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6" r:id="rId3"/>
    <p:sldId id="287" r:id="rId4"/>
    <p:sldId id="288" r:id="rId5"/>
  </p:sldIdLst>
  <p:sldSz cx="12192000" cy="6858000"/>
  <p:notesSz cx="6858000" cy="9144000"/>
  <p:custDataLst>
    <p:tags r:id="rId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ặc định" id="{2D39788A-7B12-499B-A152-26C7848129D5}">
          <p14:sldIdLst>
            <p14:sldId id="256"/>
          </p14:sldIdLst>
        </p14:section>
        <p14:section name="Tiết 1" id="{FC1EB638-55A5-41E2-BCD3-97F546B7510E}">
          <p14:sldIdLst/>
        </p14:section>
        <p14:section name="Tiết 2" id="{DD7DF943-936F-4592-AAAB-F544FA049C4A}">
          <p14:sldIdLst/>
        </p14:section>
        <p14:section name="Tiết 3" id="{B7273C16-7089-461E-AA77-A2450A07B741}">
          <p14:sldIdLst>
            <p14:sldId id="286"/>
            <p14:sldId id="287"/>
            <p14:sldId id="28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CDED"/>
    <a:srgbClr val="7AC3E8"/>
    <a:srgbClr val="E67C07"/>
    <a:srgbClr val="7798D3"/>
    <a:srgbClr val="5780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597" autoAdjust="0"/>
    <p:restoredTop sz="94660"/>
  </p:normalViewPr>
  <p:slideViewPr>
    <p:cSldViewPr snapToGrid="0">
      <p:cViewPr varScale="1">
        <p:scale>
          <a:sx n="73" d="100"/>
          <a:sy n="73" d="100"/>
        </p:scale>
        <p:origin x="51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gs" Target="tags/tag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7B85C-C2AA-41CB-BC51-7837DC3DEB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A031CB-E554-4765-8D2C-D96C3B2D8A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91F55F-03A1-4A4C-80D0-CA18F1D54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14/10/2024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C6EA82-2E31-4C09-B752-1C109D541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2A9D9B-BD89-4B1C-A197-466C87FC5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8298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8C324-23BD-4C22-8F7F-FBC964C39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3AEF54-BCB7-45D4-9B94-E919E20CE2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7D82A3-F63A-436D-A2FC-B090D836A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14/10/2024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7B6ECD-A512-40F7-82C0-DA6EBC12A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9EF873-D2AA-4E41-87E7-CE8FAF71E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8676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A238F13-E4E6-4464-A80D-F447954914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CD2928-0417-4883-8463-D1E0CDF595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1A0094-4A9D-4933-9FF2-A8789123B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14/10/2024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2F3734-5049-4F6C-950B-C3463AA33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4595A3-1EEA-43B0-9BC4-F85B4FAFB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5443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AAA41-52C4-4293-9D86-CB0DBB23A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E2B3E6-F90A-448A-9BB1-00E80EF065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915965-F5B0-4998-9B20-7DB354695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14/10/2024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865E5F-5AC2-43BC-93C2-60EB5F2E8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096715-9FE9-4D3F-A655-99C01F80F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7380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8178A-6AA6-4B57-A4A2-C18A90C6B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DF7384-4E13-4C03-8BC7-362BA0B1F6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7E11DC-3203-42C3-A52F-C94FF1422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14/10/2024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0B9ED5-B51D-4142-8043-6C736BBF1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CE5D3F-1FCF-4A3C-9943-88914735B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1678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B3E94-2FFE-4F98-8CCE-39BC2D802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ED82A7-A12B-4C9B-B06B-70E77F11B5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3BD2F9-1D83-4F97-9355-1D652B29C0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E1D1CF-9782-41CC-9D61-D0BA02184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14/10/2024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5A66E0-1159-4E2F-986B-F186B6228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F8C95F-78CB-4CBF-AD0D-F708EEF29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196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72BBE-9909-438B-ABD4-43A1CE0B8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A99173-568E-43FA-95CA-7CAE159C26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69D9BF-C122-4606-882D-BAE747399E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217946-FE3F-40F4-9B3F-F3D37D35BB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B004CDA-FE6D-42F0-9D5B-FA5F9B9ED4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9FEB6B3-1759-4831-86A3-0DC25C184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14/10/2024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DF1B77E-F33C-4842-AA8E-0CB810C1F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4C91E10-BD62-4878-9A5B-EE884608E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1542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83C5B-BB26-492A-9A74-84DE52165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9CD449-B7F1-4691-BCF5-E6320260C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14/10/2024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EDF24B-9028-4335-A16A-C43878180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BF4643-0AF3-4DB4-8025-07A4344EE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8975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EA92DB-2C90-45CC-8F7B-FAF3C4D82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14/10/2024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2AF30E-C142-48A8-9A11-88C86DC16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85400B-8318-4A48-A417-E6A08192A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5728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25ED9-D2C0-4496-87C2-074C00329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B0F883-1A90-4B99-9C73-27781355D4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71ED8B-3C32-4ADE-9650-52DA0CE014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48D3BD-60B8-42F3-9377-C28951787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14/10/2024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6208FE-A325-4F70-978A-D1ECBBEAA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0E8DB1-F201-4B10-BE98-C6DEEE672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5179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959A4-076B-4A52-B02B-4BE56BC7A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FBCB05-9FD5-440A-8938-FD6EE39564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1D24CD-B532-4E61-90BA-61C8594DA6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25DA7A-2E51-497C-853D-6CA8A5572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14/10/2024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27ED75-0A62-49D0-8876-BC2C27AAA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07B795-F87F-4E6A-A6E6-48AC78627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3490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1C5C3E4-2891-45A8-8309-164BFC32E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AE1E42-B720-4CFC-A601-F2164E7344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25053F-7D79-4EBC-BDF2-606F98F492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EFE9B7-0710-43DC-AD89-5B7EAB61767A}" type="datetimeFigureOut">
              <a:rPr lang="en-GB" smtClean="0"/>
              <a:t>14/10/2024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B0DC12-C689-42A4-8E3A-8EEDAD469C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40DED5-1101-476E-BCB5-521ABD1A8C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6768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rgbClr val="5780C9"/>
            </a:gs>
            <a:gs pos="83000">
              <a:srgbClr val="7798D3"/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rd">
            <a:extLst>
              <a:ext uri="{FF2B5EF4-FFF2-40B4-BE49-F238E27FC236}">
                <a16:creationId xmlns:a16="http://schemas.microsoft.com/office/drawing/2014/main" id="{5D9FFE77-8434-4609-8466-7494E9540D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94" y="704055"/>
            <a:ext cx="2661644" cy="891500"/>
          </a:xfrm>
          <a:prstGeom prst="rect">
            <a:avLst/>
          </a:prstGeom>
        </p:spPr>
      </p:pic>
      <p:pic>
        <p:nvPicPr>
          <p:cNvPr id="5" name="bg-cloud">
            <a:extLst>
              <a:ext uri="{FF2B5EF4-FFF2-40B4-BE49-F238E27FC236}">
                <a16:creationId xmlns:a16="http://schemas.microsoft.com/office/drawing/2014/main" id="{E7396881-DE40-40B7-AE47-B0CDD42C85E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2" y="2438400"/>
            <a:ext cx="12191997" cy="4005651"/>
          </a:xfrm>
          <a:prstGeom prst="rect">
            <a:avLst/>
          </a:prstGeom>
        </p:spPr>
      </p:pic>
      <p:pic>
        <p:nvPicPr>
          <p:cNvPr id="6" name="bg-tree">
            <a:extLst>
              <a:ext uri="{FF2B5EF4-FFF2-40B4-BE49-F238E27FC236}">
                <a16:creationId xmlns:a16="http://schemas.microsoft.com/office/drawing/2014/main" id="{07EC0289-C14C-4058-85FF-5B16A8848F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77330"/>
            <a:ext cx="12818077" cy="2010708"/>
          </a:xfrm>
          <a:prstGeom prst="rect">
            <a:avLst/>
          </a:prstGeom>
        </p:spPr>
      </p:pic>
      <p:pic>
        <p:nvPicPr>
          <p:cNvPr id="7" name="bg-flower">
            <a:extLst>
              <a:ext uri="{FF2B5EF4-FFF2-40B4-BE49-F238E27FC236}">
                <a16:creationId xmlns:a16="http://schemas.microsoft.com/office/drawing/2014/main" id="{B2697014-6528-445B-8331-5FE2B22196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429" y="428363"/>
            <a:ext cx="12331428" cy="10693183"/>
          </a:xfrm>
          <a:prstGeom prst="rect">
            <a:avLst/>
          </a:prstGeom>
        </p:spPr>
      </p:pic>
      <p:sp>
        <p:nvSpPr>
          <p:cNvPr id="8" name="bg-white">
            <a:extLst>
              <a:ext uri="{FF2B5EF4-FFF2-40B4-BE49-F238E27FC236}">
                <a16:creationId xmlns:a16="http://schemas.microsoft.com/office/drawing/2014/main" id="{47FD9C34-AA4B-40E8-9D86-AF0E94ECA850}"/>
              </a:ext>
            </a:extLst>
          </p:cNvPr>
          <p:cNvSpPr/>
          <p:nvPr/>
        </p:nvSpPr>
        <p:spPr>
          <a:xfrm>
            <a:off x="1915887" y="1868278"/>
            <a:ext cx="8338236" cy="4592245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9" name="tex02">
            <a:extLst>
              <a:ext uri="{FF2B5EF4-FFF2-40B4-BE49-F238E27FC236}">
                <a16:creationId xmlns:a16="http://schemas.microsoft.com/office/drawing/2014/main" id="{42976E72-D805-4783-B14C-CCD6189DC1FB}"/>
              </a:ext>
            </a:extLst>
          </p:cNvPr>
          <p:cNvSpPr txBox="1"/>
          <p:nvPr/>
        </p:nvSpPr>
        <p:spPr>
          <a:xfrm>
            <a:off x="2485583" y="3592168"/>
            <a:ext cx="7296185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altLang="zh-CN" sz="5333" b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MẤY VÀ MẤY</a:t>
            </a:r>
            <a:endParaRPr lang="vi-VN" altLang="zh-CN" sz="5333" b="1">
              <a:solidFill>
                <a:srgbClr val="FF66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0" name="text01">
            <a:extLst>
              <a:ext uri="{FF2B5EF4-FFF2-40B4-BE49-F238E27FC236}">
                <a16:creationId xmlns:a16="http://schemas.microsoft.com/office/drawing/2014/main" id="{F506004E-FF86-4769-ACF3-1FFF8AA08EDD}"/>
              </a:ext>
            </a:extLst>
          </p:cNvPr>
          <p:cNvSpPr/>
          <p:nvPr/>
        </p:nvSpPr>
        <p:spPr>
          <a:xfrm>
            <a:off x="5252660" y="2307793"/>
            <a:ext cx="1686680" cy="9130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zh-CN" sz="5333" b="1" err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Bài</a:t>
            </a:r>
            <a:r>
              <a:rPr lang="en-US" altLang="zh-CN" sz="5333" b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5</a:t>
            </a:r>
            <a:endParaRPr lang="zh-CN" altLang="en-US" sz="4800" b="1" dirty="0">
              <a:solidFill>
                <a:srgbClr val="FF66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11" name="light">
            <a:extLst>
              <a:ext uri="{FF2B5EF4-FFF2-40B4-BE49-F238E27FC236}">
                <a16:creationId xmlns:a16="http://schemas.microsoft.com/office/drawing/2014/main" id="{9DC13DB2-6CF9-463C-84D5-EBFD7E66E59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0" y="-32952"/>
            <a:ext cx="3393991" cy="3285056"/>
          </a:xfrm>
          <a:prstGeom prst="rect">
            <a:avLst/>
          </a:prstGeom>
        </p:spPr>
      </p:pic>
      <p:pic>
        <p:nvPicPr>
          <p:cNvPr id="12" name="hangrao02">
            <a:extLst>
              <a:ext uri="{FF2B5EF4-FFF2-40B4-BE49-F238E27FC236}">
                <a16:creationId xmlns:a16="http://schemas.microsoft.com/office/drawing/2014/main" id="{86B22370-4B45-47AD-A297-A928E507240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4840823"/>
            <a:ext cx="2751437" cy="1620820"/>
          </a:xfrm>
          <a:prstGeom prst="rect">
            <a:avLst/>
          </a:prstGeom>
        </p:spPr>
      </p:pic>
      <p:grpSp>
        <p:nvGrpSpPr>
          <p:cNvPr id="13" name="tree-left">
            <a:extLst>
              <a:ext uri="{FF2B5EF4-FFF2-40B4-BE49-F238E27FC236}">
                <a16:creationId xmlns:a16="http://schemas.microsoft.com/office/drawing/2014/main" id="{718A54E1-343F-476A-AE24-4A909DD61056}"/>
              </a:ext>
            </a:extLst>
          </p:cNvPr>
          <p:cNvGrpSpPr/>
          <p:nvPr/>
        </p:nvGrpSpPr>
        <p:grpSpPr>
          <a:xfrm>
            <a:off x="639707" y="3481240"/>
            <a:ext cx="1405279" cy="2687453"/>
            <a:chOff x="181346" y="1761375"/>
            <a:chExt cx="1517253" cy="2901593"/>
          </a:xfrm>
        </p:grpSpPr>
        <p:pic>
          <p:nvPicPr>
            <p:cNvPr id="14" name="图片 17">
              <a:extLst>
                <a:ext uri="{FF2B5EF4-FFF2-40B4-BE49-F238E27FC236}">
                  <a16:creationId xmlns:a16="http://schemas.microsoft.com/office/drawing/2014/main" id="{152BCC95-1551-43E5-B94F-1314AA10FA3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5" name="图片 18">
              <a:extLst>
                <a:ext uri="{FF2B5EF4-FFF2-40B4-BE49-F238E27FC236}">
                  <a16:creationId xmlns:a16="http://schemas.microsoft.com/office/drawing/2014/main" id="{36E0F17A-E4AD-46D7-AA70-996254AF0D2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6" name="图片 19">
              <a:extLst>
                <a:ext uri="{FF2B5EF4-FFF2-40B4-BE49-F238E27FC236}">
                  <a16:creationId xmlns:a16="http://schemas.microsoft.com/office/drawing/2014/main" id="{B43F8869-8044-4F42-AF02-1082DF69C12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7" name="hangrao01">
            <a:extLst>
              <a:ext uri="{FF2B5EF4-FFF2-40B4-BE49-F238E27FC236}">
                <a16:creationId xmlns:a16="http://schemas.microsoft.com/office/drawing/2014/main" id="{2F8F8182-4FC4-4E2B-8533-D45CAC90A43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9407611" y="4800725"/>
            <a:ext cx="2784389" cy="1620820"/>
          </a:xfrm>
          <a:prstGeom prst="rect">
            <a:avLst/>
          </a:prstGeom>
        </p:spPr>
      </p:pic>
      <p:pic>
        <p:nvPicPr>
          <p:cNvPr id="18" name="tree-right">
            <a:extLst>
              <a:ext uri="{FF2B5EF4-FFF2-40B4-BE49-F238E27FC236}">
                <a16:creationId xmlns:a16="http://schemas.microsoft.com/office/drawing/2014/main" id="{375A1F6B-8BA0-4993-AC37-EC08248CAAC0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9670239" y="3330309"/>
            <a:ext cx="2176557" cy="3377231"/>
          </a:xfrm>
          <a:prstGeom prst="rect">
            <a:avLst/>
          </a:prstGeom>
        </p:spPr>
      </p:pic>
      <p:sp>
        <p:nvSpPr>
          <p:cNvPr id="19" name="bg03">
            <a:extLst>
              <a:ext uri="{FF2B5EF4-FFF2-40B4-BE49-F238E27FC236}">
                <a16:creationId xmlns:a16="http://schemas.microsoft.com/office/drawing/2014/main" id="{B2D06E2D-BCE3-43FB-9EFD-B8B4935762C2}"/>
              </a:ext>
            </a:extLst>
          </p:cNvPr>
          <p:cNvSpPr/>
          <p:nvPr/>
        </p:nvSpPr>
        <p:spPr>
          <a:xfrm>
            <a:off x="-6577" y="6168693"/>
            <a:ext cx="12192000" cy="686217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20" name="bg02">
            <a:extLst>
              <a:ext uri="{FF2B5EF4-FFF2-40B4-BE49-F238E27FC236}">
                <a16:creationId xmlns:a16="http://schemas.microsoft.com/office/drawing/2014/main" id="{03B630EC-CF24-40B7-92CD-A202067B3821}"/>
              </a:ext>
            </a:extLst>
          </p:cNvPr>
          <p:cNvSpPr/>
          <p:nvPr/>
        </p:nvSpPr>
        <p:spPr>
          <a:xfrm>
            <a:off x="-6577" y="6291730"/>
            <a:ext cx="12192000" cy="569031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21" name="bg01">
            <a:extLst>
              <a:ext uri="{FF2B5EF4-FFF2-40B4-BE49-F238E27FC236}">
                <a16:creationId xmlns:a16="http://schemas.microsoft.com/office/drawing/2014/main" id="{DC5C79E7-ABF4-4256-A2FE-991EC7C95180}"/>
              </a:ext>
            </a:extLst>
          </p:cNvPr>
          <p:cNvSpPr/>
          <p:nvPr/>
        </p:nvSpPr>
        <p:spPr>
          <a:xfrm>
            <a:off x="-6577" y="6487466"/>
            <a:ext cx="12192000" cy="36563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22" name="tenGV">
            <a:extLst>
              <a:ext uri="{FF2B5EF4-FFF2-40B4-BE49-F238E27FC236}">
                <a16:creationId xmlns:a16="http://schemas.microsoft.com/office/drawing/2014/main" id="{45B1AFD7-F1CC-4298-B392-F2122DE57A5B}"/>
              </a:ext>
            </a:extLst>
          </p:cNvPr>
          <p:cNvSpPr/>
          <p:nvPr/>
        </p:nvSpPr>
        <p:spPr>
          <a:xfrm>
            <a:off x="4521654" y="5431464"/>
            <a:ext cx="3474028" cy="9543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1867" b="1" kern="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Giáo</a:t>
            </a:r>
            <a:r>
              <a:rPr lang="en-US" altLang="zh-CN" sz="1867" b="1" kern="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867" b="1" kern="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viên</a:t>
            </a:r>
            <a:r>
              <a:rPr lang="en-US" altLang="zh-CN" sz="1867" b="1" ker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 </a:t>
            </a:r>
            <a:r>
              <a:rPr lang="en-US" altLang="zh-CN" sz="1867" b="1" kern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Đỗ Thị Phương Thảo</a:t>
            </a:r>
            <a:endParaRPr lang="zh-CN" altLang="zh-CN" sz="1467" kern="100">
              <a:solidFill>
                <a:prstClr val="black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1867" b="1" kern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.</a:t>
            </a:r>
            <a:endParaRPr lang="zh-CN" altLang="zh-CN" sz="1467" kern="1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2535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1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9" grpId="0" animBg="1"/>
      <p:bldP spid="20" grpId="0" animBg="1"/>
      <p:bldP spid="21" grpId="0" animBg="1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FB5526-A619-42B4-94D8-478D7A3A05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155" y="94915"/>
            <a:ext cx="3272245" cy="146610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34AAA706-0901-45FC-85DA-6B218624417F}"/>
              </a:ext>
            </a:extLst>
          </p:cNvPr>
          <p:cNvSpPr/>
          <p:nvPr/>
        </p:nvSpPr>
        <p:spPr>
          <a:xfrm>
            <a:off x="578576" y="1735580"/>
            <a:ext cx="522514" cy="522514"/>
          </a:xfrm>
          <a:prstGeom prst="ellipse">
            <a:avLst/>
          </a:prstGeom>
          <a:solidFill>
            <a:srgbClr val="E67C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1C94AF9-DEBB-4502-8D61-049775D3E32E}"/>
              </a:ext>
            </a:extLst>
          </p:cNvPr>
          <p:cNvGrpSpPr/>
          <p:nvPr/>
        </p:nvGrpSpPr>
        <p:grpSpPr>
          <a:xfrm>
            <a:off x="1196884" y="1723988"/>
            <a:ext cx="1211036" cy="523220"/>
            <a:chOff x="1135924" y="2437694"/>
            <a:chExt cx="1211036" cy="52322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CFB3DA3-DC2E-42F7-A916-5E0A7C80D501}"/>
                </a:ext>
              </a:extLst>
            </p:cNvPr>
            <p:cNvSpPr txBox="1"/>
            <p:nvPr/>
          </p:nvSpPr>
          <p:spPr>
            <a:xfrm>
              <a:off x="1909354" y="2437694"/>
              <a:ext cx="43760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32677E44-6977-4C7A-9B14-903A8B8A7A31}"/>
                </a:ext>
              </a:extLst>
            </p:cNvPr>
            <p:cNvSpPr/>
            <p:nvPr/>
          </p:nvSpPr>
          <p:spPr>
            <a:xfrm>
              <a:off x="1135924" y="2438400"/>
              <a:ext cx="784316" cy="522514"/>
            </a:xfrm>
            <a:prstGeom prst="roundRect">
              <a:avLst/>
            </a:prstGeom>
            <a:solidFill>
              <a:srgbClr val="E67C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E137B401-7474-406A-8C9C-35294BF575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3610" y="507126"/>
            <a:ext cx="7332374" cy="6350874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793F1E5-A37D-49C4-B729-F276990EAFC5}"/>
              </a:ext>
            </a:extLst>
          </p:cNvPr>
          <p:cNvSpPr/>
          <p:nvPr/>
        </p:nvSpPr>
        <p:spPr>
          <a:xfrm>
            <a:off x="4805658" y="2946401"/>
            <a:ext cx="501650" cy="5016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6A529FC-3297-472E-971A-35858C8FBF5F}"/>
              </a:ext>
            </a:extLst>
          </p:cNvPr>
          <p:cNvSpPr/>
          <p:nvPr/>
        </p:nvSpPr>
        <p:spPr>
          <a:xfrm>
            <a:off x="4799308" y="3790951"/>
            <a:ext cx="501650" cy="5016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A3E9013-F075-4B3F-AFF9-BC3313A1D44E}"/>
              </a:ext>
            </a:extLst>
          </p:cNvPr>
          <p:cNvSpPr/>
          <p:nvPr/>
        </p:nvSpPr>
        <p:spPr>
          <a:xfrm>
            <a:off x="5897858" y="3378201"/>
            <a:ext cx="501650" cy="5016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19C57312-A409-4579-9752-0624F1B4F66C}"/>
              </a:ext>
            </a:extLst>
          </p:cNvPr>
          <p:cNvSpPr/>
          <p:nvPr/>
        </p:nvSpPr>
        <p:spPr>
          <a:xfrm>
            <a:off x="4767173" y="5190187"/>
            <a:ext cx="501650" cy="5016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DA5D520-B181-48BE-B313-8A553A88B946}"/>
              </a:ext>
            </a:extLst>
          </p:cNvPr>
          <p:cNvSpPr/>
          <p:nvPr/>
        </p:nvSpPr>
        <p:spPr>
          <a:xfrm>
            <a:off x="4760823" y="6034737"/>
            <a:ext cx="501650" cy="5016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96BA36E-8638-4687-A502-C2FFCA94C7E9}"/>
              </a:ext>
            </a:extLst>
          </p:cNvPr>
          <p:cNvSpPr/>
          <p:nvPr/>
        </p:nvSpPr>
        <p:spPr>
          <a:xfrm>
            <a:off x="5859373" y="5621987"/>
            <a:ext cx="501650" cy="5016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12D98264-ABDC-49A7-BD6C-E4B61F8369FE}"/>
              </a:ext>
            </a:extLst>
          </p:cNvPr>
          <p:cNvSpPr/>
          <p:nvPr/>
        </p:nvSpPr>
        <p:spPr>
          <a:xfrm>
            <a:off x="9259344" y="746996"/>
            <a:ext cx="501650" cy="5016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F5DFC587-FB6A-462C-AF25-1334F181214F}"/>
              </a:ext>
            </a:extLst>
          </p:cNvPr>
          <p:cNvSpPr/>
          <p:nvPr/>
        </p:nvSpPr>
        <p:spPr>
          <a:xfrm>
            <a:off x="9252994" y="1591546"/>
            <a:ext cx="501650" cy="5016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0BB3A95D-DD03-4912-9284-DE24203628C3}"/>
              </a:ext>
            </a:extLst>
          </p:cNvPr>
          <p:cNvSpPr/>
          <p:nvPr/>
        </p:nvSpPr>
        <p:spPr>
          <a:xfrm>
            <a:off x="10351544" y="1178796"/>
            <a:ext cx="501650" cy="5016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46527837-E9BC-492F-AF7D-8E7F455D77CD}"/>
              </a:ext>
            </a:extLst>
          </p:cNvPr>
          <p:cNvSpPr/>
          <p:nvPr/>
        </p:nvSpPr>
        <p:spPr>
          <a:xfrm>
            <a:off x="9230316" y="2982686"/>
            <a:ext cx="501650" cy="5016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7B5C7C4A-C467-47C5-8CCF-5D5BBEC5D4B3}"/>
              </a:ext>
            </a:extLst>
          </p:cNvPr>
          <p:cNvSpPr/>
          <p:nvPr/>
        </p:nvSpPr>
        <p:spPr>
          <a:xfrm>
            <a:off x="9223966" y="3827236"/>
            <a:ext cx="501650" cy="5016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599506E9-E3B8-4166-8BE2-DA73B9745944}"/>
              </a:ext>
            </a:extLst>
          </p:cNvPr>
          <p:cNvSpPr/>
          <p:nvPr/>
        </p:nvSpPr>
        <p:spPr>
          <a:xfrm>
            <a:off x="10322516" y="3414486"/>
            <a:ext cx="501650" cy="5016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121555CA-349D-41C3-88D6-A271F5457FB9}"/>
              </a:ext>
            </a:extLst>
          </p:cNvPr>
          <p:cNvSpPr/>
          <p:nvPr/>
        </p:nvSpPr>
        <p:spPr>
          <a:xfrm>
            <a:off x="9215802" y="5218376"/>
            <a:ext cx="501650" cy="5016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1AB6D5E5-D425-4098-BBE8-3AB0923A4220}"/>
              </a:ext>
            </a:extLst>
          </p:cNvPr>
          <p:cNvSpPr/>
          <p:nvPr/>
        </p:nvSpPr>
        <p:spPr>
          <a:xfrm>
            <a:off x="9209452" y="6062926"/>
            <a:ext cx="501650" cy="5016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B6FEE967-F25A-43DC-A2F4-1A2E6FFD2F14}"/>
              </a:ext>
            </a:extLst>
          </p:cNvPr>
          <p:cNvSpPr/>
          <p:nvPr/>
        </p:nvSpPr>
        <p:spPr>
          <a:xfrm>
            <a:off x="10308002" y="5650176"/>
            <a:ext cx="501650" cy="5016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638431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FB5526-A619-42B4-94D8-478D7A3A05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155" y="94915"/>
            <a:ext cx="3272245" cy="146610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34AAA706-0901-45FC-85DA-6B218624417F}"/>
              </a:ext>
            </a:extLst>
          </p:cNvPr>
          <p:cNvSpPr/>
          <p:nvPr/>
        </p:nvSpPr>
        <p:spPr>
          <a:xfrm>
            <a:off x="578576" y="1735580"/>
            <a:ext cx="522514" cy="522514"/>
          </a:xfrm>
          <a:prstGeom prst="ellipse">
            <a:avLst/>
          </a:prstGeom>
          <a:solidFill>
            <a:srgbClr val="E67C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1C94AF9-DEBB-4502-8D61-049775D3E32E}"/>
              </a:ext>
            </a:extLst>
          </p:cNvPr>
          <p:cNvGrpSpPr/>
          <p:nvPr/>
        </p:nvGrpSpPr>
        <p:grpSpPr>
          <a:xfrm>
            <a:off x="1196884" y="1723988"/>
            <a:ext cx="1211036" cy="523220"/>
            <a:chOff x="1135924" y="2437694"/>
            <a:chExt cx="1211036" cy="52322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CFB3DA3-DC2E-42F7-A916-5E0A7C80D501}"/>
                </a:ext>
              </a:extLst>
            </p:cNvPr>
            <p:cNvSpPr txBox="1"/>
            <p:nvPr/>
          </p:nvSpPr>
          <p:spPr>
            <a:xfrm>
              <a:off x="1909354" y="2437694"/>
              <a:ext cx="43760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32677E44-6977-4C7A-9B14-903A8B8A7A31}"/>
                </a:ext>
              </a:extLst>
            </p:cNvPr>
            <p:cNvSpPr/>
            <p:nvPr/>
          </p:nvSpPr>
          <p:spPr>
            <a:xfrm>
              <a:off x="1135924" y="2438400"/>
              <a:ext cx="784316" cy="522514"/>
            </a:xfrm>
            <a:prstGeom prst="roundRect">
              <a:avLst/>
            </a:prstGeom>
            <a:solidFill>
              <a:srgbClr val="E67C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7D7FA002-3326-45AD-AA54-45896D6898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2344" y="1723988"/>
            <a:ext cx="9070373" cy="222915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2854397-E8A4-4F98-ACD2-C0FB38D1D8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2344" y="4525285"/>
            <a:ext cx="8949580" cy="2152292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F91E835C-ABF5-40C7-AA9D-64DEC6BB0441}"/>
              </a:ext>
            </a:extLst>
          </p:cNvPr>
          <p:cNvSpPr/>
          <p:nvPr/>
        </p:nvSpPr>
        <p:spPr>
          <a:xfrm>
            <a:off x="8170250" y="2810967"/>
            <a:ext cx="529250" cy="5292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459E1218-7C46-413C-AB6D-14156779E539}"/>
              </a:ext>
            </a:extLst>
          </p:cNvPr>
          <p:cNvSpPr/>
          <p:nvPr/>
        </p:nvSpPr>
        <p:spPr>
          <a:xfrm>
            <a:off x="9333181" y="2833804"/>
            <a:ext cx="529250" cy="5292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78C5D9C5-1C71-4ACD-9A7F-22B9A9815CB1}"/>
              </a:ext>
            </a:extLst>
          </p:cNvPr>
          <p:cNvSpPr/>
          <p:nvPr/>
        </p:nvSpPr>
        <p:spPr>
          <a:xfrm>
            <a:off x="10810440" y="2847115"/>
            <a:ext cx="529250" cy="5292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BED52F4C-7069-492D-9C37-BFDA7AE464B0}"/>
              </a:ext>
            </a:extLst>
          </p:cNvPr>
          <p:cNvSpPr/>
          <p:nvPr/>
        </p:nvSpPr>
        <p:spPr>
          <a:xfrm>
            <a:off x="8121601" y="5432981"/>
            <a:ext cx="529250" cy="5292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7F6B742A-4191-4F49-B1C9-751F9F5B6A6E}"/>
              </a:ext>
            </a:extLst>
          </p:cNvPr>
          <p:cNvSpPr/>
          <p:nvPr/>
        </p:nvSpPr>
        <p:spPr>
          <a:xfrm>
            <a:off x="9556312" y="5448198"/>
            <a:ext cx="529250" cy="5292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BDFAA6DF-98BF-4F67-A1B0-CD8338A3F853}"/>
              </a:ext>
            </a:extLst>
          </p:cNvPr>
          <p:cNvSpPr/>
          <p:nvPr/>
        </p:nvSpPr>
        <p:spPr>
          <a:xfrm>
            <a:off x="10766871" y="5461509"/>
            <a:ext cx="529250" cy="5292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791633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FB5526-A619-42B4-94D8-478D7A3A05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155" y="94915"/>
            <a:ext cx="3272245" cy="146610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34AAA706-0901-45FC-85DA-6B218624417F}"/>
              </a:ext>
            </a:extLst>
          </p:cNvPr>
          <p:cNvSpPr/>
          <p:nvPr/>
        </p:nvSpPr>
        <p:spPr>
          <a:xfrm>
            <a:off x="578576" y="1735580"/>
            <a:ext cx="522514" cy="522514"/>
          </a:xfrm>
          <a:prstGeom prst="ellipse">
            <a:avLst/>
          </a:prstGeom>
          <a:solidFill>
            <a:srgbClr val="E67C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1C94AF9-DEBB-4502-8D61-049775D3E32E}"/>
              </a:ext>
            </a:extLst>
          </p:cNvPr>
          <p:cNvGrpSpPr/>
          <p:nvPr/>
        </p:nvGrpSpPr>
        <p:grpSpPr>
          <a:xfrm>
            <a:off x="1196884" y="1723988"/>
            <a:ext cx="1211036" cy="523220"/>
            <a:chOff x="1135924" y="2437694"/>
            <a:chExt cx="1211036" cy="52322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CFB3DA3-DC2E-42F7-A916-5E0A7C80D501}"/>
                </a:ext>
              </a:extLst>
            </p:cNvPr>
            <p:cNvSpPr txBox="1"/>
            <p:nvPr/>
          </p:nvSpPr>
          <p:spPr>
            <a:xfrm>
              <a:off x="1909354" y="2437694"/>
              <a:ext cx="43760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32677E44-6977-4C7A-9B14-903A8B8A7A31}"/>
                </a:ext>
              </a:extLst>
            </p:cNvPr>
            <p:cNvSpPr/>
            <p:nvPr/>
          </p:nvSpPr>
          <p:spPr>
            <a:xfrm>
              <a:off x="1135924" y="2438400"/>
              <a:ext cx="784316" cy="522514"/>
            </a:xfrm>
            <a:prstGeom prst="roundRect">
              <a:avLst/>
            </a:prstGeom>
            <a:solidFill>
              <a:srgbClr val="E67C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9A81A215-90A9-4E63-840A-16628DD5C6E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1831" b="67969"/>
          <a:stretch/>
        </p:blipFill>
        <p:spPr>
          <a:xfrm>
            <a:off x="4064000" y="916361"/>
            <a:ext cx="1498600" cy="216095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C134B0B-F1AB-42AC-A129-63D3E32A3D5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831" b="67969"/>
          <a:stretch/>
        </p:blipFill>
        <p:spPr>
          <a:xfrm>
            <a:off x="209550" y="3530317"/>
            <a:ext cx="1498600" cy="216095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390F8E5-6973-479D-AAC0-3E0F1E955F6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0" t="33985" r="61661" b="33985"/>
          <a:stretch/>
        </p:blipFill>
        <p:spPr>
          <a:xfrm>
            <a:off x="2709863" y="3530317"/>
            <a:ext cx="1498600" cy="216095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11D9EAF-762A-47A6-B00E-25B24D3AF65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831" t="33985" b="33985"/>
          <a:stretch/>
        </p:blipFill>
        <p:spPr>
          <a:xfrm>
            <a:off x="5210176" y="3530317"/>
            <a:ext cx="1498600" cy="216095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9CBF13A-C1EE-4C88-BDBE-88A0DD1AA82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7969" r="61831"/>
          <a:stretch/>
        </p:blipFill>
        <p:spPr>
          <a:xfrm>
            <a:off x="7710489" y="3530317"/>
            <a:ext cx="1498600" cy="216095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080148B-7D59-4E45-AAB2-F672CA43875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3682" t="67969" r="-1851"/>
          <a:stretch/>
        </p:blipFill>
        <p:spPr>
          <a:xfrm>
            <a:off x="10210800" y="3530317"/>
            <a:ext cx="1498600" cy="2160952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DB515F7C-C739-4050-9C8E-D4EE5515537D}"/>
              </a:ext>
            </a:extLst>
          </p:cNvPr>
          <p:cNvSpPr/>
          <p:nvPr/>
        </p:nvSpPr>
        <p:spPr>
          <a:xfrm>
            <a:off x="632551" y="5118862"/>
            <a:ext cx="265938" cy="2659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99455850-9F00-4E42-A1FE-6E2CFDA6CB9E}"/>
              </a:ext>
            </a:extLst>
          </p:cNvPr>
          <p:cNvSpPr/>
          <p:nvPr/>
        </p:nvSpPr>
        <p:spPr>
          <a:xfrm>
            <a:off x="1063915" y="5115687"/>
            <a:ext cx="265938" cy="2659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21BD872A-3761-4115-BC99-EC4321C23336}"/>
              </a:ext>
            </a:extLst>
          </p:cNvPr>
          <p:cNvSpPr/>
          <p:nvPr/>
        </p:nvSpPr>
        <p:spPr>
          <a:xfrm>
            <a:off x="3137336" y="5118862"/>
            <a:ext cx="265938" cy="2659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F6F407D4-75E4-40DB-B68A-1CDB31D6BCAA}"/>
              </a:ext>
            </a:extLst>
          </p:cNvPr>
          <p:cNvSpPr/>
          <p:nvPr/>
        </p:nvSpPr>
        <p:spPr>
          <a:xfrm>
            <a:off x="3568700" y="5115687"/>
            <a:ext cx="265938" cy="2659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AEF8FC12-8000-4085-B0DC-29CF4F296C67}"/>
              </a:ext>
            </a:extLst>
          </p:cNvPr>
          <p:cNvSpPr/>
          <p:nvPr/>
        </p:nvSpPr>
        <p:spPr>
          <a:xfrm>
            <a:off x="5651936" y="5102987"/>
            <a:ext cx="265938" cy="2659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B0119227-5F9D-4473-A1A6-9289C9952E97}"/>
              </a:ext>
            </a:extLst>
          </p:cNvPr>
          <p:cNvSpPr/>
          <p:nvPr/>
        </p:nvSpPr>
        <p:spPr>
          <a:xfrm>
            <a:off x="6083300" y="5112512"/>
            <a:ext cx="265938" cy="2659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DE7CC542-A1EC-497B-9F5F-998E3A71A66C}"/>
              </a:ext>
            </a:extLst>
          </p:cNvPr>
          <p:cNvSpPr/>
          <p:nvPr/>
        </p:nvSpPr>
        <p:spPr>
          <a:xfrm>
            <a:off x="8160186" y="5166487"/>
            <a:ext cx="265938" cy="2659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CCFD8538-4E80-40C6-A8D2-06829CD065D6}"/>
              </a:ext>
            </a:extLst>
          </p:cNvPr>
          <p:cNvSpPr/>
          <p:nvPr/>
        </p:nvSpPr>
        <p:spPr>
          <a:xfrm>
            <a:off x="8591550" y="5176012"/>
            <a:ext cx="265938" cy="2659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1F5D93AB-2061-4394-A16F-CF72868B7544}"/>
              </a:ext>
            </a:extLst>
          </p:cNvPr>
          <p:cNvSpPr/>
          <p:nvPr/>
        </p:nvSpPr>
        <p:spPr>
          <a:xfrm>
            <a:off x="10601854" y="5147435"/>
            <a:ext cx="265938" cy="2659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9D401D65-332D-41C0-9D1F-2D79E76558DE}"/>
              </a:ext>
            </a:extLst>
          </p:cNvPr>
          <p:cNvSpPr/>
          <p:nvPr/>
        </p:nvSpPr>
        <p:spPr>
          <a:xfrm>
            <a:off x="11033218" y="5156960"/>
            <a:ext cx="265938" cy="2659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291033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05&quot;&gt;&lt;property id=&quot;20148&quot; value=&quot;5&quot;/&gt;&lt;property id=&quot;20300&quot; value=&quot;Slide 2&quot;/&gt;&lt;property id=&quot;20307&quot; value=&quot;257&quot;/&gt;&lt;/object&gt;&lt;object type=&quot;3&quot; unique_id=&quot;10006&quot;&gt;&lt;property id=&quot;20148&quot; value=&quot;5&quot;/&gt;&lt;property id=&quot;20300&quot; value=&quot;Slide 3&quot;/&gt;&lt;property id=&quot;20307&quot; value=&quot;258&quot;/&gt;&lt;/object&gt;&lt;object type=&quot;3&quot; unique_id=&quot;10007&quot;&gt;&lt;property id=&quot;20148&quot; value=&quot;5&quot;/&gt;&lt;property id=&quot;20300&quot; value=&quot;Slide 4&quot;/&gt;&lt;property id=&quot;20307&quot; value=&quot;281&quot;/&gt;&lt;/object&gt;&lt;object type=&quot;3&quot; unique_id=&quot;10008&quot;&gt;&lt;property id=&quot;20148&quot; value=&quot;5&quot;/&gt;&lt;property id=&quot;20300&quot; value=&quot;Slide 5&quot;/&gt;&lt;property id=&quot;20307&quot; value=&quot;280&quot;/&gt;&lt;/object&gt;&lt;object type=&quot;3&quot; unique_id=&quot;10009&quot;&gt;&lt;property id=&quot;20148&quot; value=&quot;5&quot;/&gt;&lt;property id=&quot;20300&quot; value=&quot;Slide 6&quot;/&gt;&lt;property id=&quot;20307&quot; value=&quot;282&quot;/&gt;&lt;/object&gt;&lt;object type=&quot;3&quot; unique_id=&quot;10010&quot;&gt;&lt;property id=&quot;20148&quot; value=&quot;5&quot;/&gt;&lt;property id=&quot;20300&quot; value=&quot;Slide 7&quot;/&gt;&lt;property id=&quot;20307&quot; value=&quot;283&quot;/&gt;&lt;/object&gt;&lt;object type=&quot;3&quot; unique_id=&quot;10011&quot;&gt;&lt;property id=&quot;20148&quot; value=&quot;5&quot;/&gt;&lt;property id=&quot;20300&quot; value=&quot;Slide 8&quot;/&gt;&lt;property id=&quot;20307&quot; value=&quot;284&quot;/&gt;&lt;/object&gt;&lt;object type=&quot;3&quot; unique_id=&quot;10012&quot;&gt;&lt;property id=&quot;20148&quot; value=&quot;5&quot;/&gt;&lt;property id=&quot;20300&quot; value=&quot;Slide 9&quot;/&gt;&lt;property id=&quot;20307&quot; value=&quot;285&quot;/&gt;&lt;/object&gt;&lt;object type=&quot;3&quot; unique_id=&quot;10013&quot;&gt;&lt;property id=&quot;20148&quot; value=&quot;5&quot;/&gt;&lt;property id=&quot;20300&quot; value=&quot;Slide 10&quot;/&gt;&lt;property id=&quot;20307&quot; value=&quot;286&quot;/&gt;&lt;/object&gt;&lt;object type=&quot;3&quot; unique_id=&quot;10014&quot;&gt;&lt;property id=&quot;20148&quot; value=&quot;5&quot;/&gt;&lt;property id=&quot;20300&quot; value=&quot;Slide 11&quot;/&gt;&lt;property id=&quot;20307&quot; value=&quot;287&quot;/&gt;&lt;/object&gt;&lt;object type=&quot;3&quot; unique_id=&quot;10015&quot;&gt;&lt;property id=&quot;20148&quot; value=&quot;5&quot;/&gt;&lt;property id=&quot;20300&quot; value=&quot;Slide 12&quot;/&gt;&lt;property id=&quot;20307&quot; value=&quot;28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506</TotalTime>
  <Words>53</Words>
  <Application>Microsoft Office PowerPoint</Application>
  <PresentationFormat>Widescreen</PresentationFormat>
  <Paragraphs>44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3" baseType="lpstr">
      <vt:lpstr>微软雅黑</vt:lpstr>
      <vt:lpstr>宋体</vt:lpstr>
      <vt:lpstr>Arial</vt:lpstr>
      <vt:lpstr>Arial-Rounded</vt:lpstr>
      <vt:lpstr>Calibri</vt:lpstr>
      <vt:lpstr>Calibri Light</vt:lpstr>
      <vt:lpstr>等线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hqphuc NTK</dc:creator>
  <cp:lastModifiedBy>COMPUTER</cp:lastModifiedBy>
  <cp:revision>127</cp:revision>
  <dcterms:created xsi:type="dcterms:W3CDTF">2020-08-20T03:35:56Z</dcterms:created>
  <dcterms:modified xsi:type="dcterms:W3CDTF">2024-10-14T07:32:57Z</dcterms:modified>
</cp:coreProperties>
</file>