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/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474028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467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67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70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COMPUTER</cp:lastModifiedBy>
  <cp:revision>127</cp:revision>
  <dcterms:created xsi:type="dcterms:W3CDTF">2020-08-20T03:35:56Z</dcterms:created>
  <dcterms:modified xsi:type="dcterms:W3CDTF">2024-10-14T07:30:37Z</dcterms:modified>
</cp:coreProperties>
</file>