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301" r:id="rId4"/>
    <p:sldId id="295" r:id="rId5"/>
    <p:sldId id="273" r:id="rId6"/>
    <p:sldId id="290" r:id="rId7"/>
    <p:sldId id="280" r:id="rId8"/>
    <p:sldId id="286" r:id="rId9"/>
    <p:sldId id="296" r:id="rId10"/>
    <p:sldId id="287" r:id="rId11"/>
    <p:sldId id="297" r:id="rId12"/>
    <p:sldId id="298" r:id="rId13"/>
    <p:sldId id="299" r:id="rId14"/>
    <p:sldId id="3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9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61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8.png"/><Relationship Id="rId5" Type="http://schemas.microsoft.com/office/2007/relationships/media" Target="../media/media8.mp3"/><Relationship Id="rId10" Type="http://schemas.openxmlformats.org/officeDocument/2006/relationships/image" Target="../media/image37.png"/><Relationship Id="rId4" Type="http://schemas.openxmlformats.org/officeDocument/2006/relationships/audio" Target="../media/media7.mp3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55379" cy="940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440" y="901851"/>
            <a:ext cx="118209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hiện nhạc cụ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trai-en-gô, song loan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bằng cách tạo ra âm ngân vang, âm ngắt theo hình tiết tấu và nêu cảm nhận của em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(sự tưởng tượng của em sau khi nghe các âm thanh vang lên).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2022-06-09_14485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9" y="1967168"/>
            <a:ext cx="11086864" cy="144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81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1"/>
            <a:ext cx="4941767" cy="15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2200242"/>
            <a:ext cx="4572009" cy="4572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523220"/>
            <a:ext cx="1725168" cy="490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9358" y="445418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Ban nhạc lớp Ba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64696" y="1184330"/>
            <a:ext cx="553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Các nhóm/ cặp đôi sẽ gõ nối tiếp tiết tấu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61" y="2664913"/>
            <a:ext cx="7157277" cy="1205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9268" y="1863066"/>
            <a:ext cx="159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1</a:t>
            </a:r>
            <a:endParaRPr lang="en-US" sz="3200" dirty="0">
              <a:solidFill>
                <a:srgbClr val="FF0000"/>
              </a:solidFill>
              <a:latin typeface="Simson" pitchFamily="2" charset="0"/>
              <a:ea typeface="Simso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9268" y="4193858"/>
            <a:ext cx="198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2</a:t>
            </a:r>
            <a:endParaRPr lang="en-US" sz="3200" dirty="0">
              <a:solidFill>
                <a:srgbClr val="FF0000"/>
              </a:solidFill>
              <a:latin typeface="Simson" pitchFamily="2" charset="0"/>
              <a:ea typeface="Simso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3" y="5101777"/>
            <a:ext cx="7037455" cy="15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00284" y="0"/>
            <a:ext cx="1529585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25 </a:t>
            </a:r>
            <a:endParaRPr lang="en-US" sz="28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2" y="1455364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4895" y="930597"/>
            <a:ext cx="818984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HIỆN CÁC HÌNH TIẾT TẤU BẰNG NHẠC CỤ </a:t>
            </a: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en-US" sz="2800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94324" cy="1146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63" y="4442867"/>
            <a:ext cx="3495465" cy="2415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34" y="1920947"/>
            <a:ext cx="1755652" cy="23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0663" y="61200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59027" y="73553"/>
            <a:ext cx="1028368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</a:t>
            </a: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 THỂ HIỆN CÁC HÌNH TIẾT TẤU BẰNG NHẠC CỤ GÕ</a:t>
            </a:r>
            <a:endParaRPr lang="en-US" sz="24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56" y="1944264"/>
            <a:ext cx="7275443" cy="3091562"/>
          </a:xfrm>
          <a:prstGeom prst="rect">
            <a:avLst/>
          </a:prstGeom>
        </p:spPr>
      </p:pic>
      <p:pic>
        <p:nvPicPr>
          <p:cNvPr id="3" name="nhom 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8058" y="322418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6556" y="1199598"/>
            <a:ext cx="6241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 cảm nhận âm sắc sau đó từng nhóm luyện tập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om 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1460" y="4389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522" y="27037"/>
            <a:ext cx="1192695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hòa vào cũng như nối tiếp , nêu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nhận về nhạc cụ của nhóm mình so sánh với âm sắc nhạc cụ của nhóm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7066" y="2934822"/>
            <a:ext cx="500893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sắc: êm nhẹ hay vang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7066" y="1429606"/>
            <a:ext cx="61542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liệu bằng: nhựa, gỗ, kim loại, mặt da,...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7066" y="2137622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lượng: độ to nhỏ của âm thanh.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1429606"/>
            <a:ext cx="556261" cy="728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2188536"/>
            <a:ext cx="556261" cy="728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3" y="2995879"/>
            <a:ext cx="556261" cy="728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61" y="2552772"/>
            <a:ext cx="6069496" cy="23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25"/>
            <a:ext cx="6849266" cy="50628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14190" y="192433"/>
            <a:ext cx="752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mấu cảm nhận âm sắc sau đó từng nhóm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om 1 traie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4492" y="1112077"/>
            <a:ext cx="609600" cy="609600"/>
          </a:xfrm>
          <a:prstGeom prst="rect">
            <a:avLst/>
          </a:prstGeom>
        </p:spPr>
      </p:pic>
      <p:pic>
        <p:nvPicPr>
          <p:cNvPr id="9" name="nhom 2 trog c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5746" y="2504400"/>
            <a:ext cx="609600" cy="609600"/>
          </a:xfrm>
          <a:prstGeom prst="rect">
            <a:avLst/>
          </a:prstGeom>
        </p:spPr>
      </p:pic>
      <p:pic>
        <p:nvPicPr>
          <p:cNvPr id="19" name="ngom 3 traengi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642" y="370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2"/>
            <a:ext cx="6718852" cy="4837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0486" y="198782"/>
            <a:ext cx="4373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Nhóm gõ hòa vào và gõ nối tiếp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1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239</Words>
  <Application>Microsoft Office PowerPoint</Application>
  <PresentationFormat>Widescreen</PresentationFormat>
  <Paragraphs>22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#9Slide05 Dancing Script</vt:lpstr>
      <vt:lpstr>Arial</vt:lpstr>
      <vt:lpstr>Calibri</vt:lpstr>
      <vt:lpstr>Simson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58</cp:revision>
  <dcterms:created xsi:type="dcterms:W3CDTF">2022-04-04T11:47:32Z</dcterms:created>
  <dcterms:modified xsi:type="dcterms:W3CDTF">2022-07-22T02:15:06Z</dcterms:modified>
</cp:coreProperties>
</file>