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1" r:id="rId3"/>
  </p:sldMasterIdLst>
  <p:notesMasterIdLst>
    <p:notesMasterId r:id="rId28"/>
  </p:notesMasterIdLst>
  <p:sldIdLst>
    <p:sldId id="256" r:id="rId4"/>
    <p:sldId id="257" r:id="rId5"/>
    <p:sldId id="279" r:id="rId6"/>
    <p:sldId id="259" r:id="rId7"/>
    <p:sldId id="260" r:id="rId8"/>
    <p:sldId id="268" r:id="rId9"/>
    <p:sldId id="269" r:id="rId10"/>
    <p:sldId id="270" r:id="rId11"/>
    <p:sldId id="271" r:id="rId12"/>
    <p:sldId id="272" r:id="rId13"/>
    <p:sldId id="261" r:id="rId14"/>
    <p:sldId id="273" r:id="rId15"/>
    <p:sldId id="263" r:id="rId16"/>
    <p:sldId id="264" r:id="rId17"/>
    <p:sldId id="265" r:id="rId18"/>
    <p:sldId id="266" r:id="rId19"/>
    <p:sldId id="274" r:id="rId20"/>
    <p:sldId id="275" r:id="rId21"/>
    <p:sldId id="258" r:id="rId22"/>
    <p:sldId id="276" r:id="rId23"/>
    <p:sldId id="277" r:id="rId24"/>
    <p:sldId id="278" r:id="rId25"/>
    <p:sldId id="267" r:id="rId26"/>
    <p:sldId id="280" r:id="rId27"/>
  </p:sldIdLst>
  <p:sldSz cx="18288000" cy="10287000"/>
  <p:notesSz cx="6858000" cy="9144000"/>
  <p:embeddedFontLst>
    <p:embeddedFont>
      <p:font typeface="Mommi" panose="020B0604020202020204" charset="-34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Tahoma" panose="020B0604030504040204" pitchFamily="34" charset="0"/>
      <p:regular r:id="rId38"/>
      <p:bold r:id="rId39"/>
    </p:embeddedFont>
    <p:embeddedFont>
      <p:font typeface="#9Slide07 HoneyCream" pitchFamily="2" charset="0"/>
      <p:regular r:id="rId40"/>
    </p:embeddedFont>
    <p:embeddedFont>
      <p:font typeface="SVN-Newton" panose="02040603050506020204" pitchFamily="18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-58" y="4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1.fntdata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0" Type="http://schemas.openxmlformats.org/officeDocument/2006/relationships/slide" Target="slides/slide17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0023C0-3A89-4ED5-AA7B-649B37F7C573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D575B3-9940-4EC8-BA78-6B8D2D8AA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3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Start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15s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qua slide </a:t>
            </a:r>
            <a:r>
              <a:rPr lang="en-US" dirty="0" err="1"/>
              <a:t>để</a:t>
            </a:r>
            <a:r>
              <a:rPr lang="en-US" dirty="0"/>
              <a:t> qua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911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Start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15s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qua slide </a:t>
            </a:r>
            <a:r>
              <a:rPr lang="en-US" dirty="0" err="1"/>
              <a:t>để</a:t>
            </a:r>
            <a:r>
              <a:rPr lang="en-US" dirty="0"/>
              <a:t> qua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905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Start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15s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qua slide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228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2286000" y="2781299"/>
            <a:ext cx="13716000" cy="2483645"/>
          </a:xfrm>
        </p:spPr>
        <p:txBody>
          <a:bodyPr anchor="b">
            <a:normAutofit/>
          </a:bodyPr>
          <a:lstStyle>
            <a:lvl1pPr algn="ctr">
              <a:defRPr sz="108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12901612"/>
            <a:ext cx="4114800" cy="547688"/>
          </a:xfrm>
        </p:spPr>
        <p:txBody>
          <a:bodyPr/>
          <a:lstStyle/>
          <a:p>
            <a:pPr defTabSz="1371600"/>
            <a:fld id="{D997B5FA-0921-464F-AAE1-844C04324D75}" type="datetimeFigureOut">
              <a:rPr lang="zh-CN" altLang="en-US" sz="2700" smtClean="0">
                <a:solidFill>
                  <a:srgbClr val="000000"/>
                </a:solidFill>
              </a:rPr>
              <a:pPr defTabSz="1371600"/>
              <a:t>2024/1/23</a:t>
            </a:fld>
            <a:endParaRPr lang="zh-CN" altLang="en-US" sz="27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</p:spPr>
        <p:txBody>
          <a:bodyPr/>
          <a:lstStyle/>
          <a:p>
            <a:pPr defTabSz="1371600"/>
            <a:fld id="{565CE74E-AB26-4998-AD42-012C4C1AD076}" type="slidenum">
              <a:rPr lang="zh-CN" altLang="en-US" sz="2700" smtClean="0">
                <a:solidFill>
                  <a:srgbClr val="000000"/>
                </a:solidFill>
              </a:rPr>
              <a:pPr defTabSz="1371600"/>
              <a:t>‹#›</a:t>
            </a:fld>
            <a:endParaRPr lang="zh-CN" altLang="en-US" sz="270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853D05-DEE2-459A-8CAA-7C0330370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334BB6-A64A-4059-8CCF-D0B18997BB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57898" y="10608615"/>
            <a:ext cx="1824009" cy="200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DF2981-8717-46BB-9EFC-7D90D5D6CE7E}"/>
              </a:ext>
            </a:extLst>
          </p:cNvPr>
          <p:cNvSpPr txBox="1"/>
          <p:nvPr userDrawn="1"/>
        </p:nvSpPr>
        <p:spPr>
          <a:xfrm>
            <a:off x="3048814" y="1085830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94A49D-C08F-469E-BE9D-45691C04E727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9BCCB4C-785C-4B92-93F8-ED0ABEC4139B}"/>
              </a:ext>
            </a:extLst>
          </p:cNvPr>
          <p:cNvSpPr txBox="1">
            <a:spLocks/>
          </p:cNvSpPr>
          <p:nvPr userDrawn="1"/>
        </p:nvSpPr>
        <p:spPr>
          <a:xfrm>
            <a:off x="976778" y="1218962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468811-5699-4870-915A-0CA5066762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748BF8-116D-44EB-982D-30A6DD6E0D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401481-811E-4FE7-90E3-C0F46D1163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FE3D28-C1D7-4A28-BEB4-9B680FBD35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11A931B-9510-4B26-ABFA-D59BFAED3029}"/>
              </a:ext>
            </a:extLst>
          </p:cNvPr>
          <p:cNvSpPr txBox="1">
            <a:spLocks/>
          </p:cNvSpPr>
          <p:nvPr userDrawn="1"/>
        </p:nvSpPr>
        <p:spPr>
          <a:xfrm>
            <a:off x="609600" y="903341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6D18D41-F29C-4D77-A0DF-625A40118CC6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84A0CAC-DCFB-4209-8667-EA75397BB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AF7218-5A7C-445B-A387-11C30BE82B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80B158-69AC-47BA-8715-BDC6A5A57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884680-9F14-4357-A548-302FD7E4E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19765"/>
      </p:ext>
    </p:extLst>
  </p:cSld>
  <p:clrMapOvr>
    <a:masterClrMapping/>
  </p:clrMapOvr>
  <p:transition spd="slow" advClick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700"/>
            </a:lvl4pPr>
            <a:lvl5pPr>
              <a:defRPr sz="27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</p:spPr>
        <p:txBody>
          <a:bodyPr/>
          <a:lstStyle/>
          <a:p>
            <a:pPr defTabSz="1371600"/>
            <a:fld id="{760FBDFE-C587-4B4C-A407-44438C67B59E}" type="datetimeFigureOut">
              <a:rPr lang="zh-CN" altLang="en-US" sz="2700" smtClean="0">
                <a:solidFill>
                  <a:srgbClr val="000000"/>
                </a:solidFill>
              </a:rPr>
              <a:pPr defTabSz="1371600"/>
              <a:t>2024/1/23</a:t>
            </a:fld>
            <a:endParaRPr lang="zh-CN" altLang="en-US" sz="27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</p:spPr>
        <p:txBody>
          <a:bodyPr/>
          <a:lstStyle/>
          <a:p>
            <a:pPr defTabSz="1371600"/>
            <a:endParaRPr lang="zh-CN" altLang="en-US" sz="27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</p:spPr>
        <p:txBody>
          <a:bodyPr/>
          <a:lstStyle/>
          <a:p>
            <a:pPr defTabSz="1371600"/>
            <a:fld id="{49AE70B2-8BF9-45C0-BB95-33D1B9D3A854}" type="slidenum">
              <a:rPr lang="zh-CN" altLang="en-US" sz="2700" smtClean="0">
                <a:solidFill>
                  <a:srgbClr val="000000"/>
                </a:solidFill>
              </a:rPr>
              <a:pPr defTabSz="1371600"/>
              <a:t>‹#›</a:t>
            </a:fld>
            <a:endParaRPr lang="zh-CN" altLang="en-US" sz="2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042786"/>
      </p:ext>
    </p:extLst>
  </p:cSld>
  <p:clrMapOvr>
    <a:masterClrMapping/>
  </p:clrMapOvr>
  <p:transition spd="slow" advClick="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</p:spPr>
        <p:txBody>
          <a:bodyPr/>
          <a:lstStyle/>
          <a:p>
            <a:pPr defTabSz="1371600"/>
            <a:fld id="{20DD7636-5BE1-44BC-BB5F-15739D9E18E1}" type="datetimeFigureOut">
              <a:rPr lang="zh-CN" altLang="en-US" sz="2700" smtClean="0">
                <a:solidFill>
                  <a:srgbClr val="000000"/>
                </a:solidFill>
              </a:rPr>
              <a:pPr defTabSz="1371600"/>
              <a:t>2024/1/23</a:t>
            </a:fld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</p:spPr>
        <p:txBody>
          <a:bodyPr/>
          <a:lstStyle/>
          <a:p>
            <a:pPr defTabSz="1371600"/>
            <a:fld id="{E87C0E1D-24C4-406F-9615-DBDA8D2D1F93}" type="slidenum">
              <a:rPr lang="zh-CN" altLang="en-US" sz="2700" smtClean="0">
                <a:solidFill>
                  <a:srgbClr val="000000"/>
                </a:solidFill>
              </a:rPr>
              <a:pPr defTabSz="1371600"/>
              <a:t>‹#›</a:t>
            </a:fld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1257300" y="3281165"/>
            <a:ext cx="15773400" cy="3724673"/>
          </a:xfrm>
        </p:spPr>
        <p:txBody>
          <a:bodyPr>
            <a:normAutofit/>
          </a:bodyPr>
          <a:lstStyle>
            <a:lvl1pPr algn="ctr">
              <a:defRPr sz="9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764543184"/>
      </p:ext>
    </p:extLst>
  </p:cSld>
  <p:clrMapOvr>
    <a:masterClrMapping/>
  </p:clrMapOvr>
  <p:transition spd="slow" advClick="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</p:spPr>
        <p:txBody>
          <a:bodyPr/>
          <a:lstStyle/>
          <a:p>
            <a:pPr defTabSz="1371600"/>
            <a:fld id="{760FBDFE-C587-4B4C-A407-44438C67B59E}" type="datetimeFigureOut">
              <a:rPr lang="zh-CN" altLang="en-US" sz="2700" smtClean="0">
                <a:solidFill>
                  <a:srgbClr val="000000"/>
                </a:solidFill>
              </a:rPr>
              <a:pPr defTabSz="1371600"/>
              <a:t>2024/1/23</a:t>
            </a:fld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</p:spPr>
        <p:txBody>
          <a:bodyPr/>
          <a:lstStyle/>
          <a:p>
            <a:pPr defTabSz="1371600"/>
            <a:fld id="{49AE70B2-8BF9-45C0-BB95-33D1B9D3A854}" type="slidenum">
              <a:rPr lang="zh-CN" altLang="en-US" sz="2700" smtClean="0">
                <a:solidFill>
                  <a:srgbClr val="000000"/>
                </a:solidFill>
              </a:rPr>
              <a:pPr defTabSz="1371600"/>
              <a:t>‹#›</a:t>
            </a:fld>
            <a:endParaRPr lang="zh-CN" altLang="en-US" sz="2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515146"/>
      </p:ext>
    </p:extLst>
  </p:cSld>
  <p:clrMapOvr>
    <a:masterClrMapping/>
  </p:clrMapOvr>
  <p:transition spd="slow" advClick="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617441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923414"/>
            <a:ext cx="7736681" cy="536108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617441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923414"/>
            <a:ext cx="7774782" cy="536108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</p:spPr>
        <p:txBody>
          <a:bodyPr/>
          <a:lstStyle/>
          <a:p>
            <a:pPr defTabSz="1371600"/>
            <a:fld id="{760FBDFE-C587-4B4C-A407-44438C67B59E}" type="datetimeFigureOut">
              <a:rPr lang="zh-CN" altLang="en-US" sz="2700" smtClean="0">
                <a:solidFill>
                  <a:srgbClr val="000000"/>
                </a:solidFill>
              </a:rPr>
              <a:pPr defTabSz="1371600"/>
              <a:t>2024/1/23</a:t>
            </a:fld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</p:spPr>
        <p:txBody>
          <a:bodyPr/>
          <a:lstStyle/>
          <a:p>
            <a:pPr defTabSz="1371600"/>
            <a:fld id="{49AE70B2-8BF9-45C0-BB95-33D1B9D3A854}" type="slidenum">
              <a:rPr lang="zh-CN" altLang="en-US" sz="2700" smtClean="0">
                <a:solidFill>
                  <a:srgbClr val="000000"/>
                </a:solidFill>
              </a:rPr>
              <a:pPr defTabSz="1371600"/>
              <a:t>‹#›</a:t>
            </a:fld>
            <a:endParaRPr lang="zh-CN" altLang="en-US" sz="2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444872"/>
      </p:ext>
    </p:extLst>
  </p:cSld>
  <p:clrMapOvr>
    <a:masterClrMapping/>
  </p:clrMapOvr>
  <p:transition spd="slow" advClick="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857750" y="3238500"/>
            <a:ext cx="8572500" cy="2073675"/>
          </a:xfrm>
        </p:spPr>
        <p:txBody>
          <a:bodyPr anchor="b" anchorCtr="0">
            <a:normAutofit/>
          </a:bodyPr>
          <a:lstStyle>
            <a:lvl1pPr algn="ctr">
              <a:defRPr sz="12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</p:spPr>
        <p:txBody>
          <a:bodyPr/>
          <a:lstStyle/>
          <a:p>
            <a:pPr defTabSz="1371600"/>
            <a:fld id="{20DD7636-5BE1-44BC-BB5F-15739D9E18E1}" type="datetimeFigureOut">
              <a:rPr lang="zh-CN" altLang="en-US" sz="2700" smtClean="0">
                <a:solidFill>
                  <a:srgbClr val="000000"/>
                </a:solidFill>
              </a:rPr>
              <a:pPr defTabSz="1371600"/>
              <a:t>2024/1/23</a:t>
            </a:fld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</p:spPr>
        <p:txBody>
          <a:bodyPr/>
          <a:lstStyle/>
          <a:p>
            <a:pPr defTabSz="1371600"/>
            <a:fld id="{E87C0E1D-24C4-406F-9615-DBDA8D2D1F93}" type="slidenum">
              <a:rPr lang="zh-CN" altLang="en-US" sz="2700" smtClean="0">
                <a:solidFill>
                  <a:srgbClr val="000000"/>
                </a:solidFill>
              </a:rPr>
              <a:pPr defTabSz="1371600"/>
              <a:t>‹#›</a:t>
            </a:fld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4857750" y="5599802"/>
            <a:ext cx="8572500" cy="1778906"/>
          </a:xfrm>
        </p:spPr>
        <p:txBody>
          <a:bodyPr>
            <a:normAutofit/>
          </a:bodyPr>
          <a:lstStyle>
            <a:lvl1pPr marL="0" indent="0" algn="ctr">
              <a:buNone/>
              <a:defRPr sz="48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4133040597"/>
      </p:ext>
    </p:extLst>
  </p:cSld>
  <p:clrMapOvr>
    <a:masterClrMapping/>
  </p:clrMapOvr>
  <p:transition spd="slow" advClick="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</p:spPr>
        <p:txBody>
          <a:bodyPr/>
          <a:lstStyle/>
          <a:p>
            <a:pPr defTabSz="1371600"/>
            <a:fld id="{760FBDFE-C587-4B4C-A407-44438C67B59E}" type="datetimeFigureOut">
              <a:rPr lang="zh-CN" altLang="en-US" sz="2700" smtClean="0">
                <a:solidFill>
                  <a:srgbClr val="000000"/>
                </a:solidFill>
              </a:rPr>
              <a:pPr defTabSz="1371600"/>
              <a:t>2024/1/23</a:t>
            </a:fld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</p:spPr>
        <p:txBody>
          <a:bodyPr/>
          <a:lstStyle/>
          <a:p>
            <a:pPr defTabSz="1371600"/>
            <a:fld id="{49AE70B2-8BF9-45C0-BB95-33D1B9D3A854}" type="slidenum">
              <a:rPr lang="zh-CN" altLang="en-US" sz="2700" smtClean="0">
                <a:solidFill>
                  <a:srgbClr val="000000"/>
                </a:solidFill>
              </a:rPr>
              <a:pPr defTabSz="1371600"/>
              <a:t>‹#›</a:t>
            </a:fld>
            <a:endParaRPr lang="zh-CN" altLang="en-US" sz="2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641192"/>
      </p:ext>
    </p:extLst>
  </p:cSld>
  <p:clrMapOvr>
    <a:masterClrMapping/>
  </p:clrMapOvr>
  <p:transition spd="slow" advClick="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257300" y="1070510"/>
            <a:ext cx="7022481" cy="2142242"/>
          </a:xfrm>
        </p:spPr>
        <p:txBody>
          <a:bodyPr anchor="t" anchorCtr="0">
            <a:normAutofit/>
          </a:bodyPr>
          <a:lstStyle>
            <a:lvl1pPr>
              <a:defRPr sz="5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8463776" y="1070510"/>
            <a:ext cx="8567823" cy="81054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7300" y="3470810"/>
            <a:ext cx="7022481" cy="5717382"/>
          </a:xfrm>
        </p:spPr>
        <p:txBody>
          <a:bodyPr>
            <a:normAutofit/>
          </a:bodyPr>
          <a:lstStyle>
            <a:lvl1pPr marL="0" indent="0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</p:spPr>
        <p:txBody>
          <a:bodyPr/>
          <a:lstStyle/>
          <a:p>
            <a:pPr defTabSz="1371600"/>
            <a:fld id="{9EFD9D74-47D9-4702-A33C-335B63B48DBF}" type="datetimeFigureOut">
              <a:rPr lang="zh-CN" altLang="en-US" sz="2700" smtClean="0">
                <a:solidFill>
                  <a:srgbClr val="000000"/>
                </a:solidFill>
              </a:rPr>
              <a:pPr defTabSz="1371600"/>
              <a:t>2024/1/23</a:t>
            </a:fld>
            <a:endParaRPr lang="zh-CN" altLang="en-US" sz="27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</p:spPr>
        <p:txBody>
          <a:bodyPr/>
          <a:lstStyle/>
          <a:p>
            <a:pPr defTabSz="1371600"/>
            <a:endParaRPr lang="zh-CN" altLang="en-US" sz="27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</p:spPr>
        <p:txBody>
          <a:bodyPr/>
          <a:lstStyle/>
          <a:p>
            <a:pPr defTabSz="1371600"/>
            <a:fld id="{FABC47A4-756D-490B-A52F-7D9E2C9FC05F}" type="slidenum">
              <a:rPr lang="zh-CN" altLang="en-US" sz="2700" smtClean="0">
                <a:solidFill>
                  <a:srgbClr val="000000"/>
                </a:solidFill>
              </a:rPr>
              <a:pPr defTabSz="1371600"/>
              <a:t>‹#›</a:t>
            </a:fld>
            <a:endParaRPr lang="zh-CN" altLang="en-US" sz="2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265851"/>
      </p:ext>
    </p:extLst>
  </p:cSld>
  <p:clrMapOvr>
    <a:masterClrMapping/>
  </p:clrMapOvr>
  <p:transition spd="slow" advClick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5667348" y="547688"/>
            <a:ext cx="1363352" cy="8717757"/>
          </a:xfrm>
        </p:spPr>
        <p:txBody>
          <a:bodyPr vert="eaVert">
            <a:normAutofit/>
          </a:bodyPr>
          <a:lstStyle>
            <a:lvl1pPr>
              <a:defRPr sz="6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299" y="547688"/>
            <a:ext cx="14169665" cy="8717757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</p:spPr>
        <p:txBody>
          <a:bodyPr/>
          <a:lstStyle/>
          <a:p>
            <a:pPr defTabSz="1371600"/>
            <a:fld id="{760FBDFE-C587-4B4C-A407-44438C67B59E}" type="datetimeFigureOut">
              <a:rPr lang="zh-CN" altLang="en-US" sz="2700" smtClean="0">
                <a:solidFill>
                  <a:srgbClr val="000000"/>
                </a:solidFill>
              </a:rPr>
              <a:pPr defTabSz="1371600"/>
              <a:t>2024/1/23</a:t>
            </a:fld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</p:spPr>
        <p:txBody>
          <a:bodyPr/>
          <a:lstStyle/>
          <a:p>
            <a:pPr defTabSz="1371600"/>
            <a:fld id="{49AE70B2-8BF9-45C0-BB95-33D1B9D3A854}" type="slidenum">
              <a:rPr lang="zh-CN" altLang="en-US" sz="2700" smtClean="0">
                <a:solidFill>
                  <a:srgbClr val="000000"/>
                </a:solidFill>
              </a:rPr>
              <a:pPr defTabSz="1371600"/>
              <a:t>‹#›</a:t>
            </a:fld>
            <a:endParaRPr lang="zh-CN" altLang="en-US" sz="2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15394"/>
      </p:ext>
    </p:extLst>
  </p:cSld>
  <p:clrMapOvr>
    <a:masterClrMapping/>
  </p:clrMapOvr>
  <p:transition spd="slow" advClick="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</p:spPr>
        <p:txBody>
          <a:bodyPr/>
          <a:lstStyle/>
          <a:p>
            <a:pPr defTabSz="1371600"/>
            <a:fld id="{760FBDFE-C587-4B4C-A407-44438C67B59E}" type="datetimeFigureOut">
              <a:rPr lang="zh-CN" altLang="en-US" sz="2700" smtClean="0">
                <a:solidFill>
                  <a:srgbClr val="000000"/>
                </a:solidFill>
              </a:rPr>
              <a:pPr defTabSz="1371600"/>
              <a:t>2024/1/23</a:t>
            </a:fld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</p:spPr>
        <p:txBody>
          <a:bodyPr/>
          <a:lstStyle/>
          <a:p>
            <a:pPr defTabSz="1371600"/>
            <a:fld id="{49AE70B2-8BF9-45C0-BB95-33D1B9D3A854}" type="slidenum">
              <a:rPr lang="zh-CN" altLang="en-US" sz="2700" smtClean="0">
                <a:solidFill>
                  <a:srgbClr val="000000"/>
                </a:solidFill>
              </a:rPr>
              <a:pPr defTabSz="1371600"/>
              <a:t>‹#›</a:t>
            </a:fld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1257300" y="827315"/>
            <a:ext cx="15773400" cy="8338457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61557632"/>
      </p:ext>
    </p:extLst>
  </p:cSld>
  <p:clrMapOvr>
    <a:masterClrMapping/>
  </p:clrMapOvr>
  <p:transition spd="slow" advClick="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6930" y="5810256"/>
            <a:ext cx="26711828" cy="400916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3852" y="10598729"/>
            <a:ext cx="21997977" cy="47798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246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93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740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987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234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481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728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975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2493968">
              <a:defRPr/>
            </a:pPr>
            <a:fld id="{1D8BD707-D9CF-40AE-B4C6-C98DA3205C09}" type="datetimeFigureOut">
              <a:rPr lang="en-US" sz="4909" smtClean="0">
                <a:solidFill>
                  <a:prstClr val="black"/>
                </a:solidFill>
              </a:rPr>
              <a:pPr defTabSz="2493968">
                <a:defRPr/>
              </a:pPr>
              <a:t>1/23/2024</a:t>
            </a:fld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10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2493968">
              <a:defRPr/>
            </a:pPr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2493968">
              <a:defRPr/>
            </a:pPr>
            <a:fld id="{B6F15528-21DE-4FAA-801E-634DDDAF4B2B}" type="slidenum">
              <a:rPr lang="en-US" sz="4909" smtClean="0">
                <a:solidFill>
                  <a:prstClr val="black"/>
                </a:solidFill>
              </a:rPr>
              <a:pPr defTabSz="2493968">
                <a:defRPr/>
              </a:pPr>
              <a:t>‹#›</a:t>
            </a:fld>
            <a:endParaRPr lang="en-US" sz="490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288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8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288" y="4364186"/>
            <a:ext cx="28283111" cy="123435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2493968">
              <a:defRPr/>
            </a:pPr>
            <a:fld id="{1D8BD707-D9CF-40AE-B4C6-C98DA3205C09}" type="datetimeFigureOut">
              <a:rPr lang="en-US" sz="4909" smtClean="0">
                <a:solidFill>
                  <a:prstClr val="black"/>
                </a:solidFill>
              </a:rPr>
              <a:pPr defTabSz="2493968">
                <a:defRPr/>
              </a:pPr>
              <a:t>1/23/2024</a:t>
            </a:fld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10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2493968">
              <a:defRPr/>
            </a:pPr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2493968">
              <a:defRPr/>
            </a:pPr>
            <a:fld id="{B6F15528-21DE-4FAA-801E-634DDDAF4B2B}" type="slidenum">
              <a:rPr lang="en-US" sz="4909" smtClean="0">
                <a:solidFill>
                  <a:prstClr val="black"/>
                </a:solidFill>
              </a:rPr>
              <a:pPr defTabSz="2493968">
                <a:defRPr/>
              </a:pPr>
              <a:t>‹#›</a:t>
            </a:fld>
            <a:endParaRPr lang="en-US" sz="490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0176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2417" y="12018822"/>
            <a:ext cx="26711828" cy="3714750"/>
          </a:xfrm>
          <a:prstGeom prst="rect">
            <a:avLst/>
          </a:prstGeom>
        </p:spPr>
        <p:txBody>
          <a:bodyPr anchor="t"/>
          <a:lstStyle>
            <a:lvl1pPr algn="l">
              <a:defRPr sz="10911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82417" y="7927405"/>
            <a:ext cx="26711828" cy="40914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454">
                <a:solidFill>
                  <a:schemeClr val="tx1">
                    <a:tint val="75000"/>
                  </a:schemeClr>
                </a:solidFill>
              </a:defRPr>
            </a:lvl1pPr>
            <a:lvl2pPr marL="1246985" indent="0">
              <a:buNone/>
              <a:defRPr sz="4909">
                <a:solidFill>
                  <a:schemeClr val="tx1">
                    <a:tint val="75000"/>
                  </a:schemeClr>
                </a:solidFill>
              </a:defRPr>
            </a:lvl2pPr>
            <a:lvl3pPr marL="2493968" indent="0">
              <a:buNone/>
              <a:defRPr sz="4364">
                <a:solidFill>
                  <a:schemeClr val="tx1">
                    <a:tint val="75000"/>
                  </a:schemeClr>
                </a:solidFill>
              </a:defRPr>
            </a:lvl3pPr>
            <a:lvl4pPr marL="3740952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4pPr>
            <a:lvl5pPr marL="4987935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5pPr>
            <a:lvl6pPr marL="6234920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6pPr>
            <a:lvl7pPr marL="7481903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7pPr>
            <a:lvl8pPr marL="8728887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8pPr>
            <a:lvl9pPr marL="9975872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2493968">
              <a:defRPr/>
            </a:pPr>
            <a:fld id="{1D8BD707-D9CF-40AE-B4C6-C98DA3205C09}" type="datetimeFigureOut">
              <a:rPr lang="en-US" sz="4909" smtClean="0">
                <a:solidFill>
                  <a:prstClr val="black"/>
                </a:solidFill>
              </a:rPr>
              <a:pPr defTabSz="2493968">
                <a:defRPr/>
              </a:pPr>
              <a:t>1/23/2024</a:t>
            </a:fld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10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2493968">
              <a:defRPr/>
            </a:pPr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2493968">
              <a:defRPr/>
            </a:pPr>
            <a:fld id="{B6F15528-21DE-4FAA-801E-634DDDAF4B2B}" type="slidenum">
              <a:rPr lang="en-US" sz="4909" smtClean="0">
                <a:solidFill>
                  <a:prstClr val="black"/>
                </a:solidFill>
              </a:rPr>
              <a:pPr defTabSz="2493968">
                <a:defRPr/>
              </a:pPr>
              <a:t>‹#›</a:t>
            </a:fld>
            <a:endParaRPr lang="en-US" sz="490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1850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8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1286" y="4364186"/>
            <a:ext cx="13879674" cy="12343536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4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74723" y="4364186"/>
            <a:ext cx="13879674" cy="12343536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4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2493968">
              <a:defRPr/>
            </a:pPr>
            <a:fld id="{1D8BD707-D9CF-40AE-B4C6-C98DA3205C09}" type="datetimeFigureOut">
              <a:rPr lang="en-US" sz="4909" smtClean="0">
                <a:solidFill>
                  <a:prstClr val="black"/>
                </a:solidFill>
              </a:rPr>
              <a:pPr defTabSz="2493968">
                <a:defRPr/>
              </a:pPr>
              <a:t>1/23/2024</a:t>
            </a:fld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10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2493968">
              <a:defRPr/>
            </a:pPr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2493968">
              <a:defRPr/>
            </a:pPr>
            <a:fld id="{B6F15528-21DE-4FAA-801E-634DDDAF4B2B}" type="slidenum">
              <a:rPr lang="en-US" sz="4909" smtClean="0">
                <a:solidFill>
                  <a:prstClr val="black"/>
                </a:solidFill>
              </a:rPr>
              <a:pPr defTabSz="2493968">
                <a:defRPr/>
              </a:pPr>
              <a:t>‹#›</a:t>
            </a:fld>
            <a:endParaRPr lang="en-US" sz="490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9794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8" y="749013"/>
            <a:ext cx="28283111" cy="311727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1288" y="4186671"/>
            <a:ext cx="13885133" cy="17448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85" indent="0">
              <a:buNone/>
              <a:defRPr sz="5454" b="1"/>
            </a:lvl2pPr>
            <a:lvl3pPr marL="2493968" indent="0">
              <a:buNone/>
              <a:defRPr sz="4909" b="1"/>
            </a:lvl3pPr>
            <a:lvl4pPr marL="3740952" indent="0">
              <a:buNone/>
              <a:defRPr sz="4364" b="1"/>
            </a:lvl4pPr>
            <a:lvl5pPr marL="4987935" indent="0">
              <a:buNone/>
              <a:defRPr sz="4364" b="1"/>
            </a:lvl5pPr>
            <a:lvl6pPr marL="6234920" indent="0">
              <a:buNone/>
              <a:defRPr sz="4364" b="1"/>
            </a:lvl6pPr>
            <a:lvl7pPr marL="7481903" indent="0">
              <a:buNone/>
              <a:defRPr sz="4364" b="1"/>
            </a:lvl7pPr>
            <a:lvl8pPr marL="8728887" indent="0">
              <a:buNone/>
              <a:defRPr sz="4364" b="1"/>
            </a:lvl8pPr>
            <a:lvl9pPr marL="9975872" indent="0">
              <a:buNone/>
              <a:defRPr sz="436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71288" y="5931477"/>
            <a:ext cx="13885133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4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963814" y="4186671"/>
            <a:ext cx="13890587" cy="17448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85" indent="0">
              <a:buNone/>
              <a:defRPr sz="5454" b="1"/>
            </a:lvl2pPr>
            <a:lvl3pPr marL="2493968" indent="0">
              <a:buNone/>
              <a:defRPr sz="4909" b="1"/>
            </a:lvl3pPr>
            <a:lvl4pPr marL="3740952" indent="0">
              <a:buNone/>
              <a:defRPr sz="4364" b="1"/>
            </a:lvl4pPr>
            <a:lvl5pPr marL="4987935" indent="0">
              <a:buNone/>
              <a:defRPr sz="4364" b="1"/>
            </a:lvl5pPr>
            <a:lvl6pPr marL="6234920" indent="0">
              <a:buNone/>
              <a:defRPr sz="4364" b="1"/>
            </a:lvl6pPr>
            <a:lvl7pPr marL="7481903" indent="0">
              <a:buNone/>
              <a:defRPr sz="4364" b="1"/>
            </a:lvl7pPr>
            <a:lvl8pPr marL="8728887" indent="0">
              <a:buNone/>
              <a:defRPr sz="4364" b="1"/>
            </a:lvl8pPr>
            <a:lvl9pPr marL="9975872" indent="0">
              <a:buNone/>
              <a:defRPr sz="436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963814" y="5931477"/>
            <a:ext cx="13890587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4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2493968">
              <a:defRPr/>
            </a:pPr>
            <a:fld id="{1D8BD707-D9CF-40AE-B4C6-C98DA3205C09}" type="datetimeFigureOut">
              <a:rPr lang="en-US" sz="4909" smtClean="0">
                <a:solidFill>
                  <a:prstClr val="black"/>
                </a:solidFill>
              </a:rPr>
              <a:pPr defTabSz="2493968">
                <a:defRPr/>
              </a:pPr>
              <a:t>1/23/2024</a:t>
            </a:fld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737110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2493968">
              <a:defRPr/>
            </a:pPr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2493968">
              <a:defRPr/>
            </a:pPr>
            <a:fld id="{B6F15528-21DE-4FAA-801E-634DDDAF4B2B}" type="slidenum">
              <a:rPr lang="en-US" sz="4909" smtClean="0">
                <a:solidFill>
                  <a:prstClr val="black"/>
                </a:solidFill>
              </a:rPr>
              <a:pPr defTabSz="2493968">
                <a:defRPr/>
              </a:pPr>
              <a:t>‹#›</a:t>
            </a:fld>
            <a:endParaRPr lang="en-US" sz="490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5910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8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2493968">
              <a:defRPr/>
            </a:pPr>
            <a:fld id="{1D8BD707-D9CF-40AE-B4C6-C98DA3205C09}" type="datetimeFigureOut">
              <a:rPr lang="en-US" sz="4909" smtClean="0">
                <a:solidFill>
                  <a:prstClr val="black"/>
                </a:solidFill>
              </a:rPr>
              <a:pPr defTabSz="2493968">
                <a:defRPr/>
              </a:pPr>
              <a:t>1/23/2024</a:t>
            </a:fld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737110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2493968">
              <a:defRPr/>
            </a:pPr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2493968">
              <a:defRPr/>
            </a:pPr>
            <a:fld id="{B6F15528-21DE-4FAA-801E-634DDDAF4B2B}" type="slidenum">
              <a:rPr lang="en-US" sz="4909" smtClean="0">
                <a:solidFill>
                  <a:prstClr val="black"/>
                </a:solidFill>
              </a:rPr>
              <a:pPr defTabSz="2493968">
                <a:defRPr/>
              </a:pPr>
              <a:t>‹#›</a:t>
            </a:fld>
            <a:endParaRPr lang="en-US" sz="490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384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2493968">
              <a:defRPr/>
            </a:pPr>
            <a:fld id="{1D8BD707-D9CF-40AE-B4C6-C98DA3205C09}" type="datetimeFigureOut">
              <a:rPr lang="en-US" sz="4909" smtClean="0">
                <a:solidFill>
                  <a:prstClr val="black"/>
                </a:solidFill>
              </a:rPr>
              <a:pPr defTabSz="2493968">
                <a:defRPr/>
              </a:pPr>
              <a:t>1/23/2024</a:t>
            </a:fld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7110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2493968">
              <a:defRPr/>
            </a:pPr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2493968">
              <a:defRPr/>
            </a:pPr>
            <a:fld id="{B6F15528-21DE-4FAA-801E-634DDDAF4B2B}" type="slidenum">
              <a:rPr lang="en-US" sz="4909" smtClean="0">
                <a:solidFill>
                  <a:prstClr val="black"/>
                </a:solidFill>
              </a:rPr>
              <a:pPr defTabSz="2493968">
                <a:defRPr/>
              </a:pPr>
              <a:t>‹#›</a:t>
            </a:fld>
            <a:endParaRPr lang="en-US" sz="490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699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8" y="744684"/>
            <a:ext cx="10338833" cy="3169227"/>
          </a:xfrm>
          <a:prstGeom prst="rect">
            <a:avLst/>
          </a:prstGeom>
        </p:spPr>
        <p:txBody>
          <a:bodyPr anchor="b"/>
          <a:lstStyle>
            <a:lvl1pPr algn="l">
              <a:defRPr sz="545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6573" y="744686"/>
            <a:ext cx="17567828" cy="15963036"/>
          </a:xfrm>
          <a:prstGeom prst="rect">
            <a:avLst/>
          </a:prstGeom>
        </p:spPr>
        <p:txBody>
          <a:bodyPr/>
          <a:lstStyle>
            <a:lvl1pPr>
              <a:defRPr sz="8727"/>
            </a:lvl1pPr>
            <a:lvl2pPr>
              <a:defRPr sz="7636"/>
            </a:lvl2pPr>
            <a:lvl3pPr>
              <a:defRPr sz="6546"/>
            </a:lvl3pPr>
            <a:lvl4pPr>
              <a:defRPr sz="5454"/>
            </a:lvl4pPr>
            <a:lvl5pPr>
              <a:defRPr sz="5454"/>
            </a:lvl5pPr>
            <a:lvl6pPr>
              <a:defRPr sz="5454"/>
            </a:lvl6pPr>
            <a:lvl7pPr>
              <a:defRPr sz="5454"/>
            </a:lvl7pPr>
            <a:lvl8pPr>
              <a:defRPr sz="5454"/>
            </a:lvl8pPr>
            <a:lvl9pPr>
              <a:defRPr sz="545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71288" y="3913916"/>
            <a:ext cx="10338833" cy="127938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7"/>
            </a:lvl1pPr>
            <a:lvl2pPr marL="1246985" indent="0">
              <a:buNone/>
              <a:defRPr sz="3273"/>
            </a:lvl2pPr>
            <a:lvl3pPr marL="2493968" indent="0">
              <a:buNone/>
              <a:defRPr sz="2727"/>
            </a:lvl3pPr>
            <a:lvl4pPr marL="3740952" indent="0">
              <a:buNone/>
              <a:defRPr sz="2454"/>
            </a:lvl4pPr>
            <a:lvl5pPr marL="4987935" indent="0">
              <a:buNone/>
              <a:defRPr sz="2454"/>
            </a:lvl5pPr>
            <a:lvl6pPr marL="6234920" indent="0">
              <a:buNone/>
              <a:defRPr sz="2454"/>
            </a:lvl6pPr>
            <a:lvl7pPr marL="7481903" indent="0">
              <a:buNone/>
              <a:defRPr sz="2454"/>
            </a:lvl7pPr>
            <a:lvl8pPr marL="8728887" indent="0">
              <a:buNone/>
              <a:defRPr sz="2454"/>
            </a:lvl8pPr>
            <a:lvl9pPr marL="9975872" indent="0">
              <a:buNone/>
              <a:defRPr sz="245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2493968">
              <a:defRPr/>
            </a:pPr>
            <a:fld id="{1D8BD707-D9CF-40AE-B4C6-C98DA3205C09}" type="datetimeFigureOut">
              <a:rPr lang="en-US" sz="4909" smtClean="0">
                <a:solidFill>
                  <a:prstClr val="black"/>
                </a:solidFill>
              </a:rPr>
              <a:pPr defTabSz="2493968">
                <a:defRPr/>
              </a:pPr>
              <a:t>1/23/2024</a:t>
            </a:fld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10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2493968">
              <a:defRPr/>
            </a:pPr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2493968">
              <a:defRPr/>
            </a:pPr>
            <a:fld id="{B6F15528-21DE-4FAA-801E-634DDDAF4B2B}" type="slidenum">
              <a:rPr lang="en-US" sz="4909" smtClean="0">
                <a:solidFill>
                  <a:prstClr val="black"/>
                </a:solidFill>
              </a:rPr>
              <a:pPr defTabSz="2493968">
                <a:defRPr/>
              </a:pPr>
              <a:t>‹#›</a:t>
            </a:fld>
            <a:endParaRPr lang="en-US" sz="490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226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653" y="13092548"/>
            <a:ext cx="18855410" cy="1545650"/>
          </a:xfrm>
          <a:prstGeom prst="rect">
            <a:avLst/>
          </a:prstGeom>
        </p:spPr>
        <p:txBody>
          <a:bodyPr anchor="b"/>
          <a:lstStyle>
            <a:lvl1pPr algn="l">
              <a:defRPr sz="545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59653" y="1671206"/>
            <a:ext cx="18855410" cy="112221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727"/>
            </a:lvl1pPr>
            <a:lvl2pPr marL="1246985" indent="0">
              <a:buNone/>
              <a:defRPr sz="7636"/>
            </a:lvl2pPr>
            <a:lvl3pPr marL="2493968" indent="0">
              <a:buNone/>
              <a:defRPr sz="6546"/>
            </a:lvl3pPr>
            <a:lvl4pPr marL="3740952" indent="0">
              <a:buNone/>
              <a:defRPr sz="5454"/>
            </a:lvl4pPr>
            <a:lvl5pPr marL="4987935" indent="0">
              <a:buNone/>
              <a:defRPr sz="5454"/>
            </a:lvl5pPr>
            <a:lvl6pPr marL="6234920" indent="0">
              <a:buNone/>
              <a:defRPr sz="5454"/>
            </a:lvl6pPr>
            <a:lvl7pPr marL="7481903" indent="0">
              <a:buNone/>
              <a:defRPr sz="5454"/>
            </a:lvl7pPr>
            <a:lvl8pPr marL="8728887" indent="0">
              <a:buNone/>
              <a:defRPr sz="5454"/>
            </a:lvl8pPr>
            <a:lvl9pPr marL="9975872" indent="0">
              <a:buNone/>
              <a:defRPr sz="545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59653" y="14638198"/>
            <a:ext cx="18855410" cy="2195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7"/>
            </a:lvl1pPr>
            <a:lvl2pPr marL="1246985" indent="0">
              <a:buNone/>
              <a:defRPr sz="3273"/>
            </a:lvl2pPr>
            <a:lvl3pPr marL="2493968" indent="0">
              <a:buNone/>
              <a:defRPr sz="2727"/>
            </a:lvl3pPr>
            <a:lvl4pPr marL="3740952" indent="0">
              <a:buNone/>
              <a:defRPr sz="2454"/>
            </a:lvl4pPr>
            <a:lvl5pPr marL="4987935" indent="0">
              <a:buNone/>
              <a:defRPr sz="2454"/>
            </a:lvl5pPr>
            <a:lvl6pPr marL="6234920" indent="0">
              <a:buNone/>
              <a:defRPr sz="2454"/>
            </a:lvl6pPr>
            <a:lvl7pPr marL="7481903" indent="0">
              <a:buNone/>
              <a:defRPr sz="2454"/>
            </a:lvl7pPr>
            <a:lvl8pPr marL="8728887" indent="0">
              <a:buNone/>
              <a:defRPr sz="2454"/>
            </a:lvl8pPr>
            <a:lvl9pPr marL="9975872" indent="0">
              <a:buNone/>
              <a:defRPr sz="245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2493968">
              <a:defRPr/>
            </a:pPr>
            <a:fld id="{1D8BD707-D9CF-40AE-B4C6-C98DA3205C09}" type="datetimeFigureOut">
              <a:rPr lang="en-US" sz="4909" smtClean="0">
                <a:solidFill>
                  <a:prstClr val="black"/>
                </a:solidFill>
              </a:rPr>
              <a:pPr defTabSz="2493968">
                <a:defRPr/>
              </a:pPr>
              <a:t>1/23/2024</a:t>
            </a:fld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10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2493968">
              <a:defRPr/>
            </a:pPr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2493968">
              <a:defRPr/>
            </a:pPr>
            <a:fld id="{B6F15528-21DE-4FAA-801E-634DDDAF4B2B}" type="slidenum">
              <a:rPr lang="en-US" sz="4909" smtClean="0">
                <a:solidFill>
                  <a:prstClr val="black"/>
                </a:solidFill>
              </a:rPr>
              <a:pPr defTabSz="2493968">
                <a:defRPr/>
              </a:pPr>
              <a:t>‹#›</a:t>
            </a:fld>
            <a:endParaRPr lang="en-US" sz="490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8707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8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8" y="4364186"/>
            <a:ext cx="28283111" cy="123435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2493968">
              <a:defRPr/>
            </a:pPr>
            <a:fld id="{1D8BD707-D9CF-40AE-B4C6-C98DA3205C09}" type="datetimeFigureOut">
              <a:rPr lang="en-US" sz="4909" smtClean="0">
                <a:solidFill>
                  <a:prstClr val="black"/>
                </a:solidFill>
              </a:rPr>
              <a:pPr defTabSz="2493968">
                <a:defRPr/>
              </a:pPr>
              <a:t>1/23/2024</a:t>
            </a:fld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10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2493968">
              <a:defRPr/>
            </a:pPr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2493968">
              <a:defRPr/>
            </a:pPr>
            <a:fld id="{B6F15528-21DE-4FAA-801E-634DDDAF4B2B}" type="slidenum">
              <a:rPr lang="en-US" sz="4909" smtClean="0">
                <a:solidFill>
                  <a:prstClr val="black"/>
                </a:solidFill>
              </a:rPr>
              <a:pPr defTabSz="2493968">
                <a:defRPr/>
              </a:pPr>
              <a:t>‹#›</a:t>
            </a:fld>
            <a:endParaRPr lang="en-US" sz="490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118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2783621" y="749018"/>
            <a:ext cx="7070780" cy="15958704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3" y="749018"/>
            <a:ext cx="20688573" cy="159587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2493968">
              <a:defRPr/>
            </a:pPr>
            <a:fld id="{1D8BD707-D9CF-40AE-B4C6-C98DA3205C09}" type="datetimeFigureOut">
              <a:rPr lang="en-US" sz="4909" smtClean="0">
                <a:solidFill>
                  <a:prstClr val="black"/>
                </a:solidFill>
              </a:rPr>
              <a:pPr defTabSz="2493968">
                <a:defRPr/>
              </a:pPr>
              <a:t>1/23/2024</a:t>
            </a:fld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10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2493968">
              <a:defRPr/>
            </a:pPr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2493968">
              <a:defRPr/>
            </a:pPr>
            <a:fld id="{B6F15528-21DE-4FAA-801E-634DDDAF4B2B}" type="slidenum">
              <a:rPr lang="en-US" sz="4909" smtClean="0">
                <a:solidFill>
                  <a:prstClr val="black"/>
                </a:solidFill>
              </a:rPr>
              <a:pPr defTabSz="2493968">
                <a:defRPr/>
              </a:pPr>
              <a:t>‹#›</a:t>
            </a:fld>
            <a:endParaRPr lang="en-US" sz="490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98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D853D05-DEE2-459A-8CAA-7C0330370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638800" y="2122488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334BB6-A64A-4059-8CCF-D0B18997BB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57898" y="11654141"/>
            <a:ext cx="1824009" cy="200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DF2981-8717-46BB-9EFC-7D90D5D6CE7E}"/>
              </a:ext>
            </a:extLst>
          </p:cNvPr>
          <p:cNvSpPr txBox="1"/>
          <p:nvPr userDrawn="1"/>
        </p:nvSpPr>
        <p:spPr>
          <a:xfrm>
            <a:off x="3048814" y="1216878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94A49D-C08F-469E-BE9D-45691C04E727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9BCCB4C-785C-4B92-93F8-ED0ABEC4139B}"/>
              </a:ext>
            </a:extLst>
          </p:cNvPr>
          <p:cNvSpPr txBox="1">
            <a:spLocks/>
          </p:cNvSpPr>
          <p:nvPr userDrawn="1"/>
        </p:nvSpPr>
        <p:spPr>
          <a:xfrm>
            <a:off x="976778" y="135001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468811-5699-4870-915A-0CA5066762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748BF8-116D-44EB-982D-30A6DD6E0D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401481-811E-4FE7-90E3-C0F46D1163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FE3D28-C1D7-4A28-BEB4-9B680FBD35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11A931B-9510-4B26-ABFA-D59BFAED3029}"/>
              </a:ext>
            </a:extLst>
          </p:cNvPr>
          <p:cNvSpPr txBox="1">
            <a:spLocks/>
          </p:cNvSpPr>
          <p:nvPr userDrawn="1"/>
        </p:nvSpPr>
        <p:spPr>
          <a:xfrm>
            <a:off x="-503210" y="917658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6D18D41-F29C-4D77-A0DF-625A40118CC6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84A0CAC-DCFB-4209-8667-EA75397BB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AF7218-5A7C-445B-A387-11C30BE82B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80B158-69AC-47BA-8715-BDC6A5A57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884680-9F14-4357-A548-302FD7E4E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530352" y="406527"/>
            <a:ext cx="17227296" cy="9473184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946458" y="3529013"/>
            <a:ext cx="7095173" cy="21698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PPT</a:t>
            </a:r>
            <a:r>
              <a: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9971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 spd="slow" advClick="0">
    <p:random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6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200" y="11687183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5" y="13647934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22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5" y="-39788343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6" y="-39788343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61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61"/>
            <a:ext cx="3279371" cy="557662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09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31"/>
            <a:ext cx="5441297" cy="71425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5" y="-28990134"/>
            <a:ext cx="5441297" cy="71425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2" y="35507731"/>
            <a:ext cx="5441297" cy="71425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416466" y="-675914"/>
            <a:ext cx="19120931" cy="1163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37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iming>
    <p:tnLst>
      <p:par>
        <p:cTn id="1" dur="indefinite" restart="never" nodeType="tmRoot"/>
      </p:par>
    </p:tnLst>
  </p:timing>
  <p:txStyles>
    <p:titleStyle>
      <a:lvl1pPr algn="ctr" defTabSz="2493968" rtl="0" eaLnBrk="1" latinLnBrk="0" hangingPunct="1">
        <a:spcBef>
          <a:spcPct val="0"/>
        </a:spcBef>
        <a:buNone/>
        <a:defRPr sz="1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5240" indent="-935240" algn="l" defTabSz="2493968" rtl="0" eaLnBrk="1" latinLnBrk="0" hangingPunct="1">
        <a:spcBef>
          <a:spcPct val="20000"/>
        </a:spcBef>
        <a:buFont typeface="Arial" pitchFamily="34" charset="0"/>
        <a:buChar char="•"/>
        <a:defRPr sz="8727" kern="1200">
          <a:solidFill>
            <a:schemeClr val="tx1"/>
          </a:solidFill>
          <a:latin typeface="+mn-lt"/>
          <a:ea typeface="+mn-ea"/>
          <a:cs typeface="+mn-cs"/>
        </a:defRPr>
      </a:lvl1pPr>
      <a:lvl2pPr marL="2026350" indent="-779366" algn="l" defTabSz="2493968" rtl="0" eaLnBrk="1" latinLnBrk="0" hangingPunct="1">
        <a:spcBef>
          <a:spcPct val="20000"/>
        </a:spcBef>
        <a:buFont typeface="Arial" pitchFamily="34" charset="0"/>
        <a:buChar char="–"/>
        <a:defRPr sz="7636" kern="1200">
          <a:solidFill>
            <a:schemeClr val="tx1"/>
          </a:solidFill>
          <a:latin typeface="+mn-lt"/>
          <a:ea typeface="+mn-ea"/>
          <a:cs typeface="+mn-cs"/>
        </a:defRPr>
      </a:lvl2pPr>
      <a:lvl3pPr marL="3117461" indent="-623493" algn="l" defTabSz="2493968" rtl="0" eaLnBrk="1" latinLnBrk="0" hangingPunct="1">
        <a:spcBef>
          <a:spcPct val="20000"/>
        </a:spcBef>
        <a:buFont typeface="Arial" pitchFamily="34" charset="0"/>
        <a:buChar char="•"/>
        <a:defRPr sz="6546" kern="1200">
          <a:solidFill>
            <a:schemeClr val="tx1"/>
          </a:solidFill>
          <a:latin typeface="+mn-lt"/>
          <a:ea typeface="+mn-ea"/>
          <a:cs typeface="+mn-cs"/>
        </a:defRPr>
      </a:lvl3pPr>
      <a:lvl4pPr marL="4364444" indent="-623493" algn="l" defTabSz="2493968" rtl="0" eaLnBrk="1" latinLnBrk="0" hangingPunct="1">
        <a:spcBef>
          <a:spcPct val="20000"/>
        </a:spcBef>
        <a:buFont typeface="Arial" pitchFamily="34" charset="0"/>
        <a:buChar char="–"/>
        <a:defRPr sz="5454" kern="1200">
          <a:solidFill>
            <a:schemeClr val="tx1"/>
          </a:solidFill>
          <a:latin typeface="+mn-lt"/>
          <a:ea typeface="+mn-ea"/>
          <a:cs typeface="+mn-cs"/>
        </a:defRPr>
      </a:lvl4pPr>
      <a:lvl5pPr marL="5611428" indent="-623493" algn="l" defTabSz="2493968" rtl="0" eaLnBrk="1" latinLnBrk="0" hangingPunct="1">
        <a:spcBef>
          <a:spcPct val="20000"/>
        </a:spcBef>
        <a:buFont typeface="Arial" pitchFamily="34" charset="0"/>
        <a:buChar char="»"/>
        <a:defRPr sz="5454" kern="1200">
          <a:solidFill>
            <a:schemeClr val="tx1"/>
          </a:solidFill>
          <a:latin typeface="+mn-lt"/>
          <a:ea typeface="+mn-ea"/>
          <a:cs typeface="+mn-cs"/>
        </a:defRPr>
      </a:lvl5pPr>
      <a:lvl6pPr marL="6858413" indent="-623493" algn="l" defTabSz="2493968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6pPr>
      <a:lvl7pPr marL="8105396" indent="-623493" algn="l" defTabSz="2493968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7pPr>
      <a:lvl8pPr marL="9352380" indent="-623493" algn="l" defTabSz="2493968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8pPr>
      <a:lvl9pPr marL="10599365" indent="-623493" algn="l" defTabSz="2493968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3968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1pPr>
      <a:lvl2pPr marL="1246985" algn="l" defTabSz="2493968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2pPr>
      <a:lvl3pPr marL="2493968" algn="l" defTabSz="2493968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3pPr>
      <a:lvl4pPr marL="3740952" algn="l" defTabSz="2493968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4pPr>
      <a:lvl5pPr marL="4987935" algn="l" defTabSz="2493968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5pPr>
      <a:lvl6pPr marL="6234920" algn="l" defTabSz="2493968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6pPr>
      <a:lvl7pPr marL="7481903" algn="l" defTabSz="2493968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7pPr>
      <a:lvl8pPr marL="8728887" algn="l" defTabSz="2493968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8pPr>
      <a:lvl9pPr marL="9975872" algn="l" defTabSz="2493968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2.svg"/><Relationship Id="rId18" Type="http://schemas.openxmlformats.org/officeDocument/2006/relationships/image" Target="../media/image16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17" Type="http://schemas.openxmlformats.org/officeDocument/2006/relationships/image" Target="../media/image16.svg"/><Relationship Id="rId2" Type="http://schemas.openxmlformats.org/officeDocument/2006/relationships/image" Target="../media/image8.png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0.svg"/><Relationship Id="rId24" Type="http://schemas.openxmlformats.org/officeDocument/2006/relationships/image" Target="../media/image2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19.png"/><Relationship Id="rId10" Type="http://schemas.openxmlformats.org/officeDocument/2006/relationships/image" Target="../media/image12.png"/><Relationship Id="rId19" Type="http://schemas.openxmlformats.org/officeDocument/2006/relationships/image" Target="../media/image18.svg"/><Relationship Id="rId4" Type="http://schemas.openxmlformats.org/officeDocument/2006/relationships/image" Target="../media/image9.png"/><Relationship Id="rId9" Type="http://schemas.openxmlformats.org/officeDocument/2006/relationships/image" Target="../media/image8.svg"/><Relationship Id="rId14" Type="http://schemas.openxmlformats.org/officeDocument/2006/relationships/image" Target="../media/image14.png"/><Relationship Id="rId22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svg"/><Relationship Id="rId18" Type="http://schemas.openxmlformats.org/officeDocument/2006/relationships/image" Target="../media/image49.png"/><Relationship Id="rId3" Type="http://schemas.openxmlformats.org/officeDocument/2006/relationships/image" Target="../media/image2.svg"/><Relationship Id="rId7" Type="http://schemas.openxmlformats.org/officeDocument/2006/relationships/image" Target="../media/image47.svg"/><Relationship Id="rId12" Type="http://schemas.openxmlformats.org/officeDocument/2006/relationships/image" Target="../media/image47.png"/><Relationship Id="rId17" Type="http://schemas.openxmlformats.org/officeDocument/2006/relationships/image" Target="../media/image55.svg"/><Relationship Id="rId2" Type="http://schemas.openxmlformats.org/officeDocument/2006/relationships/image" Target="../media/image8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39.svg"/><Relationship Id="rId5" Type="http://schemas.openxmlformats.org/officeDocument/2006/relationships/image" Target="../media/image45.svg"/><Relationship Id="rId10" Type="http://schemas.openxmlformats.org/officeDocument/2006/relationships/image" Target="../media/image32.png"/><Relationship Id="rId19" Type="http://schemas.openxmlformats.org/officeDocument/2006/relationships/image" Target="../media/image57.sv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5.svg"/><Relationship Id="rId3" Type="http://schemas.openxmlformats.org/officeDocument/2006/relationships/image" Target="../media/image2.svg"/><Relationship Id="rId12" Type="http://schemas.openxmlformats.org/officeDocument/2006/relationships/image" Target="../media/image5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14.svg"/><Relationship Id="rId5" Type="http://schemas.openxmlformats.org/officeDocument/2006/relationships/image" Target="../media/image59.svg"/><Relationship Id="rId10" Type="http://schemas.openxmlformats.org/officeDocument/2006/relationships/image" Target="../media/image14.png"/><Relationship Id="rId4" Type="http://schemas.openxmlformats.org/officeDocument/2006/relationships/image" Target="../media/image51.png"/><Relationship Id="rId9" Type="http://schemas.openxmlformats.org/officeDocument/2006/relationships/image" Target="../media/image63.svg"/><Relationship Id="rId1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56.png"/><Relationship Id="rId5" Type="http://schemas.openxmlformats.org/officeDocument/2006/relationships/image" Target="../media/image54.png"/><Relationship Id="rId10" Type="http://schemas.openxmlformats.org/officeDocument/2006/relationships/image" Target="../media/image69.svg"/><Relationship Id="rId4" Type="http://schemas.openxmlformats.org/officeDocument/2006/relationships/image" Target="../media/image2.svg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50.png"/><Relationship Id="rId5" Type="http://schemas.openxmlformats.org/officeDocument/2006/relationships/image" Target="../media/image71.svg"/><Relationship Id="rId10" Type="http://schemas.openxmlformats.org/officeDocument/2006/relationships/image" Target="../media/image6.svg"/><Relationship Id="rId4" Type="http://schemas.openxmlformats.org/officeDocument/2006/relationships/image" Target="../media/image57.pn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76.svg"/><Relationship Id="rId4" Type="http://schemas.openxmlformats.org/officeDocument/2006/relationships/image" Target="../media/image59.png"/><Relationship Id="rId9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83.svg"/><Relationship Id="rId3" Type="http://schemas.openxmlformats.org/officeDocument/2006/relationships/image" Target="../media/image2.svg"/><Relationship Id="rId7" Type="http://schemas.openxmlformats.org/officeDocument/2006/relationships/image" Target="../media/image25.svg"/><Relationship Id="rId12" Type="http://schemas.openxmlformats.org/officeDocument/2006/relationships/image" Target="../media/image63.png"/><Relationship Id="rId2" Type="http://schemas.openxmlformats.org/officeDocument/2006/relationships/image" Target="../media/image8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9.svg"/><Relationship Id="rId5" Type="http://schemas.openxmlformats.org/officeDocument/2006/relationships/image" Target="../media/image81.svg"/><Relationship Id="rId15" Type="http://schemas.openxmlformats.org/officeDocument/2006/relationships/image" Target="../media/image85.svg"/><Relationship Id="rId10" Type="http://schemas.openxmlformats.org/officeDocument/2006/relationships/image" Target="../media/image32.png"/><Relationship Id="rId4" Type="http://schemas.openxmlformats.org/officeDocument/2006/relationships/image" Target="../media/image62.png"/><Relationship Id="rId9" Type="http://schemas.openxmlformats.org/officeDocument/2006/relationships/image" Target="../media/image49.svg"/><Relationship Id="rId1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8.png"/><Relationship Id="rId7" Type="http://schemas.openxmlformats.org/officeDocument/2006/relationships/image" Target="../media/image6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image" Target="../media/image65.png"/><Relationship Id="rId10" Type="http://schemas.openxmlformats.org/officeDocument/2006/relationships/image" Target="../media/image69.png"/><Relationship Id="rId4" Type="http://schemas.openxmlformats.org/officeDocument/2006/relationships/image" Target="../media/image2.svg"/><Relationship Id="rId9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1.svg"/><Relationship Id="rId3" Type="http://schemas.openxmlformats.org/officeDocument/2006/relationships/image" Target="../media/image2.svg"/><Relationship Id="rId7" Type="http://schemas.openxmlformats.org/officeDocument/2006/relationships/image" Target="../media/image25.svg"/><Relationship Id="rId12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7.svg"/><Relationship Id="rId1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1.svg"/><Relationship Id="rId3" Type="http://schemas.openxmlformats.org/officeDocument/2006/relationships/image" Target="../media/image2.svg"/><Relationship Id="rId7" Type="http://schemas.openxmlformats.org/officeDocument/2006/relationships/image" Target="../media/image25.svg"/><Relationship Id="rId12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7.svg"/><Relationship Id="rId1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7.png"/><Relationship Id="rId5" Type="http://schemas.openxmlformats.org/officeDocument/2006/relationships/image" Target="../media/image2.sv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7.png"/><Relationship Id="rId5" Type="http://schemas.openxmlformats.org/officeDocument/2006/relationships/image" Target="../media/image2.sv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7.png"/><Relationship Id="rId5" Type="http://schemas.openxmlformats.org/officeDocument/2006/relationships/image" Target="../media/image2.sv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.svg"/><Relationship Id="rId7" Type="http://schemas.openxmlformats.org/officeDocument/2006/relationships/image" Target="../media/image3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49.svg"/><Relationship Id="rId4" Type="http://schemas.openxmlformats.org/officeDocument/2006/relationships/image" Target="../media/image46.png"/><Relationship Id="rId9" Type="http://schemas.openxmlformats.org/officeDocument/2006/relationships/image" Target="../media/image87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svg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.svg"/><Relationship Id="rId4" Type="http://schemas.openxmlformats.org/officeDocument/2006/relationships/image" Target="../media/image8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1.svg"/><Relationship Id="rId3" Type="http://schemas.openxmlformats.org/officeDocument/2006/relationships/image" Target="../media/image2.svg"/><Relationship Id="rId7" Type="http://schemas.openxmlformats.org/officeDocument/2006/relationships/image" Target="../media/image25.svg"/><Relationship Id="rId12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7.sv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7.svg"/><Relationship Id="rId18" Type="http://schemas.openxmlformats.org/officeDocument/2006/relationships/image" Target="../media/image34.pn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12" Type="http://schemas.openxmlformats.org/officeDocument/2006/relationships/image" Target="../media/image31.png"/><Relationship Id="rId17" Type="http://schemas.openxmlformats.org/officeDocument/2006/relationships/image" Target="../media/image41.svg"/><Relationship Id="rId2" Type="http://schemas.openxmlformats.org/officeDocument/2006/relationships/image" Target="../media/image8.png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5.svg"/><Relationship Id="rId5" Type="http://schemas.openxmlformats.org/officeDocument/2006/relationships/image" Target="../media/image33.svg"/><Relationship Id="rId15" Type="http://schemas.openxmlformats.org/officeDocument/2006/relationships/image" Target="../media/image39.svg"/><Relationship Id="rId10" Type="http://schemas.openxmlformats.org/officeDocument/2006/relationships/image" Target="../media/image30.png"/><Relationship Id="rId19" Type="http://schemas.openxmlformats.org/officeDocument/2006/relationships/image" Target="../media/image43.svg"/><Relationship Id="rId4" Type="http://schemas.openxmlformats.org/officeDocument/2006/relationships/image" Target="../media/image29.png"/><Relationship Id="rId9" Type="http://schemas.openxmlformats.org/officeDocument/2006/relationships/image" Target="../media/image25.sv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3.wav"/><Relationship Id="rId12" Type="http://schemas.openxmlformats.org/officeDocument/2006/relationships/image" Target="../media/image3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41.png"/><Relationship Id="rId5" Type="http://schemas.openxmlformats.org/officeDocument/2006/relationships/audio" Target="../media/audio1.wav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9.pn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3.wav"/><Relationship Id="rId12" Type="http://schemas.openxmlformats.org/officeDocument/2006/relationships/image" Target="../media/image3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41.png"/><Relationship Id="rId5" Type="http://schemas.openxmlformats.org/officeDocument/2006/relationships/audio" Target="../media/audio1.wav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9.pn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3.wav"/><Relationship Id="rId12" Type="http://schemas.openxmlformats.org/officeDocument/2006/relationships/image" Target="../media/image3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41.png"/><Relationship Id="rId5" Type="http://schemas.openxmlformats.org/officeDocument/2006/relationships/audio" Target="../media/audio1.wav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9.png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0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97227" y="0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8"/>
                </a:lnTo>
                <a:lnTo>
                  <a:pt x="0" y="11341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57200" y="189970"/>
            <a:ext cx="15370335" cy="10349577"/>
          </a:xfrm>
          <a:custGeom>
            <a:avLst/>
            <a:gdLst/>
            <a:ahLst/>
            <a:cxnLst/>
            <a:rect l="l" t="t" r="r" b="b"/>
            <a:pathLst>
              <a:path w="12034392" h="10349577">
                <a:moveTo>
                  <a:pt x="0" y="0"/>
                </a:moveTo>
                <a:lnTo>
                  <a:pt x="12034392" y="0"/>
                </a:lnTo>
                <a:lnTo>
                  <a:pt x="12034392" y="10349577"/>
                </a:lnTo>
                <a:lnTo>
                  <a:pt x="0" y="103495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 flipH="1">
            <a:off x="12617784" y="189970"/>
            <a:ext cx="11044267" cy="3775131"/>
          </a:xfrm>
          <a:custGeom>
            <a:avLst/>
            <a:gdLst/>
            <a:ahLst/>
            <a:cxnLst/>
            <a:rect l="l" t="t" r="r" b="b"/>
            <a:pathLst>
              <a:path w="11044267" h="3775131">
                <a:moveTo>
                  <a:pt x="11044268" y="0"/>
                </a:moveTo>
                <a:lnTo>
                  <a:pt x="0" y="0"/>
                </a:lnTo>
                <a:lnTo>
                  <a:pt x="0" y="3775131"/>
                </a:lnTo>
                <a:lnTo>
                  <a:pt x="11044268" y="3775131"/>
                </a:lnTo>
                <a:lnTo>
                  <a:pt x="1104426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30636" y="6464193"/>
            <a:ext cx="10097794" cy="3451610"/>
          </a:xfrm>
          <a:custGeom>
            <a:avLst/>
            <a:gdLst/>
            <a:ahLst/>
            <a:cxnLst/>
            <a:rect l="l" t="t" r="r" b="b"/>
            <a:pathLst>
              <a:path w="10097794" h="3451610">
                <a:moveTo>
                  <a:pt x="0" y="0"/>
                </a:moveTo>
                <a:lnTo>
                  <a:pt x="10097794" y="0"/>
                </a:lnTo>
                <a:lnTo>
                  <a:pt x="10097794" y="3451610"/>
                </a:lnTo>
                <a:lnTo>
                  <a:pt x="0" y="34516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185462" flipH="1">
            <a:off x="12686785" y="7472833"/>
            <a:ext cx="1808561" cy="938191"/>
          </a:xfrm>
          <a:custGeom>
            <a:avLst/>
            <a:gdLst/>
            <a:ahLst/>
            <a:cxnLst/>
            <a:rect l="l" t="t" r="r" b="b"/>
            <a:pathLst>
              <a:path w="1808561" h="938191">
                <a:moveTo>
                  <a:pt x="1808560" y="0"/>
                </a:moveTo>
                <a:lnTo>
                  <a:pt x="0" y="0"/>
                </a:lnTo>
                <a:lnTo>
                  <a:pt x="0" y="938190"/>
                </a:lnTo>
                <a:lnTo>
                  <a:pt x="1808560" y="938190"/>
                </a:lnTo>
                <a:lnTo>
                  <a:pt x="180856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4775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4" y="0"/>
                </a:lnTo>
                <a:lnTo>
                  <a:pt x="1151124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94840" y="87071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5" y="0"/>
                </a:lnTo>
                <a:lnTo>
                  <a:pt x="1151125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02532">
            <a:off x="1090927" y="3758324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307215">
            <a:off x="15947485" y="6168641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58906" y="6218121"/>
            <a:ext cx="1101396" cy="1101396"/>
          </a:xfrm>
          <a:custGeom>
            <a:avLst/>
            <a:gdLst/>
            <a:ahLst/>
            <a:cxnLst/>
            <a:rect l="l" t="t" r="r" b="b"/>
            <a:pathLst>
              <a:path w="1101396" h="1101396">
                <a:moveTo>
                  <a:pt x="0" y="0"/>
                </a:moveTo>
                <a:lnTo>
                  <a:pt x="1101396" y="0"/>
                </a:lnTo>
                <a:lnTo>
                  <a:pt x="1101396" y="1101396"/>
                </a:lnTo>
                <a:lnTo>
                  <a:pt x="0" y="110139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871738" y="3394587"/>
            <a:ext cx="786016" cy="786016"/>
          </a:xfrm>
          <a:custGeom>
            <a:avLst/>
            <a:gdLst/>
            <a:ahLst/>
            <a:cxnLst/>
            <a:rect l="l" t="t" r="r" b="b"/>
            <a:pathLst>
              <a:path w="786016" h="786016">
                <a:moveTo>
                  <a:pt x="0" y="0"/>
                </a:moveTo>
                <a:lnTo>
                  <a:pt x="786017" y="0"/>
                </a:lnTo>
                <a:lnTo>
                  <a:pt x="786017" y="786016"/>
                </a:lnTo>
                <a:lnTo>
                  <a:pt x="0" y="78601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946" y="2157351"/>
            <a:ext cx="11691333" cy="775845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363200" y="5244276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/>
              <a:t>Trang 41</a:t>
            </a:r>
            <a:endParaRPr lang="en-US" sz="4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9333" y="-338590"/>
            <a:ext cx="3877212" cy="38772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anh Như Chớp - Mùa 3 - 51 Tập | Vie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o-Logo_-Hình-hiệu-NHANH-NHƯ-CHỚP-2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442724" y="9417154"/>
            <a:ext cx="731045" cy="731045"/>
          </a:xfrm>
          <a:prstGeom prst="rect">
            <a:avLst/>
          </a:prstGeom>
        </p:spPr>
      </p:pic>
      <p:pic>
        <p:nvPicPr>
          <p:cNvPr id="3" name="No-Logo_-Hình-hiệu-NHANH-NHƯ-CHỚP-2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750230" y="4412456"/>
            <a:ext cx="731045" cy="7310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6828"/>
            <a:ext cx="10246458" cy="66987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5615" y="1796808"/>
            <a:ext cx="8568386" cy="2631490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371600"/>
            <a:r>
              <a:rPr lang="en-US" sz="8100" b="1" dirty="0">
                <a:ln/>
                <a:solidFill>
                  <a:srgbClr val="FFC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CHÚC MỪNG CÁC EM</a:t>
            </a:r>
          </a:p>
        </p:txBody>
      </p:sp>
    </p:spTree>
    <p:extLst>
      <p:ext uri="{BB962C8B-B14F-4D97-AF65-F5344CB8AC3E}">
        <p14:creationId xmlns:p14="http://schemas.microsoft.com/office/powerpoint/2010/main" val="151348379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999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6151" y="-210786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1649" y="950636"/>
            <a:ext cx="16032333" cy="8307664"/>
          </a:xfrm>
          <a:custGeom>
            <a:avLst/>
            <a:gdLst/>
            <a:ahLst/>
            <a:cxnLst/>
            <a:rect l="l" t="t" r="r" b="b"/>
            <a:pathLst>
              <a:path w="16032333" h="8307664">
                <a:moveTo>
                  <a:pt x="0" y="0"/>
                </a:moveTo>
                <a:lnTo>
                  <a:pt x="16032333" y="0"/>
                </a:lnTo>
                <a:lnTo>
                  <a:pt x="16032333" y="8307664"/>
                </a:lnTo>
                <a:lnTo>
                  <a:pt x="0" y="8307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27833" y="588754"/>
            <a:ext cx="16032333" cy="8307664"/>
          </a:xfrm>
          <a:custGeom>
            <a:avLst/>
            <a:gdLst/>
            <a:ahLst/>
            <a:cxnLst/>
            <a:rect l="l" t="t" r="r" b="b"/>
            <a:pathLst>
              <a:path w="16032333" h="8307664">
                <a:moveTo>
                  <a:pt x="0" y="0"/>
                </a:moveTo>
                <a:lnTo>
                  <a:pt x="16032334" y="0"/>
                </a:lnTo>
                <a:lnTo>
                  <a:pt x="16032334" y="8307663"/>
                </a:lnTo>
                <a:lnTo>
                  <a:pt x="0" y="83076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5547730" y="6848694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70252" y="7058475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690443" y="892399"/>
            <a:ext cx="6949366" cy="7019697"/>
          </a:xfrm>
          <a:custGeom>
            <a:avLst/>
            <a:gdLst/>
            <a:ahLst/>
            <a:cxnLst/>
            <a:rect l="l" t="t" r="r" b="b"/>
            <a:pathLst>
              <a:path w="6477821" h="6525278">
                <a:moveTo>
                  <a:pt x="0" y="0"/>
                </a:moveTo>
                <a:lnTo>
                  <a:pt x="6477822" y="0"/>
                </a:lnTo>
                <a:lnTo>
                  <a:pt x="6477822" y="6525277"/>
                </a:lnTo>
                <a:lnTo>
                  <a:pt x="0" y="65252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38961">
            <a:off x="8028862" y="7912620"/>
            <a:ext cx="2958789" cy="1967594"/>
          </a:xfrm>
          <a:custGeom>
            <a:avLst/>
            <a:gdLst/>
            <a:ahLst/>
            <a:cxnLst/>
            <a:rect l="l" t="t" r="r" b="b"/>
            <a:pathLst>
              <a:path w="2958789" h="1967594">
                <a:moveTo>
                  <a:pt x="0" y="0"/>
                </a:moveTo>
                <a:lnTo>
                  <a:pt x="2958789" y="0"/>
                </a:lnTo>
                <a:lnTo>
                  <a:pt x="2958789" y="1967595"/>
                </a:lnTo>
                <a:lnTo>
                  <a:pt x="0" y="19675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671765">
            <a:off x="16369008" y="335345"/>
            <a:ext cx="1535132" cy="3580483"/>
          </a:xfrm>
          <a:custGeom>
            <a:avLst/>
            <a:gdLst/>
            <a:ahLst/>
            <a:cxnLst/>
            <a:rect l="l" t="t" r="r" b="b"/>
            <a:pathLst>
              <a:path w="1535132" h="3580483">
                <a:moveTo>
                  <a:pt x="0" y="0"/>
                </a:moveTo>
                <a:lnTo>
                  <a:pt x="1535132" y="0"/>
                </a:lnTo>
                <a:lnTo>
                  <a:pt x="1535132" y="3580483"/>
                </a:lnTo>
                <a:lnTo>
                  <a:pt x="0" y="35804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111015" y="1440840"/>
            <a:ext cx="8544858" cy="6732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503"/>
              </a:lnSpc>
            </a:pPr>
            <a:r>
              <a:rPr lang="vi-VN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Bài 2: Biểu đồ dưới đây cho biết độ dài quãng đường chạy của Rô-bốt trong 5 ngày đầu tập luyện để chuẩn bị tham dự Hội khỏe Phù Đổng. </a:t>
            </a:r>
            <a:endParaRPr lang="en-US" sz="7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0"/>
          <a:srcRect l="3750" t="11481" r="49584" b="14444"/>
          <a:stretch/>
        </p:blipFill>
        <p:spPr>
          <a:xfrm>
            <a:off x="11023117" y="2235221"/>
            <a:ext cx="5761111" cy="51438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6151" y="-210786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014014" y="3495372"/>
            <a:ext cx="10740586" cy="7058328"/>
            <a:chOff x="0" y="0"/>
            <a:chExt cx="1541211" cy="128611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41211" cy="1286114"/>
            </a:xfrm>
            <a:custGeom>
              <a:avLst/>
              <a:gdLst/>
              <a:ahLst/>
              <a:cxnLst/>
              <a:rect l="l" t="t" r="r" b="b"/>
              <a:pathLst>
                <a:path w="1541211" h="1286114">
                  <a:moveTo>
                    <a:pt x="78614" y="0"/>
                  </a:moveTo>
                  <a:lnTo>
                    <a:pt x="1462596" y="0"/>
                  </a:lnTo>
                  <a:cubicBezTo>
                    <a:pt x="1506014" y="0"/>
                    <a:pt x="1541211" y="35197"/>
                    <a:pt x="1541211" y="78614"/>
                  </a:cubicBezTo>
                  <a:lnTo>
                    <a:pt x="1541211" y="1207500"/>
                  </a:lnTo>
                  <a:cubicBezTo>
                    <a:pt x="1541211" y="1250917"/>
                    <a:pt x="1506014" y="1286114"/>
                    <a:pt x="1462596" y="1286114"/>
                  </a:cubicBezTo>
                  <a:lnTo>
                    <a:pt x="78614" y="1286114"/>
                  </a:lnTo>
                  <a:cubicBezTo>
                    <a:pt x="35197" y="1286114"/>
                    <a:pt x="0" y="1250917"/>
                    <a:pt x="0" y="1207500"/>
                  </a:cubicBezTo>
                  <a:lnTo>
                    <a:pt x="0" y="78614"/>
                  </a:lnTo>
                  <a:cubicBezTo>
                    <a:pt x="0" y="35197"/>
                    <a:pt x="35197" y="0"/>
                    <a:pt x="7861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541211" cy="13242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-1693204" y="1739754"/>
            <a:ext cx="1355788" cy="1527648"/>
          </a:xfrm>
          <a:custGeom>
            <a:avLst/>
            <a:gdLst/>
            <a:ahLst/>
            <a:cxnLst/>
            <a:rect l="l" t="t" r="r" b="b"/>
            <a:pathLst>
              <a:path w="1355788" h="1527648">
                <a:moveTo>
                  <a:pt x="0" y="0"/>
                </a:moveTo>
                <a:lnTo>
                  <a:pt x="1355788" y="0"/>
                </a:lnTo>
                <a:lnTo>
                  <a:pt x="1355788" y="1527649"/>
                </a:lnTo>
                <a:lnTo>
                  <a:pt x="0" y="15276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906857" y="3105469"/>
            <a:ext cx="1243444" cy="1469357"/>
          </a:xfrm>
          <a:custGeom>
            <a:avLst/>
            <a:gdLst/>
            <a:ahLst/>
            <a:cxnLst/>
            <a:rect l="l" t="t" r="r" b="b"/>
            <a:pathLst>
              <a:path w="1243444" h="1469357">
                <a:moveTo>
                  <a:pt x="0" y="0"/>
                </a:moveTo>
                <a:lnTo>
                  <a:pt x="1243444" y="0"/>
                </a:lnTo>
                <a:lnTo>
                  <a:pt x="1243444" y="1469358"/>
                </a:lnTo>
                <a:lnTo>
                  <a:pt x="0" y="14693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-609600" y="664277"/>
            <a:ext cx="16687800" cy="2441192"/>
            <a:chOff x="0" y="0"/>
            <a:chExt cx="2736421" cy="74911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736421" cy="749111"/>
            </a:xfrm>
            <a:custGeom>
              <a:avLst/>
              <a:gdLst/>
              <a:ahLst/>
              <a:cxnLst/>
              <a:rect l="l" t="t" r="r" b="b"/>
              <a:pathLst>
                <a:path w="2736421" h="749111">
                  <a:moveTo>
                    <a:pt x="44277" y="0"/>
                  </a:moveTo>
                  <a:lnTo>
                    <a:pt x="2692144" y="0"/>
                  </a:lnTo>
                  <a:cubicBezTo>
                    <a:pt x="2703887" y="0"/>
                    <a:pt x="2715149" y="4665"/>
                    <a:pt x="2723453" y="12968"/>
                  </a:cubicBezTo>
                  <a:cubicBezTo>
                    <a:pt x="2731757" y="21272"/>
                    <a:pt x="2736421" y="32534"/>
                    <a:pt x="2736421" y="44277"/>
                  </a:cubicBezTo>
                  <a:lnTo>
                    <a:pt x="2736421" y="704834"/>
                  </a:lnTo>
                  <a:cubicBezTo>
                    <a:pt x="2736421" y="716577"/>
                    <a:pt x="2731757" y="727839"/>
                    <a:pt x="2723453" y="736143"/>
                  </a:cubicBezTo>
                  <a:cubicBezTo>
                    <a:pt x="2715149" y="744446"/>
                    <a:pt x="2703887" y="749111"/>
                    <a:pt x="2692144" y="749111"/>
                  </a:cubicBezTo>
                  <a:lnTo>
                    <a:pt x="44277" y="749111"/>
                  </a:lnTo>
                  <a:cubicBezTo>
                    <a:pt x="32534" y="749111"/>
                    <a:pt x="21272" y="744446"/>
                    <a:pt x="12968" y="736143"/>
                  </a:cubicBezTo>
                  <a:cubicBezTo>
                    <a:pt x="4665" y="727839"/>
                    <a:pt x="0" y="716577"/>
                    <a:pt x="0" y="704834"/>
                  </a:cubicBezTo>
                  <a:lnTo>
                    <a:pt x="0" y="44277"/>
                  </a:lnTo>
                  <a:cubicBezTo>
                    <a:pt x="0" y="32534"/>
                    <a:pt x="4665" y="21272"/>
                    <a:pt x="12968" y="12968"/>
                  </a:cubicBezTo>
                  <a:cubicBezTo>
                    <a:pt x="21272" y="4665"/>
                    <a:pt x="32534" y="0"/>
                    <a:pt x="44277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2736421" cy="7872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 rot="-2432995">
            <a:off x="16317826" y="1073315"/>
            <a:ext cx="2122355" cy="2032155"/>
          </a:xfrm>
          <a:custGeom>
            <a:avLst/>
            <a:gdLst/>
            <a:ahLst/>
            <a:cxnLst/>
            <a:rect l="l" t="t" r="r" b="b"/>
            <a:pathLst>
              <a:path w="2122355" h="2032155">
                <a:moveTo>
                  <a:pt x="0" y="0"/>
                </a:moveTo>
                <a:lnTo>
                  <a:pt x="2122355" y="0"/>
                </a:lnTo>
                <a:lnTo>
                  <a:pt x="2122355" y="2032155"/>
                </a:lnTo>
                <a:lnTo>
                  <a:pt x="0" y="2032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217654" y="934719"/>
            <a:ext cx="153162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vi-VN" sz="9600" dirty="0" smtClean="0">
                <a:solidFill>
                  <a:srgbClr val="8E6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ngày, Rô-bốt chạy được bao nhiêu mét?</a:t>
            </a:r>
            <a:endParaRPr lang="en-US" sz="9600" dirty="0">
              <a:solidFill>
                <a:srgbClr val="8E6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Freeform 32"/>
          <p:cNvSpPr/>
          <p:nvPr/>
        </p:nvSpPr>
        <p:spPr>
          <a:xfrm>
            <a:off x="15510120" y="8402165"/>
            <a:ext cx="2122355" cy="2032155"/>
          </a:xfrm>
          <a:custGeom>
            <a:avLst/>
            <a:gdLst/>
            <a:ahLst/>
            <a:cxnLst/>
            <a:rect l="l" t="t" r="r" b="b"/>
            <a:pathLst>
              <a:path w="2122355" h="2032155">
                <a:moveTo>
                  <a:pt x="0" y="0"/>
                </a:moveTo>
                <a:lnTo>
                  <a:pt x="2122354" y="0"/>
                </a:lnTo>
                <a:lnTo>
                  <a:pt x="2122354" y="2032155"/>
                </a:lnTo>
                <a:lnTo>
                  <a:pt x="0" y="2032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4"/>
          <a:srcRect l="3750" t="11481" r="49584" b="14444"/>
          <a:stretch/>
        </p:blipFill>
        <p:spPr>
          <a:xfrm>
            <a:off x="-1394467" y="3375911"/>
            <a:ext cx="7839442" cy="699950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9182259" y="3743829"/>
            <a:ext cx="4469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Ngày 1: 700 m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182259" y="4871270"/>
            <a:ext cx="4469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Ngày 2: 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vi-VN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00 m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182259" y="6075897"/>
            <a:ext cx="4469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Ngày 3: 1 100 m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167019" y="7483801"/>
            <a:ext cx="4469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Ngày 4: 1 400 m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167019" y="8859699"/>
            <a:ext cx="4469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Ngày 5: 1 700 m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97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/>
      <p:bldP spid="35" grpId="0"/>
      <p:bldP spid="36" grpId="0"/>
      <p:bldP spid="37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6151" y="-210786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66348" y="-9024820"/>
            <a:ext cx="19620695" cy="12677072"/>
          </a:xfrm>
          <a:custGeom>
            <a:avLst/>
            <a:gdLst/>
            <a:ahLst/>
            <a:cxnLst/>
            <a:rect l="l" t="t" r="r" b="b"/>
            <a:pathLst>
              <a:path w="19620695" h="12677072">
                <a:moveTo>
                  <a:pt x="0" y="0"/>
                </a:moveTo>
                <a:lnTo>
                  <a:pt x="19620696" y="0"/>
                </a:lnTo>
                <a:lnTo>
                  <a:pt x="19620696" y="12677072"/>
                </a:lnTo>
                <a:lnTo>
                  <a:pt x="0" y="126770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666348" y="-9322323"/>
            <a:ext cx="19620695" cy="12677072"/>
          </a:xfrm>
          <a:custGeom>
            <a:avLst/>
            <a:gdLst/>
            <a:ahLst/>
            <a:cxnLst/>
            <a:rect l="l" t="t" r="r" b="b"/>
            <a:pathLst>
              <a:path w="19620695" h="12677072">
                <a:moveTo>
                  <a:pt x="0" y="0"/>
                </a:moveTo>
                <a:lnTo>
                  <a:pt x="19620696" y="0"/>
                </a:lnTo>
                <a:lnTo>
                  <a:pt x="19620696" y="12677072"/>
                </a:lnTo>
                <a:lnTo>
                  <a:pt x="0" y="126770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5" name="Group 5"/>
          <p:cNvGrpSpPr/>
          <p:nvPr/>
        </p:nvGrpSpPr>
        <p:grpSpPr>
          <a:xfrm>
            <a:off x="1109600" y="4509991"/>
            <a:ext cx="7318315" cy="1995870"/>
            <a:chOff x="0" y="0"/>
            <a:chExt cx="1927457" cy="5256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27457" cy="525661"/>
            </a:xfrm>
            <a:custGeom>
              <a:avLst/>
              <a:gdLst/>
              <a:ahLst/>
              <a:cxnLst/>
              <a:rect l="l" t="t" r="r" b="b"/>
              <a:pathLst>
                <a:path w="1927457" h="525661">
                  <a:moveTo>
                    <a:pt x="0" y="0"/>
                  </a:moveTo>
                  <a:lnTo>
                    <a:pt x="1927457" y="0"/>
                  </a:lnTo>
                  <a:lnTo>
                    <a:pt x="1927457" y="525661"/>
                  </a:lnTo>
                  <a:lnTo>
                    <a:pt x="0" y="52566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927457" cy="563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76014" y="3930741"/>
            <a:ext cx="2433651" cy="966602"/>
            <a:chOff x="0" y="0"/>
            <a:chExt cx="640962" cy="2545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40962" cy="254578"/>
            </a:xfrm>
            <a:custGeom>
              <a:avLst/>
              <a:gdLst/>
              <a:ahLst/>
              <a:cxnLst/>
              <a:rect l="l" t="t" r="r" b="b"/>
              <a:pathLst>
                <a:path w="640962" h="254578">
                  <a:moveTo>
                    <a:pt x="127289" y="0"/>
                  </a:moveTo>
                  <a:lnTo>
                    <a:pt x="513672" y="0"/>
                  </a:lnTo>
                  <a:cubicBezTo>
                    <a:pt x="547432" y="0"/>
                    <a:pt x="579808" y="13411"/>
                    <a:pt x="603679" y="37282"/>
                  </a:cubicBezTo>
                  <a:cubicBezTo>
                    <a:pt x="627551" y="61153"/>
                    <a:pt x="640962" y="93530"/>
                    <a:pt x="640962" y="127289"/>
                  </a:cubicBezTo>
                  <a:lnTo>
                    <a:pt x="640962" y="127289"/>
                  </a:lnTo>
                  <a:cubicBezTo>
                    <a:pt x="640962" y="161048"/>
                    <a:pt x="627551" y="193425"/>
                    <a:pt x="603679" y="217296"/>
                  </a:cubicBezTo>
                  <a:cubicBezTo>
                    <a:pt x="579808" y="241167"/>
                    <a:pt x="547432" y="254578"/>
                    <a:pt x="513672" y="254578"/>
                  </a:cubicBezTo>
                  <a:lnTo>
                    <a:pt x="127289" y="254578"/>
                  </a:lnTo>
                  <a:cubicBezTo>
                    <a:pt x="93530" y="254578"/>
                    <a:pt x="61153" y="241167"/>
                    <a:pt x="37282" y="217296"/>
                  </a:cubicBezTo>
                  <a:cubicBezTo>
                    <a:pt x="13411" y="193425"/>
                    <a:pt x="0" y="161048"/>
                    <a:pt x="0" y="127289"/>
                  </a:cubicBezTo>
                  <a:lnTo>
                    <a:pt x="0" y="127289"/>
                  </a:lnTo>
                  <a:cubicBezTo>
                    <a:pt x="0" y="93530"/>
                    <a:pt x="13411" y="61153"/>
                    <a:pt x="37282" y="37282"/>
                  </a:cubicBezTo>
                  <a:cubicBezTo>
                    <a:pt x="61153" y="13411"/>
                    <a:pt x="93530" y="0"/>
                    <a:pt x="127289" y="0"/>
                  </a:cubicBezTo>
                  <a:close/>
                </a:path>
              </a:pathLst>
            </a:custGeom>
            <a:solidFill>
              <a:srgbClr val="ED9488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40962" cy="2926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76104" y="5340010"/>
            <a:ext cx="742953" cy="661228"/>
          </a:xfrm>
          <a:custGeom>
            <a:avLst/>
            <a:gdLst/>
            <a:ahLst/>
            <a:cxnLst/>
            <a:rect l="l" t="t" r="r" b="b"/>
            <a:pathLst>
              <a:path w="742953" h="661228">
                <a:moveTo>
                  <a:pt x="0" y="0"/>
                </a:moveTo>
                <a:lnTo>
                  <a:pt x="742952" y="0"/>
                </a:lnTo>
                <a:lnTo>
                  <a:pt x="742952" y="661228"/>
                </a:lnTo>
                <a:lnTo>
                  <a:pt x="0" y="6612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278450" y="5780206"/>
            <a:ext cx="5920640" cy="646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11"/>
              </a:lnSpc>
            </a:pPr>
            <a:r>
              <a:rPr lang="vi-VN" sz="9600" dirty="0" smtClean="0">
                <a:solidFill>
                  <a:srgbClr val="CB5646"/>
                </a:solidFill>
                <a:latin typeface="Mommi"/>
              </a:rPr>
              <a:t>1 150 m</a:t>
            </a:r>
            <a:endParaRPr lang="en-US" sz="9600" dirty="0">
              <a:solidFill>
                <a:srgbClr val="CB5646"/>
              </a:solidFill>
              <a:latin typeface="Momm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831452" y="4169457"/>
            <a:ext cx="1906525" cy="746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7"/>
              </a:lnSpc>
            </a:pPr>
            <a:r>
              <a:rPr lang="vi-VN" sz="6358" dirty="0" smtClean="0">
                <a:solidFill>
                  <a:srgbClr val="000000"/>
                </a:solidFill>
                <a:latin typeface="Mommi"/>
              </a:rPr>
              <a:t>A</a:t>
            </a:r>
            <a:endParaRPr lang="en-US" sz="6358" dirty="0">
              <a:solidFill>
                <a:srgbClr val="000000"/>
              </a:solidFill>
              <a:latin typeface="Mommi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9860085" y="4509991"/>
            <a:ext cx="7318315" cy="1995870"/>
            <a:chOff x="0" y="0"/>
            <a:chExt cx="1927457" cy="5256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27457" cy="525661"/>
            </a:xfrm>
            <a:custGeom>
              <a:avLst/>
              <a:gdLst/>
              <a:ahLst/>
              <a:cxnLst/>
              <a:rect l="l" t="t" r="r" b="b"/>
              <a:pathLst>
                <a:path w="1927457" h="525661">
                  <a:moveTo>
                    <a:pt x="0" y="0"/>
                  </a:moveTo>
                  <a:lnTo>
                    <a:pt x="1927457" y="0"/>
                  </a:lnTo>
                  <a:lnTo>
                    <a:pt x="1927457" y="525661"/>
                  </a:lnTo>
                  <a:lnTo>
                    <a:pt x="0" y="52566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927457" cy="563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326499" y="3930741"/>
            <a:ext cx="2433651" cy="966602"/>
            <a:chOff x="0" y="0"/>
            <a:chExt cx="640962" cy="25457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40962" cy="254578"/>
            </a:xfrm>
            <a:custGeom>
              <a:avLst/>
              <a:gdLst/>
              <a:ahLst/>
              <a:cxnLst/>
              <a:rect l="l" t="t" r="r" b="b"/>
              <a:pathLst>
                <a:path w="640962" h="254578">
                  <a:moveTo>
                    <a:pt x="127289" y="0"/>
                  </a:moveTo>
                  <a:lnTo>
                    <a:pt x="513672" y="0"/>
                  </a:lnTo>
                  <a:cubicBezTo>
                    <a:pt x="547432" y="0"/>
                    <a:pt x="579808" y="13411"/>
                    <a:pt x="603679" y="37282"/>
                  </a:cubicBezTo>
                  <a:cubicBezTo>
                    <a:pt x="627551" y="61153"/>
                    <a:pt x="640962" y="93530"/>
                    <a:pt x="640962" y="127289"/>
                  </a:cubicBezTo>
                  <a:lnTo>
                    <a:pt x="640962" y="127289"/>
                  </a:lnTo>
                  <a:cubicBezTo>
                    <a:pt x="640962" y="161048"/>
                    <a:pt x="627551" y="193425"/>
                    <a:pt x="603679" y="217296"/>
                  </a:cubicBezTo>
                  <a:cubicBezTo>
                    <a:pt x="579808" y="241167"/>
                    <a:pt x="547432" y="254578"/>
                    <a:pt x="513672" y="254578"/>
                  </a:cubicBezTo>
                  <a:lnTo>
                    <a:pt x="127289" y="254578"/>
                  </a:lnTo>
                  <a:cubicBezTo>
                    <a:pt x="93530" y="254578"/>
                    <a:pt x="61153" y="241167"/>
                    <a:pt x="37282" y="217296"/>
                  </a:cubicBezTo>
                  <a:cubicBezTo>
                    <a:pt x="13411" y="193425"/>
                    <a:pt x="0" y="161048"/>
                    <a:pt x="0" y="127289"/>
                  </a:cubicBezTo>
                  <a:lnTo>
                    <a:pt x="0" y="127289"/>
                  </a:lnTo>
                  <a:cubicBezTo>
                    <a:pt x="0" y="93530"/>
                    <a:pt x="13411" y="61153"/>
                    <a:pt x="37282" y="37282"/>
                  </a:cubicBezTo>
                  <a:cubicBezTo>
                    <a:pt x="61153" y="13411"/>
                    <a:pt x="93530" y="0"/>
                    <a:pt x="127289" y="0"/>
                  </a:cubicBezTo>
                  <a:close/>
                </a:path>
              </a:pathLst>
            </a:custGeom>
            <a:solidFill>
              <a:srgbClr val="FFCB64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640962" cy="2926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0126588" y="5340010"/>
            <a:ext cx="742953" cy="661228"/>
          </a:xfrm>
          <a:custGeom>
            <a:avLst/>
            <a:gdLst/>
            <a:ahLst/>
            <a:cxnLst/>
            <a:rect l="l" t="t" r="r" b="b"/>
            <a:pathLst>
              <a:path w="742953" h="661228">
                <a:moveTo>
                  <a:pt x="0" y="0"/>
                </a:moveTo>
                <a:lnTo>
                  <a:pt x="742953" y="0"/>
                </a:lnTo>
                <a:lnTo>
                  <a:pt x="742953" y="661228"/>
                </a:lnTo>
                <a:lnTo>
                  <a:pt x="0" y="6612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109600" y="7368063"/>
            <a:ext cx="7318315" cy="1995870"/>
            <a:chOff x="0" y="0"/>
            <a:chExt cx="1927457" cy="52566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927457" cy="525661"/>
            </a:xfrm>
            <a:custGeom>
              <a:avLst/>
              <a:gdLst/>
              <a:ahLst/>
              <a:cxnLst/>
              <a:rect l="l" t="t" r="r" b="b"/>
              <a:pathLst>
                <a:path w="1927457" h="525661">
                  <a:moveTo>
                    <a:pt x="0" y="0"/>
                  </a:moveTo>
                  <a:lnTo>
                    <a:pt x="1927457" y="0"/>
                  </a:lnTo>
                  <a:lnTo>
                    <a:pt x="1927457" y="525661"/>
                  </a:lnTo>
                  <a:lnTo>
                    <a:pt x="0" y="52566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927457" cy="563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576014" y="6788813"/>
            <a:ext cx="2433651" cy="966602"/>
            <a:chOff x="0" y="0"/>
            <a:chExt cx="640962" cy="25457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40962" cy="254578"/>
            </a:xfrm>
            <a:custGeom>
              <a:avLst/>
              <a:gdLst/>
              <a:ahLst/>
              <a:cxnLst/>
              <a:rect l="l" t="t" r="r" b="b"/>
              <a:pathLst>
                <a:path w="640962" h="254578">
                  <a:moveTo>
                    <a:pt x="127289" y="0"/>
                  </a:moveTo>
                  <a:lnTo>
                    <a:pt x="513672" y="0"/>
                  </a:lnTo>
                  <a:cubicBezTo>
                    <a:pt x="547432" y="0"/>
                    <a:pt x="579808" y="13411"/>
                    <a:pt x="603679" y="37282"/>
                  </a:cubicBezTo>
                  <a:cubicBezTo>
                    <a:pt x="627551" y="61153"/>
                    <a:pt x="640962" y="93530"/>
                    <a:pt x="640962" y="127289"/>
                  </a:cubicBezTo>
                  <a:lnTo>
                    <a:pt x="640962" y="127289"/>
                  </a:lnTo>
                  <a:cubicBezTo>
                    <a:pt x="640962" y="161048"/>
                    <a:pt x="627551" y="193425"/>
                    <a:pt x="603679" y="217296"/>
                  </a:cubicBezTo>
                  <a:cubicBezTo>
                    <a:pt x="579808" y="241167"/>
                    <a:pt x="547432" y="254578"/>
                    <a:pt x="513672" y="254578"/>
                  </a:cubicBezTo>
                  <a:lnTo>
                    <a:pt x="127289" y="254578"/>
                  </a:lnTo>
                  <a:cubicBezTo>
                    <a:pt x="93530" y="254578"/>
                    <a:pt x="61153" y="241167"/>
                    <a:pt x="37282" y="217296"/>
                  </a:cubicBezTo>
                  <a:cubicBezTo>
                    <a:pt x="13411" y="193425"/>
                    <a:pt x="0" y="161048"/>
                    <a:pt x="0" y="127289"/>
                  </a:cubicBezTo>
                  <a:lnTo>
                    <a:pt x="0" y="127289"/>
                  </a:lnTo>
                  <a:cubicBezTo>
                    <a:pt x="0" y="93530"/>
                    <a:pt x="13411" y="61153"/>
                    <a:pt x="37282" y="37282"/>
                  </a:cubicBezTo>
                  <a:cubicBezTo>
                    <a:pt x="61153" y="13411"/>
                    <a:pt x="93530" y="0"/>
                    <a:pt x="127289" y="0"/>
                  </a:cubicBezTo>
                  <a:close/>
                </a:path>
              </a:pathLst>
            </a:custGeom>
            <a:solidFill>
              <a:srgbClr val="96C7E6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640962" cy="2926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1376104" y="8198082"/>
            <a:ext cx="742953" cy="661228"/>
          </a:xfrm>
          <a:custGeom>
            <a:avLst/>
            <a:gdLst/>
            <a:ahLst/>
            <a:cxnLst/>
            <a:rect l="l" t="t" r="r" b="b"/>
            <a:pathLst>
              <a:path w="742953" h="661228">
                <a:moveTo>
                  <a:pt x="0" y="0"/>
                </a:moveTo>
                <a:lnTo>
                  <a:pt x="742952" y="0"/>
                </a:lnTo>
                <a:lnTo>
                  <a:pt x="742952" y="661228"/>
                </a:lnTo>
                <a:lnTo>
                  <a:pt x="0" y="6612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9860085" y="7368063"/>
            <a:ext cx="7318315" cy="1995870"/>
            <a:chOff x="0" y="0"/>
            <a:chExt cx="1927457" cy="52566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927457" cy="525661"/>
            </a:xfrm>
            <a:custGeom>
              <a:avLst/>
              <a:gdLst/>
              <a:ahLst/>
              <a:cxnLst/>
              <a:rect l="l" t="t" r="r" b="b"/>
              <a:pathLst>
                <a:path w="1927457" h="525661">
                  <a:moveTo>
                    <a:pt x="0" y="0"/>
                  </a:moveTo>
                  <a:lnTo>
                    <a:pt x="1927457" y="0"/>
                  </a:lnTo>
                  <a:lnTo>
                    <a:pt x="1927457" y="525661"/>
                  </a:lnTo>
                  <a:lnTo>
                    <a:pt x="0" y="52566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1927457" cy="563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0326499" y="6788813"/>
            <a:ext cx="2433651" cy="966602"/>
            <a:chOff x="0" y="0"/>
            <a:chExt cx="640962" cy="254578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40962" cy="254578"/>
            </a:xfrm>
            <a:custGeom>
              <a:avLst/>
              <a:gdLst/>
              <a:ahLst/>
              <a:cxnLst/>
              <a:rect l="l" t="t" r="r" b="b"/>
              <a:pathLst>
                <a:path w="640962" h="254578">
                  <a:moveTo>
                    <a:pt x="127289" y="0"/>
                  </a:moveTo>
                  <a:lnTo>
                    <a:pt x="513672" y="0"/>
                  </a:lnTo>
                  <a:cubicBezTo>
                    <a:pt x="547432" y="0"/>
                    <a:pt x="579808" y="13411"/>
                    <a:pt x="603679" y="37282"/>
                  </a:cubicBezTo>
                  <a:cubicBezTo>
                    <a:pt x="627551" y="61153"/>
                    <a:pt x="640962" y="93530"/>
                    <a:pt x="640962" y="127289"/>
                  </a:cubicBezTo>
                  <a:lnTo>
                    <a:pt x="640962" y="127289"/>
                  </a:lnTo>
                  <a:cubicBezTo>
                    <a:pt x="640962" y="161048"/>
                    <a:pt x="627551" y="193425"/>
                    <a:pt x="603679" y="217296"/>
                  </a:cubicBezTo>
                  <a:cubicBezTo>
                    <a:pt x="579808" y="241167"/>
                    <a:pt x="547432" y="254578"/>
                    <a:pt x="513672" y="254578"/>
                  </a:cubicBezTo>
                  <a:lnTo>
                    <a:pt x="127289" y="254578"/>
                  </a:lnTo>
                  <a:cubicBezTo>
                    <a:pt x="93530" y="254578"/>
                    <a:pt x="61153" y="241167"/>
                    <a:pt x="37282" y="217296"/>
                  </a:cubicBezTo>
                  <a:cubicBezTo>
                    <a:pt x="13411" y="193425"/>
                    <a:pt x="0" y="161048"/>
                    <a:pt x="0" y="127289"/>
                  </a:cubicBezTo>
                  <a:lnTo>
                    <a:pt x="0" y="127289"/>
                  </a:lnTo>
                  <a:cubicBezTo>
                    <a:pt x="0" y="93530"/>
                    <a:pt x="13411" y="61153"/>
                    <a:pt x="37282" y="37282"/>
                  </a:cubicBezTo>
                  <a:cubicBezTo>
                    <a:pt x="61153" y="13411"/>
                    <a:pt x="93530" y="0"/>
                    <a:pt x="127289" y="0"/>
                  </a:cubicBezTo>
                  <a:close/>
                </a:path>
              </a:pathLst>
            </a:custGeom>
            <a:solidFill>
              <a:srgbClr val="FFBED0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640962" cy="2926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>
            <a:off x="10126588" y="8245630"/>
            <a:ext cx="742953" cy="661228"/>
          </a:xfrm>
          <a:custGeom>
            <a:avLst/>
            <a:gdLst/>
            <a:ahLst/>
            <a:cxnLst/>
            <a:rect l="l" t="t" r="r" b="b"/>
            <a:pathLst>
              <a:path w="742953" h="661228">
                <a:moveTo>
                  <a:pt x="0" y="0"/>
                </a:moveTo>
                <a:lnTo>
                  <a:pt x="742953" y="0"/>
                </a:lnTo>
                <a:lnTo>
                  <a:pt x="742953" y="661228"/>
                </a:lnTo>
                <a:lnTo>
                  <a:pt x="0" y="6612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1376104" y="406197"/>
            <a:ext cx="13925575" cy="22122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vi-VN" sz="6600" b="1" dirty="0" smtClean="0">
                <a:solidFill>
                  <a:srgbClr val="FFCB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bình trong 5 ngày đầu, mỗi ngày Rô-bốt chạy bao nhiêu mét?</a:t>
            </a:r>
            <a:endParaRPr lang="en-US" sz="6600" b="1" dirty="0">
              <a:solidFill>
                <a:srgbClr val="FFCB6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1442046" y="5707875"/>
            <a:ext cx="5920640" cy="646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11"/>
              </a:lnSpc>
            </a:pPr>
            <a:r>
              <a:rPr lang="vi-VN" sz="9600" dirty="0" smtClean="0">
                <a:solidFill>
                  <a:srgbClr val="CB5646"/>
                </a:solidFill>
                <a:latin typeface="Mommi"/>
              </a:rPr>
              <a:t>1 140 m</a:t>
            </a:r>
            <a:endParaRPr lang="en-US" sz="9600" dirty="0">
              <a:solidFill>
                <a:srgbClr val="CB5646"/>
              </a:solidFill>
              <a:latin typeface="Mommi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0498065" y="4123813"/>
            <a:ext cx="1906525" cy="746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7"/>
              </a:lnSpc>
            </a:pPr>
            <a:r>
              <a:rPr lang="vi-VN" sz="6358" dirty="0" smtClean="0">
                <a:solidFill>
                  <a:srgbClr val="000000"/>
                </a:solidFill>
                <a:latin typeface="Mommi"/>
              </a:rPr>
              <a:t>B</a:t>
            </a:r>
            <a:endParaRPr lang="en-US" sz="6358" dirty="0">
              <a:solidFill>
                <a:srgbClr val="000000"/>
              </a:solidFill>
              <a:latin typeface="Mommi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2474826" y="8717281"/>
            <a:ext cx="5920640" cy="646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11"/>
              </a:lnSpc>
            </a:pPr>
            <a:r>
              <a:rPr lang="vi-VN" sz="9600" dirty="0" smtClean="0">
                <a:solidFill>
                  <a:srgbClr val="CB5646"/>
                </a:solidFill>
                <a:latin typeface="Mommi"/>
              </a:rPr>
              <a:t>1 130 m</a:t>
            </a:r>
            <a:endParaRPr lang="en-US" sz="9600" dirty="0">
              <a:solidFill>
                <a:srgbClr val="CB5646"/>
              </a:solidFill>
              <a:latin typeface="Mommi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747580" y="7005348"/>
            <a:ext cx="1906525" cy="746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7"/>
              </a:lnSpc>
            </a:pPr>
            <a:r>
              <a:rPr lang="vi-VN" sz="6358" dirty="0" smtClean="0">
                <a:solidFill>
                  <a:srgbClr val="000000"/>
                </a:solidFill>
                <a:latin typeface="Mommi"/>
              </a:rPr>
              <a:t>C</a:t>
            </a:r>
            <a:endParaRPr lang="en-US" sz="6358" dirty="0">
              <a:solidFill>
                <a:srgbClr val="000000"/>
              </a:solidFill>
              <a:latin typeface="Mommi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1063650" y="8583532"/>
            <a:ext cx="5920640" cy="646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11"/>
              </a:lnSpc>
            </a:pPr>
            <a:r>
              <a:rPr lang="vi-VN" sz="9600" dirty="0" smtClean="0">
                <a:solidFill>
                  <a:srgbClr val="CB5646"/>
                </a:solidFill>
                <a:latin typeface="Mommi"/>
              </a:rPr>
              <a:t>1 120 m</a:t>
            </a:r>
            <a:endParaRPr lang="en-US" sz="9600" dirty="0">
              <a:solidFill>
                <a:srgbClr val="CB5646"/>
              </a:solidFill>
              <a:latin typeface="Mommi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0531253" y="7032727"/>
            <a:ext cx="1906525" cy="746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7"/>
              </a:lnSpc>
            </a:pPr>
            <a:r>
              <a:rPr lang="vi-VN" sz="6358" dirty="0" smtClean="0">
                <a:solidFill>
                  <a:srgbClr val="000000"/>
                </a:solidFill>
                <a:latin typeface="Mommi"/>
              </a:rPr>
              <a:t>D</a:t>
            </a:r>
            <a:endParaRPr lang="en-US" sz="6358" dirty="0">
              <a:solidFill>
                <a:srgbClr val="000000"/>
              </a:solidFill>
              <a:latin typeface="Mommi"/>
            </a:endParaRPr>
          </a:p>
        </p:txBody>
      </p:sp>
      <p:pic>
        <p:nvPicPr>
          <p:cNvPr id="1026" name="Picture 2" descr="Tổng hợp 82+ về hình dấu tick mới nhất - coedo.com.v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4300" y="3842927"/>
            <a:ext cx="2381311" cy="178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6151" y="-210786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441935"/>
            <a:ext cx="8028224" cy="6729112"/>
          </a:xfrm>
          <a:custGeom>
            <a:avLst/>
            <a:gdLst/>
            <a:ahLst/>
            <a:cxnLst/>
            <a:rect l="l" t="t" r="r" b="b"/>
            <a:pathLst>
              <a:path w="8028224" h="6729112">
                <a:moveTo>
                  <a:pt x="0" y="0"/>
                </a:moveTo>
                <a:lnTo>
                  <a:pt x="8028224" y="0"/>
                </a:lnTo>
                <a:lnTo>
                  <a:pt x="8028224" y="6729112"/>
                </a:lnTo>
                <a:lnTo>
                  <a:pt x="0" y="67291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40654" y="1441935"/>
            <a:ext cx="8028224" cy="6729112"/>
          </a:xfrm>
          <a:custGeom>
            <a:avLst/>
            <a:gdLst/>
            <a:ahLst/>
            <a:cxnLst/>
            <a:rect l="l" t="t" r="r" b="b"/>
            <a:pathLst>
              <a:path w="8028224" h="6729112">
                <a:moveTo>
                  <a:pt x="0" y="0"/>
                </a:moveTo>
                <a:lnTo>
                  <a:pt x="8028224" y="0"/>
                </a:lnTo>
                <a:lnTo>
                  <a:pt x="8028224" y="6729112"/>
                </a:lnTo>
                <a:lnTo>
                  <a:pt x="0" y="67291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107680" y="2933700"/>
            <a:ext cx="2230671" cy="1218504"/>
          </a:xfrm>
          <a:custGeom>
            <a:avLst/>
            <a:gdLst/>
            <a:ahLst/>
            <a:cxnLst/>
            <a:rect l="l" t="t" r="r" b="b"/>
            <a:pathLst>
              <a:path w="2230671" h="1218504">
                <a:moveTo>
                  <a:pt x="0" y="0"/>
                </a:moveTo>
                <a:lnTo>
                  <a:pt x="2230671" y="0"/>
                </a:lnTo>
                <a:lnTo>
                  <a:pt x="2230671" y="1218504"/>
                </a:lnTo>
                <a:lnTo>
                  <a:pt x="0" y="12185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2468079" y="6868272"/>
            <a:ext cx="10001598" cy="3418728"/>
          </a:xfrm>
          <a:custGeom>
            <a:avLst/>
            <a:gdLst/>
            <a:ahLst/>
            <a:cxnLst/>
            <a:rect l="l" t="t" r="r" b="b"/>
            <a:pathLst>
              <a:path w="10001598" h="3418728">
                <a:moveTo>
                  <a:pt x="10001598" y="0"/>
                </a:moveTo>
                <a:lnTo>
                  <a:pt x="0" y="0"/>
                </a:lnTo>
                <a:lnTo>
                  <a:pt x="0" y="3418728"/>
                </a:lnTo>
                <a:lnTo>
                  <a:pt x="10001598" y="3418728"/>
                </a:lnTo>
                <a:lnTo>
                  <a:pt x="1000159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3750" t="11481" r="49584" b="14444"/>
          <a:stretch/>
        </p:blipFill>
        <p:spPr>
          <a:xfrm>
            <a:off x="1491437" y="1995656"/>
            <a:ext cx="6585763" cy="5880145"/>
          </a:xfrm>
          <a:prstGeom prst="rect">
            <a:avLst/>
          </a:prstGeom>
        </p:spPr>
      </p:pic>
      <p:sp>
        <p:nvSpPr>
          <p:cNvPr id="11" name="TextBox 35"/>
          <p:cNvSpPr txBox="1"/>
          <p:nvPr/>
        </p:nvSpPr>
        <p:spPr>
          <a:xfrm>
            <a:off x="10368831" y="2718063"/>
            <a:ext cx="6547569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Độ dài quãng đường mà Rô-bốt chạy được trong mỗi ngày </a:t>
            </a:r>
            <a:r>
              <a:rPr lang="vi-VN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thay đổi 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như thế nào so với ngày trước đó?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35"/>
          <p:cNvSpPr txBox="1"/>
          <p:nvPr/>
        </p:nvSpPr>
        <p:spPr>
          <a:xfrm>
            <a:off x="10316444" y="2858236"/>
            <a:ext cx="6547569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 dài quãng đường mà Rô-bốt chạy được trong mỗi ngày </a:t>
            </a:r>
            <a:r>
              <a:rPr lang="vi-VN" sz="5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 hơn </a:t>
            </a:r>
            <a:r>
              <a:rPr lang="vi-VN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với ngày trước </a:t>
            </a:r>
            <a:r>
              <a:rPr lang="vi-VN" sz="5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đó.</a:t>
            </a:r>
            <a:endParaRPr lang="en-US" sz="5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6151" y="-210786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013166"/>
            <a:ext cx="16230600" cy="11523726"/>
          </a:xfrm>
          <a:custGeom>
            <a:avLst/>
            <a:gdLst/>
            <a:ahLst/>
            <a:cxnLst/>
            <a:rect l="l" t="t" r="r" b="b"/>
            <a:pathLst>
              <a:path w="16230600" h="11523726">
                <a:moveTo>
                  <a:pt x="0" y="0"/>
                </a:moveTo>
                <a:lnTo>
                  <a:pt x="16230600" y="0"/>
                </a:lnTo>
                <a:lnTo>
                  <a:pt x="16230600" y="11523726"/>
                </a:lnTo>
                <a:lnTo>
                  <a:pt x="0" y="115237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793237" y="697948"/>
            <a:ext cx="1078078" cy="1411558"/>
          </a:xfrm>
          <a:custGeom>
            <a:avLst/>
            <a:gdLst/>
            <a:ahLst/>
            <a:cxnLst/>
            <a:rect l="l" t="t" r="r" b="b"/>
            <a:pathLst>
              <a:path w="1078078" h="1411558">
                <a:moveTo>
                  <a:pt x="0" y="0"/>
                </a:moveTo>
                <a:lnTo>
                  <a:pt x="1078078" y="0"/>
                </a:lnTo>
                <a:lnTo>
                  <a:pt x="1078078" y="1411558"/>
                </a:lnTo>
                <a:lnTo>
                  <a:pt x="0" y="14115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64654" y="8875442"/>
            <a:ext cx="1078078" cy="1411558"/>
          </a:xfrm>
          <a:custGeom>
            <a:avLst/>
            <a:gdLst/>
            <a:ahLst/>
            <a:cxnLst/>
            <a:rect l="l" t="t" r="r" b="b"/>
            <a:pathLst>
              <a:path w="1078078" h="1411558">
                <a:moveTo>
                  <a:pt x="0" y="0"/>
                </a:moveTo>
                <a:lnTo>
                  <a:pt x="1078077" y="0"/>
                </a:lnTo>
                <a:lnTo>
                  <a:pt x="1078077" y="1411558"/>
                </a:lnTo>
                <a:lnTo>
                  <a:pt x="0" y="14115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540109" y="2400300"/>
            <a:ext cx="6788677" cy="7940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Cho dãy số liệu về số vé xem phim mà rạp chiếu phim Hòa Bình bán được từ thứ Hai đến Chủ nhật theo thứ tự là: 285 vé, 540 vé, </a:t>
            </a:r>
            <a:r>
              <a:rPr lang="vi-VN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150 vé, 410 vé, </a:t>
            </a:r>
            <a:endParaRPr lang="vi-VN" sz="5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105 vé, 1 200 vé, </a:t>
            </a:r>
            <a:endParaRPr lang="vi-VN" sz="5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610 vé</a:t>
            </a:r>
            <a:r>
              <a:rPr lang="vi-VN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1500" dirty="0">
              <a:solidFill>
                <a:srgbClr val="CB564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540110" y="1403727"/>
            <a:ext cx="7204610" cy="1125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51"/>
              </a:lnSpc>
            </a:pPr>
            <a:r>
              <a:rPr lang="vi-VN" sz="7200" dirty="0" smtClean="0">
                <a:solidFill>
                  <a:srgbClr val="FF7098"/>
                </a:solidFill>
                <a:latin typeface="Mommi"/>
              </a:rPr>
              <a:t>Bài 3:</a:t>
            </a:r>
            <a:endParaRPr lang="en-US" sz="7200" dirty="0">
              <a:solidFill>
                <a:srgbClr val="FF7098"/>
              </a:solidFill>
              <a:latin typeface="Momm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/>
          <a:srcRect l="7499" t="24814" r="47918" b="12222"/>
          <a:stretch/>
        </p:blipFill>
        <p:spPr>
          <a:xfrm>
            <a:off x="9906000" y="2781300"/>
            <a:ext cx="6858000" cy="647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6151" y="-210786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45902" y="1056761"/>
            <a:ext cx="14100995" cy="9110754"/>
          </a:xfrm>
          <a:custGeom>
            <a:avLst/>
            <a:gdLst/>
            <a:ahLst/>
            <a:cxnLst/>
            <a:rect l="l" t="t" r="r" b="b"/>
            <a:pathLst>
              <a:path w="14100995" h="9110754">
                <a:moveTo>
                  <a:pt x="0" y="0"/>
                </a:moveTo>
                <a:lnTo>
                  <a:pt x="14100996" y="0"/>
                </a:lnTo>
                <a:lnTo>
                  <a:pt x="14100996" y="9110755"/>
                </a:lnTo>
                <a:lnTo>
                  <a:pt x="0" y="91107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2093502" y="904361"/>
            <a:ext cx="14100995" cy="9110754"/>
          </a:xfrm>
          <a:custGeom>
            <a:avLst/>
            <a:gdLst/>
            <a:ahLst/>
            <a:cxnLst/>
            <a:rect l="l" t="t" r="r" b="b"/>
            <a:pathLst>
              <a:path w="14100995" h="9110754">
                <a:moveTo>
                  <a:pt x="0" y="0"/>
                </a:moveTo>
                <a:lnTo>
                  <a:pt x="14100996" y="0"/>
                </a:lnTo>
                <a:lnTo>
                  <a:pt x="14100996" y="9110755"/>
                </a:lnTo>
                <a:lnTo>
                  <a:pt x="0" y="91107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-4311747" y="6848694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693120" y="7173236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76005" y="2290400"/>
            <a:ext cx="2310316" cy="1536360"/>
          </a:xfrm>
          <a:custGeom>
            <a:avLst/>
            <a:gdLst/>
            <a:ahLst/>
            <a:cxnLst/>
            <a:rect l="l" t="t" r="r" b="b"/>
            <a:pathLst>
              <a:path w="2310316" h="1536360">
                <a:moveTo>
                  <a:pt x="0" y="0"/>
                </a:moveTo>
                <a:lnTo>
                  <a:pt x="2310316" y="0"/>
                </a:lnTo>
                <a:lnTo>
                  <a:pt x="2310316" y="1536360"/>
                </a:lnTo>
                <a:lnTo>
                  <a:pt x="0" y="15363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150820" y="225128"/>
            <a:ext cx="9837700" cy="1154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vi-VN" sz="8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 thành biểu đồ</a:t>
            </a:r>
            <a:endParaRPr lang="en-US" sz="8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4948984" y="5024024"/>
            <a:ext cx="2310316" cy="1536360"/>
          </a:xfrm>
          <a:custGeom>
            <a:avLst/>
            <a:gdLst/>
            <a:ahLst/>
            <a:cxnLst/>
            <a:rect l="l" t="t" r="r" b="b"/>
            <a:pathLst>
              <a:path w="2310316" h="1536360">
                <a:moveTo>
                  <a:pt x="0" y="0"/>
                </a:moveTo>
                <a:lnTo>
                  <a:pt x="2310316" y="0"/>
                </a:lnTo>
                <a:lnTo>
                  <a:pt x="2310316" y="1536360"/>
                </a:lnTo>
                <a:lnTo>
                  <a:pt x="0" y="15363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6"/>
          <a:srcRect l="7499" t="24814" r="47918" b="12222"/>
          <a:stretch/>
        </p:blipFill>
        <p:spPr>
          <a:xfrm>
            <a:off x="3138720" y="1379483"/>
            <a:ext cx="11657863" cy="8465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876800" y="7173236"/>
            <a:ext cx="12954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285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0" y="6515100"/>
            <a:ext cx="12954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540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93120" y="4473870"/>
            <a:ext cx="12954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1200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887200" y="3720525"/>
            <a:ext cx="12954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1610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6151" y="-210786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Rounded Rectangle 10"/>
          <p:cNvSpPr/>
          <p:nvPr/>
        </p:nvSpPr>
        <p:spPr>
          <a:xfrm>
            <a:off x="633750" y="6654222"/>
            <a:ext cx="16992600" cy="2985077"/>
          </a:xfrm>
          <a:prstGeom prst="roundRect">
            <a:avLst>
              <a:gd name="adj" fmla="val 92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2" name="Rounded Rectangle 11"/>
          <p:cNvSpPr/>
          <p:nvPr/>
        </p:nvSpPr>
        <p:spPr>
          <a:xfrm>
            <a:off x="1371600" y="325759"/>
            <a:ext cx="14911050" cy="6197416"/>
          </a:xfrm>
          <a:prstGeom prst="roundRect">
            <a:avLst>
              <a:gd name="adj" fmla="val 92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174"/>
          <p:cNvSpPr txBox="1">
            <a:spLocks noChangeArrowheads="1"/>
          </p:cNvSpPr>
          <p:nvPr/>
        </p:nvSpPr>
        <p:spPr bwMode="auto">
          <a:xfrm>
            <a:off x="1551265" y="6943627"/>
            <a:ext cx="153162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vi-VN" altLang="en-US" sz="4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Vào những ngày nào, rạp chiếu phim bán nhiều hơn 1000 vé?</a:t>
            </a:r>
            <a:endParaRPr lang="en-US" altLang="en-US" sz="4000" b="1" dirty="0">
              <a:solidFill>
                <a:srgbClr val="002060"/>
              </a:solidFill>
            </a:endParaRPr>
          </a:p>
        </p:txBody>
      </p:sp>
      <p:sp>
        <p:nvSpPr>
          <p:cNvPr id="14" name="Rectangle 178"/>
          <p:cNvSpPr>
            <a:spLocks noChangeArrowheads="1"/>
          </p:cNvSpPr>
          <p:nvPr/>
        </p:nvSpPr>
        <p:spPr bwMode="auto">
          <a:xfrm>
            <a:off x="3805240" y="207664"/>
            <a:ext cx="5410201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185"/>
          <p:cNvSpPr txBox="1">
            <a:spLocks noChangeArrowheads="1"/>
          </p:cNvSpPr>
          <p:nvPr/>
        </p:nvSpPr>
        <p:spPr bwMode="auto">
          <a:xfrm>
            <a:off x="2317057" y="6871478"/>
            <a:ext cx="199384" cy="807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altLang="en-US" sz="3200"/>
          </a:p>
        </p:txBody>
      </p:sp>
      <p:grpSp>
        <p:nvGrpSpPr>
          <p:cNvPr id="16" name="Group 199"/>
          <p:cNvGrpSpPr>
            <a:grpSpLocks/>
          </p:cNvGrpSpPr>
          <p:nvPr/>
        </p:nvGrpSpPr>
        <p:grpSpPr bwMode="auto">
          <a:xfrm>
            <a:off x="633750" y="7987794"/>
            <a:ext cx="5553469" cy="1565213"/>
            <a:chOff x="869" y="3466"/>
            <a:chExt cx="1212" cy="365"/>
          </a:xfrm>
        </p:grpSpPr>
        <p:sp>
          <p:nvSpPr>
            <p:cNvPr id="17" name="Text Box 186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1323" y="3539"/>
              <a:ext cx="758" cy="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vi-VN" altLang="en-US" sz="3600" b="1" dirty="0" smtClean="0">
                  <a:solidFill>
                    <a:srgbClr val="002060"/>
                  </a:solidFill>
                </a:rPr>
                <a:t>Thứ Tư, thứ Sáu, Thứ Bảy</a:t>
              </a:r>
              <a:endParaRPr lang="en-US" alt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18" name="Picture 192" descr="A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" y="3466"/>
              <a:ext cx="384" cy="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200"/>
          <p:cNvGrpSpPr>
            <a:grpSpLocks/>
          </p:cNvGrpSpPr>
          <p:nvPr/>
        </p:nvGrpSpPr>
        <p:grpSpPr bwMode="auto">
          <a:xfrm>
            <a:off x="6120019" y="8128505"/>
            <a:ext cx="5652763" cy="1516712"/>
            <a:chOff x="2357" y="3466"/>
            <a:chExt cx="1811" cy="410"/>
          </a:xfrm>
        </p:grpSpPr>
        <p:pic>
          <p:nvPicPr>
            <p:cNvPr id="20" name="Picture 193" descr="B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7" y="3466"/>
              <a:ext cx="432" cy="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 Box 194">
              <a:hlinkClick r:id="rId6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837" y="3490"/>
              <a:ext cx="1331" cy="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vi-VN" altLang="en-US" sz="3600" b="1" dirty="0" smtClean="0">
                  <a:solidFill>
                    <a:srgbClr val="002060"/>
                  </a:solidFill>
                </a:rPr>
                <a:t>Thứ Tư, thứ Sáu,</a:t>
              </a:r>
            </a:p>
            <a:p>
              <a:r>
                <a:rPr lang="vi-VN" altLang="en-US" sz="3600" b="1" dirty="0" smtClean="0">
                  <a:solidFill>
                    <a:srgbClr val="002060"/>
                  </a:solidFill>
                </a:rPr>
                <a:t>thứ Bảy, Chủ nhật</a:t>
              </a:r>
              <a:endParaRPr lang="en-US" alt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2" name="Group 201"/>
          <p:cNvGrpSpPr>
            <a:grpSpLocks/>
          </p:cNvGrpSpPr>
          <p:nvPr/>
        </p:nvGrpSpPr>
        <p:grpSpPr bwMode="auto">
          <a:xfrm>
            <a:off x="12018268" y="8206829"/>
            <a:ext cx="5660132" cy="1631388"/>
            <a:chOff x="3989" y="3478"/>
            <a:chExt cx="1711" cy="410"/>
          </a:xfrm>
        </p:grpSpPr>
        <p:pic>
          <p:nvPicPr>
            <p:cNvPr id="23" name="Picture 191" descr="C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9" y="3478"/>
              <a:ext cx="432" cy="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 Box 195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445" y="3490"/>
              <a:ext cx="1255" cy="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vi-VN" altLang="en-US" sz="3600" b="1" dirty="0" smtClean="0">
                  <a:solidFill>
                    <a:srgbClr val="002060"/>
                  </a:solidFill>
                </a:rPr>
                <a:t>Thứ Hai, thứ Tư, </a:t>
              </a:r>
            </a:p>
            <a:p>
              <a:r>
                <a:rPr lang="vi-VN" altLang="en-US" sz="3600" b="1" dirty="0">
                  <a:solidFill>
                    <a:srgbClr val="002060"/>
                  </a:solidFill>
                </a:rPr>
                <a:t>t</a:t>
              </a:r>
              <a:r>
                <a:rPr lang="vi-VN" altLang="en-US" sz="3600" b="1" dirty="0" smtClean="0">
                  <a:solidFill>
                    <a:srgbClr val="002060"/>
                  </a:solidFill>
                </a:rPr>
                <a:t>hứ Bảy, Chủ nhật</a:t>
              </a:r>
              <a:endParaRPr lang="en-US" altLang="en-US" sz="3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221" y="8128505"/>
            <a:ext cx="1987057" cy="148304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/>
          <a:srcRect l="17084" t="12963" r="19167" b="4815"/>
          <a:stretch/>
        </p:blipFill>
        <p:spPr>
          <a:xfrm>
            <a:off x="3817732" y="576694"/>
            <a:ext cx="9296400" cy="586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8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6151" y="-210786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Rounded Rectangle 2"/>
          <p:cNvSpPr/>
          <p:nvPr/>
        </p:nvSpPr>
        <p:spPr>
          <a:xfrm>
            <a:off x="1371600" y="325759"/>
            <a:ext cx="14911050" cy="6197416"/>
          </a:xfrm>
          <a:prstGeom prst="roundRect">
            <a:avLst>
              <a:gd name="adj" fmla="val 92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7084" t="12963" r="19167" b="4815"/>
          <a:stretch/>
        </p:blipFill>
        <p:spPr>
          <a:xfrm>
            <a:off x="3817732" y="576694"/>
            <a:ext cx="9296400" cy="586220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33750" y="6654222"/>
            <a:ext cx="16992600" cy="3632778"/>
          </a:xfrm>
          <a:prstGeom prst="roundRect">
            <a:avLst>
              <a:gd name="adj" fmla="val 92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" name="Text Box 174"/>
          <p:cNvSpPr txBox="1">
            <a:spLocks noChangeArrowheads="1"/>
          </p:cNvSpPr>
          <p:nvPr/>
        </p:nvSpPr>
        <p:spPr bwMode="auto">
          <a:xfrm>
            <a:off x="1551265" y="6943627"/>
            <a:ext cx="15316200" cy="10895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 ngày nào rạp chiếu phim Hòa Bình bán được nhiều vé xem phim nhất? Theo em, vì sao hôm đó lại có lượng người mua vé nhiều như vậy</a:t>
            </a:r>
            <a:r>
              <a:rPr lang="vi-VN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altLang="en-US" sz="6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51265" y="7886700"/>
            <a:ext cx="158735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 ngày thứ Tư rạp chiếu phim Hòa Bình bán được nhiều vé xem phim nhất. Theo em, hôm đó có lượng người mua vé nhiều vì thứ 4 hàng tuần có chương trình mua 1 tặng </a:t>
            </a:r>
            <a:r>
              <a:rPr lang="vi-VN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75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6151" y="-210786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66348" y="3378001"/>
            <a:ext cx="19620695" cy="12677072"/>
          </a:xfrm>
          <a:custGeom>
            <a:avLst/>
            <a:gdLst/>
            <a:ahLst/>
            <a:cxnLst/>
            <a:rect l="l" t="t" r="r" b="b"/>
            <a:pathLst>
              <a:path w="19620695" h="12677072">
                <a:moveTo>
                  <a:pt x="0" y="0"/>
                </a:moveTo>
                <a:lnTo>
                  <a:pt x="19620696" y="0"/>
                </a:lnTo>
                <a:lnTo>
                  <a:pt x="19620696" y="12677072"/>
                </a:lnTo>
                <a:lnTo>
                  <a:pt x="0" y="12677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666348" y="3781635"/>
            <a:ext cx="19620695" cy="12677072"/>
          </a:xfrm>
          <a:custGeom>
            <a:avLst/>
            <a:gdLst/>
            <a:ahLst/>
            <a:cxnLst/>
            <a:rect l="l" t="t" r="r" b="b"/>
            <a:pathLst>
              <a:path w="19620695" h="12677072">
                <a:moveTo>
                  <a:pt x="0" y="0"/>
                </a:moveTo>
                <a:lnTo>
                  <a:pt x="19620696" y="0"/>
                </a:lnTo>
                <a:lnTo>
                  <a:pt x="19620696" y="12677072"/>
                </a:lnTo>
                <a:lnTo>
                  <a:pt x="0" y="126770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3425237" y="5209316"/>
            <a:ext cx="2019266" cy="2019266"/>
          </a:xfrm>
          <a:custGeom>
            <a:avLst/>
            <a:gdLst/>
            <a:ahLst/>
            <a:cxnLst/>
            <a:rect l="l" t="t" r="r" b="b"/>
            <a:pathLst>
              <a:path w="2019266" h="2019266">
                <a:moveTo>
                  <a:pt x="0" y="0"/>
                </a:moveTo>
                <a:lnTo>
                  <a:pt x="2019266" y="0"/>
                </a:lnTo>
                <a:lnTo>
                  <a:pt x="2019266" y="2019265"/>
                </a:lnTo>
                <a:lnTo>
                  <a:pt x="0" y="20192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361670" y="5209316"/>
            <a:ext cx="2019266" cy="2019266"/>
          </a:xfrm>
          <a:custGeom>
            <a:avLst/>
            <a:gdLst/>
            <a:ahLst/>
            <a:cxnLst/>
            <a:rect l="l" t="t" r="r" b="b"/>
            <a:pathLst>
              <a:path w="2019266" h="2019266">
                <a:moveTo>
                  <a:pt x="0" y="0"/>
                </a:moveTo>
                <a:lnTo>
                  <a:pt x="2019265" y="0"/>
                </a:lnTo>
                <a:lnTo>
                  <a:pt x="2019265" y="2019265"/>
                </a:lnTo>
                <a:lnTo>
                  <a:pt x="0" y="20192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486292" y="5161025"/>
            <a:ext cx="2019266" cy="2019266"/>
          </a:xfrm>
          <a:custGeom>
            <a:avLst/>
            <a:gdLst/>
            <a:ahLst/>
            <a:cxnLst/>
            <a:rect l="l" t="t" r="r" b="b"/>
            <a:pathLst>
              <a:path w="2019266" h="2019266">
                <a:moveTo>
                  <a:pt x="0" y="0"/>
                </a:moveTo>
                <a:lnTo>
                  <a:pt x="2019266" y="0"/>
                </a:lnTo>
                <a:lnTo>
                  <a:pt x="2019266" y="2019266"/>
                </a:lnTo>
                <a:lnTo>
                  <a:pt x="0" y="2019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921369" y="2720027"/>
            <a:ext cx="2032979" cy="2123216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79" y="0"/>
                </a:lnTo>
                <a:lnTo>
                  <a:pt x="2032979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210" y="8059520"/>
            <a:ext cx="2032979" cy="2123216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80" y="0"/>
                </a:lnTo>
                <a:lnTo>
                  <a:pt x="2032980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05" y="5296887"/>
            <a:ext cx="18045759" cy="62702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6151" y="-210786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66348" y="3378001"/>
            <a:ext cx="19620695" cy="12677072"/>
          </a:xfrm>
          <a:custGeom>
            <a:avLst/>
            <a:gdLst/>
            <a:ahLst/>
            <a:cxnLst/>
            <a:rect l="l" t="t" r="r" b="b"/>
            <a:pathLst>
              <a:path w="19620695" h="12677072">
                <a:moveTo>
                  <a:pt x="0" y="0"/>
                </a:moveTo>
                <a:lnTo>
                  <a:pt x="19620696" y="0"/>
                </a:lnTo>
                <a:lnTo>
                  <a:pt x="19620696" y="12677072"/>
                </a:lnTo>
                <a:lnTo>
                  <a:pt x="0" y="12677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666348" y="3781635"/>
            <a:ext cx="19620695" cy="12677072"/>
          </a:xfrm>
          <a:custGeom>
            <a:avLst/>
            <a:gdLst/>
            <a:ahLst/>
            <a:cxnLst/>
            <a:rect l="l" t="t" r="r" b="b"/>
            <a:pathLst>
              <a:path w="19620695" h="12677072">
                <a:moveTo>
                  <a:pt x="0" y="0"/>
                </a:moveTo>
                <a:lnTo>
                  <a:pt x="19620696" y="0"/>
                </a:lnTo>
                <a:lnTo>
                  <a:pt x="19620696" y="12677072"/>
                </a:lnTo>
                <a:lnTo>
                  <a:pt x="0" y="126770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3425237" y="5209316"/>
            <a:ext cx="2019266" cy="2019266"/>
          </a:xfrm>
          <a:custGeom>
            <a:avLst/>
            <a:gdLst/>
            <a:ahLst/>
            <a:cxnLst/>
            <a:rect l="l" t="t" r="r" b="b"/>
            <a:pathLst>
              <a:path w="2019266" h="2019266">
                <a:moveTo>
                  <a:pt x="0" y="0"/>
                </a:moveTo>
                <a:lnTo>
                  <a:pt x="2019266" y="0"/>
                </a:lnTo>
                <a:lnTo>
                  <a:pt x="2019266" y="2019265"/>
                </a:lnTo>
                <a:lnTo>
                  <a:pt x="0" y="20192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361670" y="5209316"/>
            <a:ext cx="2019266" cy="2019266"/>
          </a:xfrm>
          <a:custGeom>
            <a:avLst/>
            <a:gdLst/>
            <a:ahLst/>
            <a:cxnLst/>
            <a:rect l="l" t="t" r="r" b="b"/>
            <a:pathLst>
              <a:path w="2019266" h="2019266">
                <a:moveTo>
                  <a:pt x="0" y="0"/>
                </a:moveTo>
                <a:lnTo>
                  <a:pt x="2019265" y="0"/>
                </a:lnTo>
                <a:lnTo>
                  <a:pt x="2019265" y="2019265"/>
                </a:lnTo>
                <a:lnTo>
                  <a:pt x="0" y="20192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486292" y="5161025"/>
            <a:ext cx="2019266" cy="2019266"/>
          </a:xfrm>
          <a:custGeom>
            <a:avLst/>
            <a:gdLst/>
            <a:ahLst/>
            <a:cxnLst/>
            <a:rect l="l" t="t" r="r" b="b"/>
            <a:pathLst>
              <a:path w="2019266" h="2019266">
                <a:moveTo>
                  <a:pt x="0" y="0"/>
                </a:moveTo>
                <a:lnTo>
                  <a:pt x="2019266" y="0"/>
                </a:lnTo>
                <a:lnTo>
                  <a:pt x="2019266" y="2019266"/>
                </a:lnTo>
                <a:lnTo>
                  <a:pt x="0" y="2019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921369" y="2720027"/>
            <a:ext cx="2032979" cy="2123216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79" y="0"/>
                </a:lnTo>
                <a:lnTo>
                  <a:pt x="2032979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210" y="8059520"/>
            <a:ext cx="2032979" cy="2123216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80" y="0"/>
                </a:lnTo>
                <a:lnTo>
                  <a:pt x="2032980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349" y="4843243"/>
            <a:ext cx="18791234" cy="546194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2"/>
          <p:cNvSpPr/>
          <p:nvPr/>
        </p:nvSpPr>
        <p:spPr>
          <a:xfrm>
            <a:off x="-1746151" y="-210786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Snip Diagonal Corner Rectangle 7"/>
          <p:cNvSpPr/>
          <p:nvPr/>
        </p:nvSpPr>
        <p:spPr>
          <a:xfrm>
            <a:off x="1374743" y="908861"/>
            <a:ext cx="8018206" cy="6374295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4874243"/>
              </p:ext>
            </p:extLst>
          </p:nvPr>
        </p:nvGraphicFramePr>
        <p:xfrm>
          <a:off x="3200400" y="1943100"/>
          <a:ext cx="5589792" cy="46705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1088">
                  <a:extLst>
                    <a:ext uri="{9D8B030D-6E8A-4147-A177-3AD203B41FA5}">
                      <a16:colId xmlns:a16="http://schemas.microsoft.com/office/drawing/2014/main" val="24323108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43707539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860192373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24939324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50022848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534450377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069357472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377198438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076824625"/>
                    </a:ext>
                  </a:extLst>
                </a:gridCol>
              </a:tblGrid>
              <a:tr h="5189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62275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19606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823198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93081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4622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850195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0842409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01663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019215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310386" y="998833"/>
            <a:ext cx="7291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18529" y="6613695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22459" y="6613695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81535" y="6613695"/>
            <a:ext cx="1048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50843" y="6613695"/>
            <a:ext cx="1051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34532" y="6613695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14599" y="625365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14599" y="5741175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14599" y="529127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14601" y="4731713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14599" y="3709946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14599" y="3224495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14599" y="267570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14599" y="2175574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74855" y="1758258"/>
            <a:ext cx="1238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823396" y="3204399"/>
            <a:ext cx="605498" cy="3389200"/>
          </a:xfrm>
          <a:prstGeom prst="rect">
            <a:avLst/>
          </a:prstGeom>
          <a:solidFill>
            <a:srgbClr val="FE2E4E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062381" y="2449316"/>
            <a:ext cx="605498" cy="4144283"/>
          </a:xfrm>
          <a:prstGeom prst="rect">
            <a:avLst/>
          </a:prstGeom>
          <a:solidFill>
            <a:srgbClr val="FEE62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310740" y="4368550"/>
            <a:ext cx="605498" cy="2245145"/>
          </a:xfrm>
          <a:prstGeom prst="rect">
            <a:avLst/>
          </a:prstGeom>
          <a:solidFill>
            <a:srgbClr val="48DEB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550466" y="4006810"/>
            <a:ext cx="605498" cy="2584501"/>
          </a:xfrm>
          <a:prstGeom prst="rect">
            <a:avLst/>
          </a:prstGeom>
          <a:solidFill>
            <a:srgbClr val="49BCF5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2450242" y="3204399"/>
            <a:ext cx="1368467" cy="0"/>
          </a:xfrm>
          <a:prstGeom prst="line">
            <a:avLst/>
          </a:prstGeom>
          <a:ln w="285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707698" y="2918433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514599" y="4198984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3" name="Snip Diagonal Corner Rectangle 32"/>
          <p:cNvSpPr/>
          <p:nvPr/>
        </p:nvSpPr>
        <p:spPr>
          <a:xfrm>
            <a:off x="10600398" y="2175574"/>
            <a:ext cx="6229731" cy="2723090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Snip Diagonal Corner Rectangle 33"/>
          <p:cNvSpPr/>
          <p:nvPr/>
        </p:nvSpPr>
        <p:spPr>
          <a:xfrm>
            <a:off x="9810200" y="5976443"/>
            <a:ext cx="6229731" cy="2723090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D13237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33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7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69000" y="6782503"/>
            <a:ext cx="1085817" cy="108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1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08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1" grpId="0"/>
      <p:bldP spid="33" grpId="0" animBg="1"/>
      <p:bldP spid="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2"/>
          <p:cNvSpPr/>
          <p:nvPr/>
        </p:nvSpPr>
        <p:spPr>
          <a:xfrm>
            <a:off x="-1746151" y="-210786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Snip Diagonal Corner Rectangle 7"/>
          <p:cNvSpPr/>
          <p:nvPr/>
        </p:nvSpPr>
        <p:spPr>
          <a:xfrm>
            <a:off x="1219200" y="2019300"/>
            <a:ext cx="8018206" cy="6374295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140665"/>
              </p:ext>
            </p:extLst>
          </p:nvPr>
        </p:nvGraphicFramePr>
        <p:xfrm>
          <a:off x="3044857" y="3053539"/>
          <a:ext cx="5589792" cy="46705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1088">
                  <a:extLst>
                    <a:ext uri="{9D8B030D-6E8A-4147-A177-3AD203B41FA5}">
                      <a16:colId xmlns:a16="http://schemas.microsoft.com/office/drawing/2014/main" val="24323108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43707539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860192373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24939324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50022848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534450377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069357472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377198438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076824625"/>
                    </a:ext>
                  </a:extLst>
                </a:gridCol>
              </a:tblGrid>
              <a:tr h="5189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62275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19606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823198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93081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4622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850195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0842409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01663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019215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54843" y="2109272"/>
            <a:ext cx="7291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62986" y="7724134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66916" y="7724134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25992" y="7724134"/>
            <a:ext cx="1048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95300" y="7724134"/>
            <a:ext cx="1051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78989" y="7724134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59056" y="736409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59056" y="6851614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59056" y="640171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59058" y="5842152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59056" y="4820385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59056" y="4334934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359056" y="3786146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59056" y="3286013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19312" y="2868697"/>
            <a:ext cx="1238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67853" y="4314838"/>
            <a:ext cx="605498" cy="3389200"/>
          </a:xfrm>
          <a:prstGeom prst="rect">
            <a:avLst/>
          </a:prstGeom>
          <a:solidFill>
            <a:srgbClr val="FE2E4E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906838" y="3559755"/>
            <a:ext cx="605498" cy="4144283"/>
          </a:xfrm>
          <a:prstGeom prst="rect">
            <a:avLst/>
          </a:prstGeom>
          <a:solidFill>
            <a:srgbClr val="FEE62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155197" y="5478989"/>
            <a:ext cx="605498" cy="2245145"/>
          </a:xfrm>
          <a:prstGeom prst="rect">
            <a:avLst/>
          </a:prstGeom>
          <a:solidFill>
            <a:srgbClr val="48DEB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394923" y="5117249"/>
            <a:ext cx="605498" cy="2584501"/>
          </a:xfrm>
          <a:prstGeom prst="rect">
            <a:avLst/>
          </a:prstGeom>
          <a:solidFill>
            <a:srgbClr val="49BCF5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2294699" y="4314838"/>
            <a:ext cx="1368467" cy="0"/>
          </a:xfrm>
          <a:prstGeom prst="line">
            <a:avLst/>
          </a:prstGeom>
          <a:ln w="285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552155" y="4028872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359056" y="5309423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pic>
        <p:nvPicPr>
          <p:cNvPr id="37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69000" y="6782503"/>
            <a:ext cx="1085817" cy="1085817"/>
          </a:xfrm>
          <a:prstGeom prst="rect">
            <a:avLst/>
          </a:prstGeom>
        </p:spPr>
      </p:pic>
      <p:sp>
        <p:nvSpPr>
          <p:cNvPr id="29" name="Snip Diagonal Corner Rectangle 28"/>
          <p:cNvSpPr/>
          <p:nvPr/>
        </p:nvSpPr>
        <p:spPr>
          <a:xfrm>
            <a:off x="10672038" y="828798"/>
            <a:ext cx="6383744" cy="4179270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6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6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6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6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6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hực </a:t>
            </a:r>
            <a:r>
              <a:rPr lang="en-US" sz="6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6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6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6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Snip Diagonal Corner Rectangle 34"/>
          <p:cNvSpPr/>
          <p:nvPr/>
        </p:nvSpPr>
        <p:spPr>
          <a:xfrm>
            <a:off x="10026436" y="5752936"/>
            <a:ext cx="6383744" cy="3488840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D13237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10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08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1" grpId="0"/>
      <p:bldP spid="29" grpId="0" animBg="1"/>
      <p:bldP spid="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2"/>
          <p:cNvSpPr/>
          <p:nvPr/>
        </p:nvSpPr>
        <p:spPr>
          <a:xfrm>
            <a:off x="-1746151" y="-210786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Snip Diagonal Corner Rectangle 7"/>
          <p:cNvSpPr/>
          <p:nvPr/>
        </p:nvSpPr>
        <p:spPr>
          <a:xfrm>
            <a:off x="1374743" y="908861"/>
            <a:ext cx="8018206" cy="6374295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4874243"/>
              </p:ext>
            </p:extLst>
          </p:nvPr>
        </p:nvGraphicFramePr>
        <p:xfrm>
          <a:off x="3200400" y="1943100"/>
          <a:ext cx="5589792" cy="46705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1088">
                  <a:extLst>
                    <a:ext uri="{9D8B030D-6E8A-4147-A177-3AD203B41FA5}">
                      <a16:colId xmlns:a16="http://schemas.microsoft.com/office/drawing/2014/main" val="24323108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43707539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860192373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24939324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50022848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534450377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069357472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377198438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076824625"/>
                    </a:ext>
                  </a:extLst>
                </a:gridCol>
              </a:tblGrid>
              <a:tr h="5189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62275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19606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823198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93081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4622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850195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0842409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01663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019215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310386" y="998833"/>
            <a:ext cx="7291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18529" y="6613695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22459" y="6613695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81535" y="6613695"/>
            <a:ext cx="1048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50843" y="6613695"/>
            <a:ext cx="1051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34532" y="6613695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14599" y="625365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14599" y="5741175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14599" y="529127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14601" y="4731713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14599" y="3709946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14599" y="3224495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14599" y="267570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14599" y="2175574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74855" y="1758258"/>
            <a:ext cx="1238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823396" y="3204399"/>
            <a:ext cx="605498" cy="3389200"/>
          </a:xfrm>
          <a:prstGeom prst="rect">
            <a:avLst/>
          </a:prstGeom>
          <a:solidFill>
            <a:srgbClr val="FE2E4E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062381" y="2449316"/>
            <a:ext cx="605498" cy="4144283"/>
          </a:xfrm>
          <a:prstGeom prst="rect">
            <a:avLst/>
          </a:prstGeom>
          <a:solidFill>
            <a:srgbClr val="FEE62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310740" y="4368550"/>
            <a:ext cx="605498" cy="2245145"/>
          </a:xfrm>
          <a:prstGeom prst="rect">
            <a:avLst/>
          </a:prstGeom>
          <a:solidFill>
            <a:srgbClr val="48DEB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550466" y="4006810"/>
            <a:ext cx="605498" cy="2584501"/>
          </a:xfrm>
          <a:prstGeom prst="rect">
            <a:avLst/>
          </a:prstGeom>
          <a:solidFill>
            <a:srgbClr val="49BCF5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2450242" y="3204399"/>
            <a:ext cx="1368467" cy="0"/>
          </a:xfrm>
          <a:prstGeom prst="line">
            <a:avLst/>
          </a:prstGeom>
          <a:ln w="285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707698" y="2918433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514599" y="4198984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pic>
        <p:nvPicPr>
          <p:cNvPr id="37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69000" y="6782503"/>
            <a:ext cx="1085817" cy="1085817"/>
          </a:xfrm>
          <a:prstGeom prst="rect">
            <a:avLst/>
          </a:prstGeom>
        </p:spPr>
      </p:pic>
      <p:sp>
        <p:nvSpPr>
          <p:cNvPr id="33" name="Snip Diagonal Corner Rectangle 32"/>
          <p:cNvSpPr/>
          <p:nvPr/>
        </p:nvSpPr>
        <p:spPr>
          <a:xfrm>
            <a:off x="9692176" y="1065387"/>
            <a:ext cx="7916503" cy="2591909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Snip Diagonal Corner Rectangle 33"/>
          <p:cNvSpPr/>
          <p:nvPr/>
        </p:nvSpPr>
        <p:spPr>
          <a:xfrm>
            <a:off x="9684681" y="5028324"/>
            <a:ext cx="7923998" cy="4509663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D13237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(33+40+22+25):4= 30 </a:t>
            </a:r>
            <a:r>
              <a:rPr lang="en-US" sz="6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534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08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1" grpId="0"/>
      <p:bldP spid="33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6151" y="-210786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311747" y="6848694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693120" y="7173236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670176" y="328660"/>
            <a:ext cx="11197302" cy="9629680"/>
          </a:xfrm>
          <a:custGeom>
            <a:avLst/>
            <a:gdLst/>
            <a:ahLst/>
            <a:cxnLst/>
            <a:rect l="l" t="t" r="r" b="b"/>
            <a:pathLst>
              <a:path w="11197302" h="9629680">
                <a:moveTo>
                  <a:pt x="0" y="0"/>
                </a:moveTo>
                <a:lnTo>
                  <a:pt x="11197302" y="0"/>
                </a:lnTo>
                <a:lnTo>
                  <a:pt x="11197302" y="9629680"/>
                </a:lnTo>
                <a:lnTo>
                  <a:pt x="0" y="96296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670176" y="2078977"/>
            <a:ext cx="10825538" cy="5490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26"/>
              </a:lnSpc>
            </a:pPr>
            <a:r>
              <a:rPr lang="en-US" sz="18072">
                <a:solidFill>
                  <a:srgbClr val="FF7098"/>
                </a:solidFill>
                <a:latin typeface="Mommi"/>
              </a:rPr>
              <a:t>Thank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36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6151" y="-210786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921369" y="2720027"/>
            <a:ext cx="2032979" cy="2123216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79" y="0"/>
                </a:lnTo>
                <a:lnTo>
                  <a:pt x="2032979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210" y="8059520"/>
            <a:ext cx="2032979" cy="2123216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80" y="0"/>
                </a:lnTo>
                <a:lnTo>
                  <a:pt x="2032980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9" name="Khởi động tiết học - Bài 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15294" y="294766"/>
            <a:ext cx="19324617" cy="1073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268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6151" y="-210786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66348" y="3378001"/>
            <a:ext cx="19620695" cy="12677072"/>
          </a:xfrm>
          <a:custGeom>
            <a:avLst/>
            <a:gdLst/>
            <a:ahLst/>
            <a:cxnLst/>
            <a:rect l="l" t="t" r="r" b="b"/>
            <a:pathLst>
              <a:path w="19620695" h="12677072">
                <a:moveTo>
                  <a:pt x="0" y="0"/>
                </a:moveTo>
                <a:lnTo>
                  <a:pt x="19620696" y="0"/>
                </a:lnTo>
                <a:lnTo>
                  <a:pt x="19620696" y="12677072"/>
                </a:lnTo>
                <a:lnTo>
                  <a:pt x="0" y="12677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666348" y="3781635"/>
            <a:ext cx="19620695" cy="12677072"/>
          </a:xfrm>
          <a:custGeom>
            <a:avLst/>
            <a:gdLst/>
            <a:ahLst/>
            <a:cxnLst/>
            <a:rect l="l" t="t" r="r" b="b"/>
            <a:pathLst>
              <a:path w="19620695" h="12677072">
                <a:moveTo>
                  <a:pt x="0" y="0"/>
                </a:moveTo>
                <a:lnTo>
                  <a:pt x="19620696" y="0"/>
                </a:lnTo>
                <a:lnTo>
                  <a:pt x="19620696" y="12677072"/>
                </a:lnTo>
                <a:lnTo>
                  <a:pt x="0" y="126770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3425237" y="5209316"/>
            <a:ext cx="2019266" cy="2019266"/>
          </a:xfrm>
          <a:custGeom>
            <a:avLst/>
            <a:gdLst/>
            <a:ahLst/>
            <a:cxnLst/>
            <a:rect l="l" t="t" r="r" b="b"/>
            <a:pathLst>
              <a:path w="2019266" h="2019266">
                <a:moveTo>
                  <a:pt x="0" y="0"/>
                </a:moveTo>
                <a:lnTo>
                  <a:pt x="2019266" y="0"/>
                </a:lnTo>
                <a:lnTo>
                  <a:pt x="2019266" y="2019265"/>
                </a:lnTo>
                <a:lnTo>
                  <a:pt x="0" y="20192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361670" y="5209316"/>
            <a:ext cx="2019266" cy="2019266"/>
          </a:xfrm>
          <a:custGeom>
            <a:avLst/>
            <a:gdLst/>
            <a:ahLst/>
            <a:cxnLst/>
            <a:rect l="l" t="t" r="r" b="b"/>
            <a:pathLst>
              <a:path w="2019266" h="2019266">
                <a:moveTo>
                  <a:pt x="0" y="0"/>
                </a:moveTo>
                <a:lnTo>
                  <a:pt x="2019265" y="0"/>
                </a:lnTo>
                <a:lnTo>
                  <a:pt x="2019265" y="2019265"/>
                </a:lnTo>
                <a:lnTo>
                  <a:pt x="0" y="20192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486292" y="5161025"/>
            <a:ext cx="2019266" cy="2019266"/>
          </a:xfrm>
          <a:custGeom>
            <a:avLst/>
            <a:gdLst/>
            <a:ahLst/>
            <a:cxnLst/>
            <a:rect l="l" t="t" r="r" b="b"/>
            <a:pathLst>
              <a:path w="2019266" h="2019266">
                <a:moveTo>
                  <a:pt x="0" y="0"/>
                </a:moveTo>
                <a:lnTo>
                  <a:pt x="2019266" y="0"/>
                </a:lnTo>
                <a:lnTo>
                  <a:pt x="2019266" y="2019266"/>
                </a:lnTo>
                <a:lnTo>
                  <a:pt x="0" y="2019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921369" y="2720027"/>
            <a:ext cx="2032979" cy="2123216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79" y="0"/>
                </a:lnTo>
                <a:lnTo>
                  <a:pt x="2032979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210" y="8059520"/>
            <a:ext cx="2032979" cy="2123216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80" y="0"/>
                </a:lnTo>
                <a:lnTo>
                  <a:pt x="2032980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91" y="5356487"/>
            <a:ext cx="18102290" cy="540265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6151" y="-210786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19700" y="3308346"/>
            <a:ext cx="13864688" cy="7184429"/>
          </a:xfrm>
          <a:custGeom>
            <a:avLst/>
            <a:gdLst/>
            <a:ahLst/>
            <a:cxnLst/>
            <a:rect l="l" t="t" r="r" b="b"/>
            <a:pathLst>
              <a:path w="13864688" h="7184429">
                <a:moveTo>
                  <a:pt x="0" y="0"/>
                </a:moveTo>
                <a:lnTo>
                  <a:pt x="13864688" y="0"/>
                </a:lnTo>
                <a:lnTo>
                  <a:pt x="13864688" y="7184429"/>
                </a:lnTo>
                <a:lnTo>
                  <a:pt x="0" y="71844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180515" y="-8409998"/>
            <a:ext cx="19620695" cy="12677072"/>
          </a:xfrm>
          <a:custGeom>
            <a:avLst/>
            <a:gdLst/>
            <a:ahLst/>
            <a:cxnLst/>
            <a:rect l="l" t="t" r="r" b="b"/>
            <a:pathLst>
              <a:path w="19620695" h="12677072">
                <a:moveTo>
                  <a:pt x="0" y="0"/>
                </a:moveTo>
                <a:lnTo>
                  <a:pt x="19620696" y="0"/>
                </a:lnTo>
                <a:lnTo>
                  <a:pt x="19620696" y="12677072"/>
                </a:lnTo>
                <a:lnTo>
                  <a:pt x="0" y="126770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-1180515" y="-8810048"/>
            <a:ext cx="19620695" cy="12677072"/>
          </a:xfrm>
          <a:custGeom>
            <a:avLst/>
            <a:gdLst/>
            <a:ahLst/>
            <a:cxnLst/>
            <a:rect l="l" t="t" r="r" b="b"/>
            <a:pathLst>
              <a:path w="19620695" h="12677072">
                <a:moveTo>
                  <a:pt x="0" y="0"/>
                </a:moveTo>
                <a:lnTo>
                  <a:pt x="19620696" y="0"/>
                </a:lnTo>
                <a:lnTo>
                  <a:pt x="19620696" y="12677072"/>
                </a:lnTo>
                <a:lnTo>
                  <a:pt x="0" y="126770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2529200" y="2905364"/>
            <a:ext cx="13864688" cy="7184429"/>
          </a:xfrm>
          <a:custGeom>
            <a:avLst/>
            <a:gdLst/>
            <a:ahLst/>
            <a:cxnLst/>
            <a:rect l="l" t="t" r="r" b="b"/>
            <a:pathLst>
              <a:path w="13864688" h="7184429">
                <a:moveTo>
                  <a:pt x="0" y="0"/>
                </a:moveTo>
                <a:lnTo>
                  <a:pt x="13864688" y="0"/>
                </a:lnTo>
                <a:lnTo>
                  <a:pt x="13864688" y="7184429"/>
                </a:lnTo>
                <a:lnTo>
                  <a:pt x="0" y="71844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685572" y="6621404"/>
            <a:ext cx="10879969" cy="3718971"/>
          </a:xfrm>
          <a:custGeom>
            <a:avLst/>
            <a:gdLst/>
            <a:ahLst/>
            <a:cxnLst/>
            <a:rect l="l" t="t" r="r" b="b"/>
            <a:pathLst>
              <a:path w="10879969" h="3718971">
                <a:moveTo>
                  <a:pt x="0" y="0"/>
                </a:moveTo>
                <a:lnTo>
                  <a:pt x="10879969" y="0"/>
                </a:lnTo>
                <a:lnTo>
                  <a:pt x="10879969" y="3718971"/>
                </a:lnTo>
                <a:lnTo>
                  <a:pt x="0" y="37189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1904969" y="5459738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14098758" y="0"/>
                </a:moveTo>
                <a:lnTo>
                  <a:pt x="0" y="0"/>
                </a:lnTo>
                <a:lnTo>
                  <a:pt x="0" y="4819212"/>
                </a:lnTo>
                <a:lnTo>
                  <a:pt x="14098758" y="4819212"/>
                </a:lnTo>
                <a:lnTo>
                  <a:pt x="14098758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34433">
            <a:off x="1892649" y="3711510"/>
            <a:ext cx="2141935" cy="1111129"/>
          </a:xfrm>
          <a:custGeom>
            <a:avLst/>
            <a:gdLst/>
            <a:ahLst/>
            <a:cxnLst/>
            <a:rect l="l" t="t" r="r" b="b"/>
            <a:pathLst>
              <a:path w="2141935" h="1111129">
                <a:moveTo>
                  <a:pt x="0" y="0"/>
                </a:moveTo>
                <a:lnTo>
                  <a:pt x="2141934" y="0"/>
                </a:lnTo>
                <a:lnTo>
                  <a:pt x="2141934" y="1111129"/>
                </a:lnTo>
                <a:lnTo>
                  <a:pt x="0" y="111112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095228" y="5143500"/>
            <a:ext cx="1972868" cy="1077679"/>
          </a:xfrm>
          <a:custGeom>
            <a:avLst/>
            <a:gdLst/>
            <a:ahLst/>
            <a:cxnLst/>
            <a:rect l="l" t="t" r="r" b="b"/>
            <a:pathLst>
              <a:path w="1972868" h="1077679">
                <a:moveTo>
                  <a:pt x="0" y="0"/>
                </a:moveTo>
                <a:lnTo>
                  <a:pt x="1972868" y="0"/>
                </a:lnTo>
                <a:lnTo>
                  <a:pt x="1972868" y="1077679"/>
                </a:lnTo>
                <a:lnTo>
                  <a:pt x="0" y="10776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-704668" y="415503"/>
            <a:ext cx="186690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vi-VN" sz="8800" dirty="0" smtClean="0">
                <a:solidFill>
                  <a:srgbClr val="FF70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 Biểu đồ bên nói về số ngày mưa trong ba tháng đầu năm ở một tỉnh</a:t>
            </a:r>
            <a:endParaRPr lang="en-US" sz="8800" dirty="0">
              <a:solidFill>
                <a:srgbClr val="FF709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0"/>
          <a:srcRect l="17083" t="11481" r="34166" b="10000"/>
          <a:stretch/>
        </p:blipFill>
        <p:spPr>
          <a:xfrm>
            <a:off x="6248400" y="3493421"/>
            <a:ext cx="6568739" cy="59511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anh Như Chớp - Mùa 3 - 51 Tập | Vie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o-Logo_-Hình-hiệu-NHANH-NHƯ-CHỚP-2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42724" y="9417154"/>
            <a:ext cx="731045" cy="731045"/>
          </a:xfrm>
          <a:prstGeom prst="rect">
            <a:avLst/>
          </a:prstGeom>
        </p:spPr>
      </p:pic>
      <p:pic>
        <p:nvPicPr>
          <p:cNvPr id="3" name="No-Logo_-Hình-hiệu-NHANH-NHƯ-CHỚP-2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50230" y="4412456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7664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970"/>
            <a:ext cx="18288000" cy="10287000"/>
          </a:xfrm>
          <a:prstGeom prst="rect">
            <a:avLst/>
          </a:prstGeom>
        </p:spPr>
      </p:pic>
      <p:sp>
        <p:nvSpPr>
          <p:cNvPr id="4" name="Q1">
            <a:extLst>
              <a:ext uri="{FF2B5EF4-FFF2-40B4-BE49-F238E27FC236}">
                <a16:creationId xmlns:a16="http://schemas.microsoft.com/office/drawing/2014/main" id="{B3DB058A-7F39-4989-A89A-565B4C7702EB}"/>
              </a:ext>
            </a:extLst>
          </p:cNvPr>
          <p:cNvSpPr/>
          <p:nvPr/>
        </p:nvSpPr>
        <p:spPr>
          <a:xfrm>
            <a:off x="2842073" y="7512373"/>
            <a:ext cx="14313416" cy="2118809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vi-VN" sz="66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Mỗi tháng </a:t>
            </a:r>
            <a:r>
              <a:rPr lang="en-US" sz="6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có</a:t>
            </a:r>
            <a:r>
              <a:rPr lang="en-US" sz="66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bao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nhiêu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mưa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?</a:t>
            </a:r>
            <a:endParaRPr lang="en-US" sz="6600" b="1" dirty="0">
              <a:solidFill>
                <a:prstClr val="white"/>
              </a:solidFill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54" name="Q1">
            <a:extLst>
              <a:ext uri="{FF2B5EF4-FFF2-40B4-BE49-F238E27FC236}">
                <a16:creationId xmlns:a16="http://schemas.microsoft.com/office/drawing/2014/main" id="{B3DB058A-7F39-4989-A89A-565B4C7702EB}"/>
              </a:ext>
            </a:extLst>
          </p:cNvPr>
          <p:cNvSpPr/>
          <p:nvPr/>
        </p:nvSpPr>
        <p:spPr>
          <a:xfrm>
            <a:off x="2815798" y="7315196"/>
            <a:ext cx="14313416" cy="2256645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vi-VN" sz="6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   </a:t>
            </a:r>
          </a:p>
          <a:p>
            <a:pPr algn="ctr" defTabSz="1371600">
              <a:defRPr/>
            </a:pPr>
            <a:r>
              <a:rPr lang="en-US" sz="6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lang="en-US" sz="6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vi-VN" sz="6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1</a:t>
            </a:r>
            <a:r>
              <a:rPr lang="en-US" sz="6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có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vi-V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20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mưa</a:t>
            </a:r>
            <a:r>
              <a:rPr lang="vi-VN" sz="6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.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6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vi-VN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6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6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vi-VN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6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defRPr/>
            </a:pPr>
            <a:endParaRPr lang="en-US" sz="6000" b="1" dirty="0">
              <a:solidFill>
                <a:prstClr val="white"/>
              </a:solidFill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24" name="Next 2">
            <a:extLst>
              <a:ext uri="{FF2B5EF4-FFF2-40B4-BE49-F238E27FC236}">
                <a16:creationId xmlns:a16="http://schemas.microsoft.com/office/drawing/2014/main" id="{5D733F5F-CE2E-4BD1-A739-7E3366340811}"/>
              </a:ext>
            </a:extLst>
          </p:cNvPr>
          <p:cNvSpPr/>
          <p:nvPr/>
        </p:nvSpPr>
        <p:spPr>
          <a:xfrm>
            <a:off x="4589543" y="6268859"/>
            <a:ext cx="1936806" cy="874643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  <a:ea typeface="字魂59号-创粗黑"/>
            </a:endParaRPr>
          </a:p>
        </p:txBody>
      </p:sp>
      <p:sp>
        <p:nvSpPr>
          <p:cNvPr id="25" name="Next 1">
            <a:extLst>
              <a:ext uri="{FF2B5EF4-FFF2-40B4-BE49-F238E27FC236}">
                <a16:creationId xmlns:a16="http://schemas.microsoft.com/office/drawing/2014/main" id="{09EA6259-5392-4068-A0AD-B7002EE24476}"/>
              </a:ext>
            </a:extLst>
          </p:cNvPr>
          <p:cNvSpPr/>
          <p:nvPr/>
        </p:nvSpPr>
        <p:spPr>
          <a:xfrm>
            <a:off x="4589543" y="6268858"/>
            <a:ext cx="1936806" cy="874643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CÂU HỎI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80ACEF3-42E3-4B86-BCFD-6353E5E13E57}"/>
              </a:ext>
            </a:extLst>
          </p:cNvPr>
          <p:cNvGrpSpPr/>
          <p:nvPr/>
        </p:nvGrpSpPr>
        <p:grpSpPr>
          <a:xfrm>
            <a:off x="-29501" y="5168810"/>
            <a:ext cx="1518036" cy="1179678"/>
            <a:chOff x="226920" y="2546803"/>
            <a:chExt cx="1012024" cy="78645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5A062DC-569E-49C5-B7FB-25F21FD71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20" y="2546803"/>
              <a:ext cx="1012024" cy="78645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59B2A67-F219-41BC-B62C-CC70D6941C78}"/>
                </a:ext>
              </a:extLst>
            </p:cNvPr>
            <p:cNvSpPr txBox="1"/>
            <p:nvPr/>
          </p:nvSpPr>
          <p:spPr>
            <a:xfrm>
              <a:off x="567319" y="2779572"/>
              <a:ext cx="1231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/>
              <a:endParaRPr lang="en-US" sz="21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0" name="0">
            <a:extLst>
              <a:ext uri="{FF2B5EF4-FFF2-40B4-BE49-F238E27FC236}">
                <a16:creationId xmlns:a16="http://schemas.microsoft.com/office/drawing/2014/main" id="{9D20E7DA-90EB-4A3C-9A16-044A46CC9F26}"/>
              </a:ext>
            </a:extLst>
          </p:cNvPr>
          <p:cNvSpPr/>
          <p:nvPr/>
        </p:nvSpPr>
        <p:spPr>
          <a:xfrm>
            <a:off x="1498546" y="5249849"/>
            <a:ext cx="758792" cy="874643"/>
          </a:xfrm>
          <a:prstGeom prst="flowChartMagneticDisk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endParaRPr lang="en-US" sz="3600" b="1">
              <a:solidFill>
                <a:srgbClr val="000000"/>
              </a:solidFill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1D0B35C-7548-4C39-843E-4269EF840E20}"/>
              </a:ext>
            </a:extLst>
          </p:cNvPr>
          <p:cNvSpPr/>
          <p:nvPr/>
        </p:nvSpPr>
        <p:spPr>
          <a:xfrm>
            <a:off x="1397962" y="5121641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32" name="1">
            <a:extLst>
              <a:ext uri="{FF2B5EF4-FFF2-40B4-BE49-F238E27FC236}">
                <a16:creationId xmlns:a16="http://schemas.microsoft.com/office/drawing/2014/main" id="{03D9DE48-6FCB-4743-A44F-C4B93A9AD9D8}"/>
              </a:ext>
            </a:extLst>
          </p:cNvPr>
          <p:cNvSpPr/>
          <p:nvPr/>
        </p:nvSpPr>
        <p:spPr>
          <a:xfrm>
            <a:off x="1498546" y="4601642"/>
            <a:ext cx="758792" cy="874643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766B8AE-0660-4EB6-B289-D2A1810AC650}"/>
              </a:ext>
            </a:extLst>
          </p:cNvPr>
          <p:cNvSpPr/>
          <p:nvPr/>
        </p:nvSpPr>
        <p:spPr>
          <a:xfrm>
            <a:off x="1397962" y="4484633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34" name="2">
            <a:extLst>
              <a:ext uri="{FF2B5EF4-FFF2-40B4-BE49-F238E27FC236}">
                <a16:creationId xmlns:a16="http://schemas.microsoft.com/office/drawing/2014/main" id="{C572263E-C9C9-496B-8F0A-4BEFF6970A6A}"/>
              </a:ext>
            </a:extLst>
          </p:cNvPr>
          <p:cNvSpPr/>
          <p:nvPr/>
        </p:nvSpPr>
        <p:spPr>
          <a:xfrm>
            <a:off x="1498546" y="3962365"/>
            <a:ext cx="758792" cy="874643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E4F50B1-2915-46B3-BF90-4B122B837603}"/>
              </a:ext>
            </a:extLst>
          </p:cNvPr>
          <p:cNvSpPr/>
          <p:nvPr/>
        </p:nvSpPr>
        <p:spPr>
          <a:xfrm>
            <a:off x="1393400" y="3821159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36" name="3">
            <a:extLst>
              <a:ext uri="{FF2B5EF4-FFF2-40B4-BE49-F238E27FC236}">
                <a16:creationId xmlns:a16="http://schemas.microsoft.com/office/drawing/2014/main" id="{595A9014-B295-4A54-8A82-A4A81F8CD7C1}"/>
              </a:ext>
            </a:extLst>
          </p:cNvPr>
          <p:cNvSpPr/>
          <p:nvPr/>
        </p:nvSpPr>
        <p:spPr>
          <a:xfrm>
            <a:off x="1498546" y="3323087"/>
            <a:ext cx="758792" cy="874643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89B4273-DA74-4547-8A12-E7B7D33C2CBF}"/>
              </a:ext>
            </a:extLst>
          </p:cNvPr>
          <p:cNvSpPr/>
          <p:nvPr/>
        </p:nvSpPr>
        <p:spPr>
          <a:xfrm>
            <a:off x="1393400" y="3184151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38" name="4">
            <a:extLst>
              <a:ext uri="{FF2B5EF4-FFF2-40B4-BE49-F238E27FC236}">
                <a16:creationId xmlns:a16="http://schemas.microsoft.com/office/drawing/2014/main" id="{6060A468-9A57-4B21-8CCA-1133D3440C47}"/>
              </a:ext>
            </a:extLst>
          </p:cNvPr>
          <p:cNvSpPr/>
          <p:nvPr/>
        </p:nvSpPr>
        <p:spPr>
          <a:xfrm>
            <a:off x="1498546" y="2683810"/>
            <a:ext cx="758792" cy="874643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F99947C-DDA5-43B9-86A6-46EB14827643}"/>
              </a:ext>
            </a:extLst>
          </p:cNvPr>
          <p:cNvSpPr/>
          <p:nvPr/>
        </p:nvSpPr>
        <p:spPr>
          <a:xfrm>
            <a:off x="1369358" y="2543528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40" name="5">
            <a:extLst>
              <a:ext uri="{FF2B5EF4-FFF2-40B4-BE49-F238E27FC236}">
                <a16:creationId xmlns:a16="http://schemas.microsoft.com/office/drawing/2014/main" id="{3B9CD15F-920C-41F5-91F6-37672771D306}"/>
              </a:ext>
            </a:extLst>
          </p:cNvPr>
          <p:cNvSpPr/>
          <p:nvPr/>
        </p:nvSpPr>
        <p:spPr>
          <a:xfrm>
            <a:off x="1498546" y="2044532"/>
            <a:ext cx="758792" cy="874643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19EEE63-2BCD-488D-803C-9EAC1648938D}"/>
              </a:ext>
            </a:extLst>
          </p:cNvPr>
          <p:cNvSpPr/>
          <p:nvPr/>
        </p:nvSpPr>
        <p:spPr>
          <a:xfrm>
            <a:off x="1367108" y="1897157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42" name="6">
            <a:extLst>
              <a:ext uri="{FF2B5EF4-FFF2-40B4-BE49-F238E27FC236}">
                <a16:creationId xmlns:a16="http://schemas.microsoft.com/office/drawing/2014/main" id="{A994FFD3-ADE0-4B93-9D03-AFE6C109C24C}"/>
              </a:ext>
            </a:extLst>
          </p:cNvPr>
          <p:cNvSpPr/>
          <p:nvPr/>
        </p:nvSpPr>
        <p:spPr>
          <a:xfrm>
            <a:off x="1498546" y="1405255"/>
            <a:ext cx="758792" cy="874643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4BEBF54-67F4-4483-86A3-5A501F7EFB7A}"/>
              </a:ext>
            </a:extLst>
          </p:cNvPr>
          <p:cNvSpPr/>
          <p:nvPr/>
        </p:nvSpPr>
        <p:spPr>
          <a:xfrm>
            <a:off x="1367108" y="1339278"/>
            <a:ext cx="1015655" cy="423189"/>
          </a:xfrm>
          <a:prstGeom prst="ellipse">
            <a:avLst/>
          </a:prstGeom>
          <a:solidFill>
            <a:srgbClr val="21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F47B9726-2654-43B0-B366-4F0A837BB0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197" y="198482"/>
            <a:ext cx="8073395" cy="392367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BD02A26A-DD70-48B2-9471-0802BECD8BC4}"/>
              </a:ext>
            </a:extLst>
          </p:cNvPr>
          <p:cNvGrpSpPr/>
          <p:nvPr/>
        </p:nvGrpSpPr>
        <p:grpSpPr>
          <a:xfrm>
            <a:off x="16155845" y="2219633"/>
            <a:ext cx="1956810" cy="1908018"/>
            <a:chOff x="11659477" y="-2694836"/>
            <a:chExt cx="4084411" cy="4084411"/>
          </a:xfrm>
          <a:solidFill>
            <a:srgbClr val="EF4149"/>
          </a:solidFill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1D13324-3B34-4FF3-97E9-8ED74D516D09}"/>
                </a:ext>
              </a:extLst>
            </p:cNvPr>
            <p:cNvSpPr/>
            <p:nvPr/>
          </p:nvSpPr>
          <p:spPr>
            <a:xfrm>
              <a:off x="11967184" y="-1955166"/>
              <a:ext cx="3267131" cy="2546802"/>
            </a:xfrm>
            <a:prstGeom prst="ellipse">
              <a:avLst/>
            </a:pr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000" b="1" dirty="0">
                  <a:ln w="10160">
                    <a:solidFill>
                      <a:srgbClr val="4472C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657B59E0-0BA4-417E-BA5A-6AB76BE91572}"/>
                </a:ext>
              </a:extLst>
            </p:cNvPr>
            <p:cNvSpPr/>
            <p:nvPr/>
          </p:nvSpPr>
          <p:spPr>
            <a:xfrm>
              <a:off x="11659477" y="-2694836"/>
              <a:ext cx="4084411" cy="4084411"/>
            </a:xfrm>
            <a:custGeom>
              <a:avLst/>
              <a:gdLst>
                <a:gd name="connsiteX0" fmla="*/ 2042206 w 4084412"/>
                <a:gd name="connsiteY0" fmla="*/ 217714 h 4084412"/>
                <a:gd name="connsiteX1" fmla="*/ 217714 w 4084412"/>
                <a:gd name="connsiteY1" fmla="*/ 2042206 h 4084412"/>
                <a:gd name="connsiteX2" fmla="*/ 2042206 w 4084412"/>
                <a:gd name="connsiteY2" fmla="*/ 3866698 h 4084412"/>
                <a:gd name="connsiteX3" fmla="*/ 3866698 w 4084412"/>
                <a:gd name="connsiteY3" fmla="*/ 2042206 h 4084412"/>
                <a:gd name="connsiteX4" fmla="*/ 2042206 w 4084412"/>
                <a:gd name="connsiteY4" fmla="*/ 217714 h 4084412"/>
                <a:gd name="connsiteX5" fmla="*/ 2042206 w 4084412"/>
                <a:gd name="connsiteY5" fmla="*/ 0 h 4084412"/>
                <a:gd name="connsiteX6" fmla="*/ 4084412 w 4084412"/>
                <a:gd name="connsiteY6" fmla="*/ 2042206 h 4084412"/>
                <a:gd name="connsiteX7" fmla="*/ 2042206 w 4084412"/>
                <a:gd name="connsiteY7" fmla="*/ 4084412 h 4084412"/>
                <a:gd name="connsiteX8" fmla="*/ 0 w 4084412"/>
                <a:gd name="connsiteY8" fmla="*/ 2042206 h 4084412"/>
                <a:gd name="connsiteX9" fmla="*/ 2042206 w 4084412"/>
                <a:gd name="connsiteY9" fmla="*/ 0 h 408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4412" h="4084412">
                  <a:moveTo>
                    <a:pt x="2042206" y="217714"/>
                  </a:moveTo>
                  <a:cubicBezTo>
                    <a:pt x="1034567" y="217714"/>
                    <a:pt x="217714" y="1034567"/>
                    <a:pt x="217714" y="2042206"/>
                  </a:cubicBezTo>
                  <a:cubicBezTo>
                    <a:pt x="217714" y="3049845"/>
                    <a:pt x="1034567" y="3866698"/>
                    <a:pt x="2042206" y="3866698"/>
                  </a:cubicBezTo>
                  <a:cubicBezTo>
                    <a:pt x="3049845" y="3866698"/>
                    <a:pt x="3866698" y="3049845"/>
                    <a:pt x="3866698" y="2042206"/>
                  </a:cubicBezTo>
                  <a:cubicBezTo>
                    <a:pt x="3866698" y="1034567"/>
                    <a:pt x="3049845" y="217714"/>
                    <a:pt x="2042206" y="217714"/>
                  </a:cubicBezTo>
                  <a:close/>
                  <a:moveTo>
                    <a:pt x="2042206" y="0"/>
                  </a:moveTo>
                  <a:cubicBezTo>
                    <a:pt x="3170085" y="0"/>
                    <a:pt x="4084412" y="914327"/>
                    <a:pt x="4084412" y="2042206"/>
                  </a:cubicBezTo>
                  <a:cubicBezTo>
                    <a:pt x="4084412" y="3170085"/>
                    <a:pt x="3170085" y="4084412"/>
                    <a:pt x="2042206" y="4084412"/>
                  </a:cubicBezTo>
                  <a:cubicBezTo>
                    <a:pt x="914327" y="4084412"/>
                    <a:pt x="0" y="3170085"/>
                    <a:pt x="0" y="2042206"/>
                  </a:cubicBezTo>
                  <a:cubicBezTo>
                    <a:pt x="0" y="914327"/>
                    <a:pt x="914327" y="0"/>
                    <a:pt x="2042206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srgbClr val="FFFFFF"/>
                </a:solidFill>
                <a:latin typeface="字魂59号-创粗黑"/>
                <a:ea typeface="字魂59号-创粗黑"/>
              </a:endParaRPr>
            </a:p>
          </p:txBody>
        </p:sp>
      </p:grpSp>
      <p:pic>
        <p:nvPicPr>
          <p:cNvPr id="57" name="Picture 56" descr="Download Software Development Services - Covent Garden PNG Image with No  Background - PNGkey.com">
            <a:extLst>
              <a:ext uri="{FF2B5EF4-FFF2-40B4-BE49-F238E27FC236}">
                <a16:creationId xmlns:a16="http://schemas.microsoft.com/office/drawing/2014/main" id="{2AF8F420-6485-40BC-AC4A-62DA9278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3873" y="4267088"/>
            <a:ext cx="1610679" cy="1610679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chuong-het-gio-reng-www_tiengdong_com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43423" y="5191244"/>
            <a:ext cx="731045" cy="7310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75657" y="4451003"/>
            <a:ext cx="536685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371600"/>
            <a:r>
              <a:rPr lang="en-US" sz="8100" b="1" dirty="0">
                <a:ln/>
                <a:solidFill>
                  <a:srgbClr val="FFC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.</a:t>
            </a:r>
            <a:endParaRPr lang="en-US" sz="8100" b="1" dirty="0">
              <a:ln/>
              <a:solidFill>
                <a:srgbClr val="FFC000"/>
              </a:solidFill>
              <a:latin typeface="字魂59号-创粗黑"/>
              <a:ea typeface="字魂59号-创粗黑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03885118-8270-4A66-8BCA-101ED2EFE6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87" y="7240658"/>
            <a:ext cx="3310415" cy="260626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3885118-8270-4A66-8BCA-101ED2EFE6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7" y="7106300"/>
            <a:ext cx="3310415" cy="260626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4"/>
          <a:srcRect l="17083" t="11481" r="34166" b="10000"/>
          <a:stretch/>
        </p:blipFill>
        <p:spPr>
          <a:xfrm>
            <a:off x="6430275" y="145548"/>
            <a:ext cx="9012038" cy="59511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9465110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00013 -0.0608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6088 L -3.75E-6 -0.12315 " pathEditMode="relative" rAng="0" ptsTypes="AA">
                                      <p:cBhvr>
                                        <p:cTn id="3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12315 L -0.00026 -0.18518 " pathEditMode="relative" rAng="0" ptsTypes="AA">
                                      <p:cBhvr>
                                        <p:cTn id="4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18518 L -3.75E-6 -0.24745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24745 L -3.75E-6 -0.30949 " pathEditMode="relative" rAng="0" ptsTypes="AA">
                                      <p:cBhvr>
                                        <p:cTn id="6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30949 L -3.75E-6 -0.37153 " pathEditMode="relative" rAng="0" ptsTypes="AA">
                                      <p:cBhvr>
                                        <p:cTn id="7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4E79"/>
                                      </p:to>
                                    </p:animClr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0" dur="99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8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4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90"/>
            <a:ext cx="18288000" cy="10287000"/>
          </a:xfrm>
          <a:prstGeom prst="rect">
            <a:avLst/>
          </a:prstGeom>
        </p:spPr>
      </p:pic>
      <p:sp>
        <p:nvSpPr>
          <p:cNvPr id="4" name="Q1">
            <a:extLst>
              <a:ext uri="{FF2B5EF4-FFF2-40B4-BE49-F238E27FC236}">
                <a16:creationId xmlns:a16="http://schemas.microsoft.com/office/drawing/2014/main" id="{B3DB058A-7F39-4989-A89A-565B4C7702EB}"/>
              </a:ext>
            </a:extLst>
          </p:cNvPr>
          <p:cNvSpPr/>
          <p:nvPr/>
        </p:nvSpPr>
        <p:spPr>
          <a:xfrm>
            <a:off x="2842073" y="7482392"/>
            <a:ext cx="14313416" cy="2118809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72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lang="en-US" sz="72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vi-VN" sz="72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2</a:t>
            </a:r>
            <a:r>
              <a:rPr lang="en-US" sz="72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mưa</a:t>
            </a:r>
            <a:r>
              <a:rPr lang="en-US" sz="72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nhiều</a:t>
            </a:r>
            <a:r>
              <a:rPr lang="en-US" sz="72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hơn</a:t>
            </a:r>
            <a:r>
              <a:rPr lang="en-US" sz="72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lang="en-US" sz="72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vi-VN" sz="72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1</a:t>
            </a:r>
            <a:r>
              <a:rPr lang="en-US" sz="72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bao</a:t>
            </a:r>
            <a:r>
              <a:rPr lang="en-US" sz="72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nhiêu</a:t>
            </a:r>
            <a:r>
              <a:rPr lang="en-US" sz="72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lang="en-US" sz="72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?</a:t>
            </a:r>
            <a:endParaRPr lang="en-US" sz="7200" b="1" dirty="0">
              <a:solidFill>
                <a:prstClr val="white"/>
              </a:solidFill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54" name="Q1">
            <a:extLst>
              <a:ext uri="{FF2B5EF4-FFF2-40B4-BE49-F238E27FC236}">
                <a16:creationId xmlns:a16="http://schemas.microsoft.com/office/drawing/2014/main" id="{B3DB058A-7F39-4989-A89A-565B4C7702EB}"/>
              </a:ext>
            </a:extLst>
          </p:cNvPr>
          <p:cNvSpPr/>
          <p:nvPr/>
        </p:nvSpPr>
        <p:spPr>
          <a:xfrm>
            <a:off x="2880740" y="7465236"/>
            <a:ext cx="14313416" cy="2256645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mưa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vi-VN" sz="6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2</a:t>
            </a:r>
            <a:r>
              <a:rPr lang="en-US" sz="6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nhiều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hơn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vi-VN" sz="6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1</a:t>
            </a:r>
            <a:r>
              <a:rPr lang="en-US" sz="6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là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: </a:t>
            </a:r>
            <a:r>
              <a:rPr lang="vi-VN" sz="6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25 – 20 = 5 </a:t>
            </a:r>
            <a:r>
              <a:rPr lang="en-US" sz="6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(</a:t>
            </a:r>
            <a:r>
              <a:rPr lang="en-US" sz="6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)</a:t>
            </a:r>
            <a:endParaRPr lang="en-US" sz="6000" b="1" dirty="0">
              <a:solidFill>
                <a:prstClr val="white"/>
              </a:solidFill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24" name="Next 2">
            <a:extLst>
              <a:ext uri="{FF2B5EF4-FFF2-40B4-BE49-F238E27FC236}">
                <a16:creationId xmlns:a16="http://schemas.microsoft.com/office/drawing/2014/main" id="{5D733F5F-CE2E-4BD1-A739-7E3366340811}"/>
              </a:ext>
            </a:extLst>
          </p:cNvPr>
          <p:cNvSpPr/>
          <p:nvPr/>
        </p:nvSpPr>
        <p:spPr>
          <a:xfrm>
            <a:off x="4589543" y="6268859"/>
            <a:ext cx="1936806" cy="874643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  <a:ea typeface="字魂59号-创粗黑"/>
            </a:endParaRPr>
          </a:p>
        </p:txBody>
      </p:sp>
      <p:sp>
        <p:nvSpPr>
          <p:cNvPr id="25" name="Next 1">
            <a:extLst>
              <a:ext uri="{FF2B5EF4-FFF2-40B4-BE49-F238E27FC236}">
                <a16:creationId xmlns:a16="http://schemas.microsoft.com/office/drawing/2014/main" id="{09EA6259-5392-4068-A0AD-B7002EE24476}"/>
              </a:ext>
            </a:extLst>
          </p:cNvPr>
          <p:cNvSpPr/>
          <p:nvPr/>
        </p:nvSpPr>
        <p:spPr>
          <a:xfrm>
            <a:off x="4589543" y="6268858"/>
            <a:ext cx="1936806" cy="874643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CÂU HỎI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80ACEF3-42E3-4B86-BCFD-6353E5E13E57}"/>
              </a:ext>
            </a:extLst>
          </p:cNvPr>
          <p:cNvGrpSpPr/>
          <p:nvPr/>
        </p:nvGrpSpPr>
        <p:grpSpPr>
          <a:xfrm>
            <a:off x="-106277" y="4543049"/>
            <a:ext cx="1518036" cy="1179678"/>
            <a:chOff x="226920" y="2546803"/>
            <a:chExt cx="1012024" cy="78645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5A062DC-569E-49C5-B7FB-25F21FD71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20" y="2546803"/>
              <a:ext cx="1012024" cy="78645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59B2A67-F219-41BC-B62C-CC70D6941C78}"/>
                </a:ext>
              </a:extLst>
            </p:cNvPr>
            <p:cNvSpPr txBox="1"/>
            <p:nvPr/>
          </p:nvSpPr>
          <p:spPr>
            <a:xfrm>
              <a:off x="567319" y="2779572"/>
              <a:ext cx="1231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/>
              <a:endParaRPr lang="en-US" sz="21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0" name="0">
            <a:extLst>
              <a:ext uri="{FF2B5EF4-FFF2-40B4-BE49-F238E27FC236}">
                <a16:creationId xmlns:a16="http://schemas.microsoft.com/office/drawing/2014/main" id="{9D20E7DA-90EB-4A3C-9A16-044A46CC9F26}"/>
              </a:ext>
            </a:extLst>
          </p:cNvPr>
          <p:cNvSpPr/>
          <p:nvPr/>
        </p:nvSpPr>
        <p:spPr>
          <a:xfrm>
            <a:off x="1498546" y="5249849"/>
            <a:ext cx="758792" cy="874643"/>
          </a:xfrm>
          <a:prstGeom prst="flowChartMagneticDisk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endParaRPr lang="en-US" sz="3600" b="1">
              <a:solidFill>
                <a:srgbClr val="000000"/>
              </a:solidFill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1D0B35C-7548-4C39-843E-4269EF840E20}"/>
              </a:ext>
            </a:extLst>
          </p:cNvPr>
          <p:cNvSpPr/>
          <p:nvPr/>
        </p:nvSpPr>
        <p:spPr>
          <a:xfrm>
            <a:off x="1397962" y="5121641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32" name="1">
            <a:extLst>
              <a:ext uri="{FF2B5EF4-FFF2-40B4-BE49-F238E27FC236}">
                <a16:creationId xmlns:a16="http://schemas.microsoft.com/office/drawing/2014/main" id="{03D9DE48-6FCB-4743-A44F-C4B93A9AD9D8}"/>
              </a:ext>
            </a:extLst>
          </p:cNvPr>
          <p:cNvSpPr/>
          <p:nvPr/>
        </p:nvSpPr>
        <p:spPr>
          <a:xfrm>
            <a:off x="1498546" y="4601642"/>
            <a:ext cx="758792" cy="874643"/>
          </a:xfrm>
          <a:prstGeom prst="flowChartMagneticDisk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766B8AE-0660-4EB6-B289-D2A1810AC650}"/>
              </a:ext>
            </a:extLst>
          </p:cNvPr>
          <p:cNvSpPr/>
          <p:nvPr/>
        </p:nvSpPr>
        <p:spPr>
          <a:xfrm>
            <a:off x="1397962" y="4484633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34" name="2">
            <a:extLst>
              <a:ext uri="{FF2B5EF4-FFF2-40B4-BE49-F238E27FC236}">
                <a16:creationId xmlns:a16="http://schemas.microsoft.com/office/drawing/2014/main" id="{C572263E-C9C9-496B-8F0A-4BEFF6970A6A}"/>
              </a:ext>
            </a:extLst>
          </p:cNvPr>
          <p:cNvSpPr/>
          <p:nvPr/>
        </p:nvSpPr>
        <p:spPr>
          <a:xfrm>
            <a:off x="1498546" y="3962365"/>
            <a:ext cx="758792" cy="874643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E4F50B1-2915-46B3-BF90-4B122B837603}"/>
              </a:ext>
            </a:extLst>
          </p:cNvPr>
          <p:cNvSpPr/>
          <p:nvPr/>
        </p:nvSpPr>
        <p:spPr>
          <a:xfrm>
            <a:off x="1393400" y="3821159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36" name="3">
            <a:extLst>
              <a:ext uri="{FF2B5EF4-FFF2-40B4-BE49-F238E27FC236}">
                <a16:creationId xmlns:a16="http://schemas.microsoft.com/office/drawing/2014/main" id="{595A9014-B295-4A54-8A82-A4A81F8CD7C1}"/>
              </a:ext>
            </a:extLst>
          </p:cNvPr>
          <p:cNvSpPr/>
          <p:nvPr/>
        </p:nvSpPr>
        <p:spPr>
          <a:xfrm>
            <a:off x="1498546" y="3323087"/>
            <a:ext cx="758792" cy="874643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89B4273-DA74-4547-8A12-E7B7D33C2CBF}"/>
              </a:ext>
            </a:extLst>
          </p:cNvPr>
          <p:cNvSpPr/>
          <p:nvPr/>
        </p:nvSpPr>
        <p:spPr>
          <a:xfrm>
            <a:off x="1393400" y="3184151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38" name="4">
            <a:extLst>
              <a:ext uri="{FF2B5EF4-FFF2-40B4-BE49-F238E27FC236}">
                <a16:creationId xmlns:a16="http://schemas.microsoft.com/office/drawing/2014/main" id="{6060A468-9A57-4B21-8CCA-1133D3440C47}"/>
              </a:ext>
            </a:extLst>
          </p:cNvPr>
          <p:cNvSpPr/>
          <p:nvPr/>
        </p:nvSpPr>
        <p:spPr>
          <a:xfrm>
            <a:off x="1498546" y="2683810"/>
            <a:ext cx="758792" cy="874643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F99947C-DDA5-43B9-86A6-46EB14827643}"/>
              </a:ext>
            </a:extLst>
          </p:cNvPr>
          <p:cNvSpPr/>
          <p:nvPr/>
        </p:nvSpPr>
        <p:spPr>
          <a:xfrm>
            <a:off x="1369358" y="2543528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40" name="5">
            <a:extLst>
              <a:ext uri="{FF2B5EF4-FFF2-40B4-BE49-F238E27FC236}">
                <a16:creationId xmlns:a16="http://schemas.microsoft.com/office/drawing/2014/main" id="{3B9CD15F-920C-41F5-91F6-37672771D306}"/>
              </a:ext>
            </a:extLst>
          </p:cNvPr>
          <p:cNvSpPr/>
          <p:nvPr/>
        </p:nvSpPr>
        <p:spPr>
          <a:xfrm>
            <a:off x="1498546" y="2044532"/>
            <a:ext cx="758792" cy="874643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19EEE63-2BCD-488D-803C-9EAC1648938D}"/>
              </a:ext>
            </a:extLst>
          </p:cNvPr>
          <p:cNvSpPr/>
          <p:nvPr/>
        </p:nvSpPr>
        <p:spPr>
          <a:xfrm>
            <a:off x="1367108" y="1897157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42" name="6">
            <a:extLst>
              <a:ext uri="{FF2B5EF4-FFF2-40B4-BE49-F238E27FC236}">
                <a16:creationId xmlns:a16="http://schemas.microsoft.com/office/drawing/2014/main" id="{A994FFD3-ADE0-4B93-9D03-AFE6C109C24C}"/>
              </a:ext>
            </a:extLst>
          </p:cNvPr>
          <p:cNvSpPr/>
          <p:nvPr/>
        </p:nvSpPr>
        <p:spPr>
          <a:xfrm>
            <a:off x="1498546" y="1405255"/>
            <a:ext cx="758792" cy="874643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4BEBF54-67F4-4483-86A3-5A501F7EFB7A}"/>
              </a:ext>
            </a:extLst>
          </p:cNvPr>
          <p:cNvSpPr/>
          <p:nvPr/>
        </p:nvSpPr>
        <p:spPr>
          <a:xfrm>
            <a:off x="1367108" y="1339278"/>
            <a:ext cx="1015655" cy="423189"/>
          </a:xfrm>
          <a:prstGeom prst="ellipse">
            <a:avLst/>
          </a:prstGeom>
          <a:solidFill>
            <a:srgbClr val="21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F47B9726-2654-43B0-B366-4F0A837BB0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197" y="198482"/>
            <a:ext cx="8073395" cy="392367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BD02A26A-DD70-48B2-9471-0802BECD8BC4}"/>
              </a:ext>
            </a:extLst>
          </p:cNvPr>
          <p:cNvGrpSpPr/>
          <p:nvPr/>
        </p:nvGrpSpPr>
        <p:grpSpPr>
          <a:xfrm>
            <a:off x="16060694" y="2126018"/>
            <a:ext cx="1956810" cy="1908018"/>
            <a:chOff x="11460870" y="-2895233"/>
            <a:chExt cx="4084411" cy="4084411"/>
          </a:xfrm>
          <a:solidFill>
            <a:srgbClr val="EF4149"/>
          </a:solidFill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1D13324-3B34-4FF3-97E9-8ED74D516D09}"/>
                </a:ext>
              </a:extLst>
            </p:cNvPr>
            <p:cNvSpPr/>
            <p:nvPr/>
          </p:nvSpPr>
          <p:spPr>
            <a:xfrm>
              <a:off x="11869508" y="-2133514"/>
              <a:ext cx="3267131" cy="2546802"/>
            </a:xfrm>
            <a:prstGeom prst="ellipse">
              <a:avLst/>
            </a:pr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000" b="1" dirty="0">
                  <a:ln w="10160">
                    <a:solidFill>
                      <a:srgbClr val="4472C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657B59E0-0BA4-417E-BA5A-6AB76BE91572}"/>
                </a:ext>
              </a:extLst>
            </p:cNvPr>
            <p:cNvSpPr/>
            <p:nvPr/>
          </p:nvSpPr>
          <p:spPr>
            <a:xfrm>
              <a:off x="11460870" y="-2895233"/>
              <a:ext cx="4084411" cy="4084411"/>
            </a:xfrm>
            <a:custGeom>
              <a:avLst/>
              <a:gdLst>
                <a:gd name="connsiteX0" fmla="*/ 2042206 w 4084412"/>
                <a:gd name="connsiteY0" fmla="*/ 217714 h 4084412"/>
                <a:gd name="connsiteX1" fmla="*/ 217714 w 4084412"/>
                <a:gd name="connsiteY1" fmla="*/ 2042206 h 4084412"/>
                <a:gd name="connsiteX2" fmla="*/ 2042206 w 4084412"/>
                <a:gd name="connsiteY2" fmla="*/ 3866698 h 4084412"/>
                <a:gd name="connsiteX3" fmla="*/ 3866698 w 4084412"/>
                <a:gd name="connsiteY3" fmla="*/ 2042206 h 4084412"/>
                <a:gd name="connsiteX4" fmla="*/ 2042206 w 4084412"/>
                <a:gd name="connsiteY4" fmla="*/ 217714 h 4084412"/>
                <a:gd name="connsiteX5" fmla="*/ 2042206 w 4084412"/>
                <a:gd name="connsiteY5" fmla="*/ 0 h 4084412"/>
                <a:gd name="connsiteX6" fmla="*/ 4084412 w 4084412"/>
                <a:gd name="connsiteY6" fmla="*/ 2042206 h 4084412"/>
                <a:gd name="connsiteX7" fmla="*/ 2042206 w 4084412"/>
                <a:gd name="connsiteY7" fmla="*/ 4084412 h 4084412"/>
                <a:gd name="connsiteX8" fmla="*/ 0 w 4084412"/>
                <a:gd name="connsiteY8" fmla="*/ 2042206 h 4084412"/>
                <a:gd name="connsiteX9" fmla="*/ 2042206 w 4084412"/>
                <a:gd name="connsiteY9" fmla="*/ 0 h 408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4412" h="4084412">
                  <a:moveTo>
                    <a:pt x="2042206" y="217714"/>
                  </a:moveTo>
                  <a:cubicBezTo>
                    <a:pt x="1034567" y="217714"/>
                    <a:pt x="217714" y="1034567"/>
                    <a:pt x="217714" y="2042206"/>
                  </a:cubicBezTo>
                  <a:cubicBezTo>
                    <a:pt x="217714" y="3049845"/>
                    <a:pt x="1034567" y="3866698"/>
                    <a:pt x="2042206" y="3866698"/>
                  </a:cubicBezTo>
                  <a:cubicBezTo>
                    <a:pt x="3049845" y="3866698"/>
                    <a:pt x="3866698" y="3049845"/>
                    <a:pt x="3866698" y="2042206"/>
                  </a:cubicBezTo>
                  <a:cubicBezTo>
                    <a:pt x="3866698" y="1034567"/>
                    <a:pt x="3049845" y="217714"/>
                    <a:pt x="2042206" y="217714"/>
                  </a:cubicBezTo>
                  <a:close/>
                  <a:moveTo>
                    <a:pt x="2042206" y="0"/>
                  </a:moveTo>
                  <a:cubicBezTo>
                    <a:pt x="3170085" y="0"/>
                    <a:pt x="4084412" y="914327"/>
                    <a:pt x="4084412" y="2042206"/>
                  </a:cubicBezTo>
                  <a:cubicBezTo>
                    <a:pt x="4084412" y="3170085"/>
                    <a:pt x="3170085" y="4084412"/>
                    <a:pt x="2042206" y="4084412"/>
                  </a:cubicBezTo>
                  <a:cubicBezTo>
                    <a:pt x="914327" y="4084412"/>
                    <a:pt x="0" y="3170085"/>
                    <a:pt x="0" y="2042206"/>
                  </a:cubicBezTo>
                  <a:cubicBezTo>
                    <a:pt x="0" y="914327"/>
                    <a:pt x="914327" y="0"/>
                    <a:pt x="2042206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srgbClr val="FFFFFF"/>
                </a:solidFill>
                <a:latin typeface="字魂59号-创粗黑"/>
                <a:ea typeface="字魂59号-创粗黑"/>
              </a:endParaRPr>
            </a:p>
          </p:txBody>
        </p:sp>
      </p:grpSp>
      <p:pic>
        <p:nvPicPr>
          <p:cNvPr id="57" name="Picture 56" descr="Download Software Development Services - Covent Garden PNG Image with No  Background - PNGkey.com">
            <a:extLst>
              <a:ext uri="{FF2B5EF4-FFF2-40B4-BE49-F238E27FC236}">
                <a16:creationId xmlns:a16="http://schemas.microsoft.com/office/drawing/2014/main" id="{2AF8F420-6485-40BC-AC4A-62DA9278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3873" y="4267088"/>
            <a:ext cx="1610679" cy="1610679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chuong-het-gio-reng-www_tiengdong_com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43423" y="5191244"/>
            <a:ext cx="731045" cy="7310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75657" y="4451003"/>
            <a:ext cx="536685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371600"/>
            <a:r>
              <a:rPr lang="en-US" sz="8100" b="1" dirty="0">
                <a:ln/>
                <a:solidFill>
                  <a:srgbClr val="FFC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.</a:t>
            </a:r>
            <a:endParaRPr lang="en-US" sz="8100" b="1" dirty="0">
              <a:ln/>
              <a:solidFill>
                <a:srgbClr val="FFC000"/>
              </a:solidFill>
              <a:latin typeface="字魂59号-创粗黑"/>
              <a:ea typeface="字魂59号-创粗黑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03885118-8270-4A66-8BCA-101ED2EFE6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0" y="7290425"/>
            <a:ext cx="3310415" cy="260626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4"/>
          <a:srcRect l="17083" t="11481" r="34166" b="10000"/>
          <a:stretch/>
        </p:blipFill>
        <p:spPr>
          <a:xfrm>
            <a:off x="6430275" y="145548"/>
            <a:ext cx="9012038" cy="59511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6870187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0.00013 -0.0608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6088 L 2.91667E-6 -0.12315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12315 L -0.00026 -0.18518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18518 L 2.91667E-6 -0.24745 " pathEditMode="relative" rAng="0" ptsTypes="AA">
                                      <p:cBhvr>
                                        <p:cTn id="4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24745 L 2.91667E-6 -0.30949 " pathEditMode="relative" rAng="0" ptsTypes="AA">
                                      <p:cBhvr>
                                        <p:cTn id="5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30949 L 2.91667E-6 -0.37153 " pathEditMode="relative" rAng="0" ptsTypes="AA">
                                      <p:cBhvr>
                                        <p:cTn id="6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4E79"/>
                                      </p:to>
                                    </p:animClr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4" dur="99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8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0"/>
                            </p:stCondLst>
                            <p:childTnLst>
                              <p:par>
                                <p:cTn id="9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Q1">
            <a:extLst>
              <a:ext uri="{FF2B5EF4-FFF2-40B4-BE49-F238E27FC236}">
                <a16:creationId xmlns:a16="http://schemas.microsoft.com/office/drawing/2014/main" id="{B3DB058A-7F39-4989-A89A-565B4C7702EB}"/>
              </a:ext>
            </a:extLst>
          </p:cNvPr>
          <p:cNvSpPr/>
          <p:nvPr/>
        </p:nvSpPr>
        <p:spPr>
          <a:xfrm>
            <a:off x="2842073" y="7482392"/>
            <a:ext cx="14313416" cy="2118809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Trung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bình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mỗi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có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bao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nhiêu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mưa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?</a:t>
            </a:r>
            <a:endParaRPr lang="en-US" sz="6600" b="1" dirty="0">
              <a:solidFill>
                <a:prstClr val="white"/>
              </a:solidFill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54" name="Q1">
            <a:extLst>
              <a:ext uri="{FF2B5EF4-FFF2-40B4-BE49-F238E27FC236}">
                <a16:creationId xmlns:a16="http://schemas.microsoft.com/office/drawing/2014/main" id="{B3DB058A-7F39-4989-A89A-565B4C7702EB}"/>
              </a:ext>
            </a:extLst>
          </p:cNvPr>
          <p:cNvSpPr/>
          <p:nvPr/>
        </p:nvSpPr>
        <p:spPr>
          <a:xfrm>
            <a:off x="2842073" y="7472601"/>
            <a:ext cx="14313416" cy="2256645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Số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mưa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trung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bình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mỗi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là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:</a:t>
            </a:r>
          </a:p>
          <a:p>
            <a:pPr algn="ctr" defTabSz="1371600">
              <a:defRPr/>
            </a:pPr>
            <a:r>
              <a:rPr lang="en-US" sz="66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(</a:t>
            </a:r>
            <a:r>
              <a:rPr lang="vi-VN" sz="66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20</a:t>
            </a:r>
            <a:r>
              <a:rPr lang="en-US" sz="66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+ </a:t>
            </a:r>
            <a:r>
              <a:rPr lang="vi-VN" sz="66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2</a:t>
            </a:r>
            <a:r>
              <a:rPr lang="en-US" sz="66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5 </a:t>
            </a: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+ </a:t>
            </a:r>
            <a:r>
              <a:rPr lang="vi-VN" sz="66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15</a:t>
            </a:r>
            <a:r>
              <a:rPr lang="en-US" sz="66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) </a:t>
            </a: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: 3 = </a:t>
            </a:r>
            <a:r>
              <a:rPr lang="vi-VN" sz="66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20</a:t>
            </a:r>
            <a:r>
              <a:rPr lang="en-US" sz="66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(</a:t>
            </a:r>
            <a:r>
              <a:rPr lang="en-US" sz="6600" b="1" dirty="0" err="1"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4" name="Next 2">
            <a:extLst>
              <a:ext uri="{FF2B5EF4-FFF2-40B4-BE49-F238E27FC236}">
                <a16:creationId xmlns:a16="http://schemas.microsoft.com/office/drawing/2014/main" id="{5D733F5F-CE2E-4BD1-A739-7E3366340811}"/>
              </a:ext>
            </a:extLst>
          </p:cNvPr>
          <p:cNvSpPr/>
          <p:nvPr/>
        </p:nvSpPr>
        <p:spPr>
          <a:xfrm>
            <a:off x="4589543" y="6268859"/>
            <a:ext cx="1936806" cy="874643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  <a:ea typeface="字魂59号-创粗黑"/>
            </a:endParaRPr>
          </a:p>
        </p:txBody>
      </p:sp>
      <p:sp>
        <p:nvSpPr>
          <p:cNvPr id="25" name="Next 1">
            <a:extLst>
              <a:ext uri="{FF2B5EF4-FFF2-40B4-BE49-F238E27FC236}">
                <a16:creationId xmlns:a16="http://schemas.microsoft.com/office/drawing/2014/main" id="{09EA6259-5392-4068-A0AD-B7002EE24476}"/>
              </a:ext>
            </a:extLst>
          </p:cNvPr>
          <p:cNvSpPr/>
          <p:nvPr/>
        </p:nvSpPr>
        <p:spPr>
          <a:xfrm>
            <a:off x="4589543" y="6268858"/>
            <a:ext cx="1936806" cy="874643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CÂU HỎI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80ACEF3-42E3-4B86-BCFD-6353E5E13E57}"/>
              </a:ext>
            </a:extLst>
          </p:cNvPr>
          <p:cNvGrpSpPr/>
          <p:nvPr/>
        </p:nvGrpSpPr>
        <p:grpSpPr>
          <a:xfrm>
            <a:off x="-60929" y="3779565"/>
            <a:ext cx="1518036" cy="1179678"/>
            <a:chOff x="226920" y="2546803"/>
            <a:chExt cx="1012024" cy="78645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5A062DC-569E-49C5-B7FB-25F21FD71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20" y="2546803"/>
              <a:ext cx="1012024" cy="78645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59B2A67-F219-41BC-B62C-CC70D6941C78}"/>
                </a:ext>
              </a:extLst>
            </p:cNvPr>
            <p:cNvSpPr txBox="1"/>
            <p:nvPr/>
          </p:nvSpPr>
          <p:spPr>
            <a:xfrm>
              <a:off x="567319" y="2779572"/>
              <a:ext cx="1231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/>
              <a:endParaRPr lang="en-US" sz="21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0" name="0">
            <a:extLst>
              <a:ext uri="{FF2B5EF4-FFF2-40B4-BE49-F238E27FC236}">
                <a16:creationId xmlns:a16="http://schemas.microsoft.com/office/drawing/2014/main" id="{9D20E7DA-90EB-4A3C-9A16-044A46CC9F26}"/>
              </a:ext>
            </a:extLst>
          </p:cNvPr>
          <p:cNvSpPr/>
          <p:nvPr/>
        </p:nvSpPr>
        <p:spPr>
          <a:xfrm>
            <a:off x="1498546" y="5249849"/>
            <a:ext cx="758792" cy="874643"/>
          </a:xfrm>
          <a:prstGeom prst="flowChartMagneticDisk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endParaRPr lang="en-US" sz="3600" b="1">
              <a:solidFill>
                <a:srgbClr val="000000"/>
              </a:solidFill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1D0B35C-7548-4C39-843E-4269EF840E20}"/>
              </a:ext>
            </a:extLst>
          </p:cNvPr>
          <p:cNvSpPr/>
          <p:nvPr/>
        </p:nvSpPr>
        <p:spPr>
          <a:xfrm>
            <a:off x="1397962" y="5121641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32" name="1">
            <a:extLst>
              <a:ext uri="{FF2B5EF4-FFF2-40B4-BE49-F238E27FC236}">
                <a16:creationId xmlns:a16="http://schemas.microsoft.com/office/drawing/2014/main" id="{03D9DE48-6FCB-4743-A44F-C4B93A9AD9D8}"/>
              </a:ext>
            </a:extLst>
          </p:cNvPr>
          <p:cNvSpPr/>
          <p:nvPr/>
        </p:nvSpPr>
        <p:spPr>
          <a:xfrm>
            <a:off x="1498546" y="4601642"/>
            <a:ext cx="758792" cy="874643"/>
          </a:xfrm>
          <a:prstGeom prst="flowChartMagneticDisk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766B8AE-0660-4EB6-B289-D2A1810AC650}"/>
              </a:ext>
            </a:extLst>
          </p:cNvPr>
          <p:cNvSpPr/>
          <p:nvPr/>
        </p:nvSpPr>
        <p:spPr>
          <a:xfrm>
            <a:off x="1397962" y="4484633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34" name="2">
            <a:extLst>
              <a:ext uri="{FF2B5EF4-FFF2-40B4-BE49-F238E27FC236}">
                <a16:creationId xmlns:a16="http://schemas.microsoft.com/office/drawing/2014/main" id="{C572263E-C9C9-496B-8F0A-4BEFF6970A6A}"/>
              </a:ext>
            </a:extLst>
          </p:cNvPr>
          <p:cNvSpPr/>
          <p:nvPr/>
        </p:nvSpPr>
        <p:spPr>
          <a:xfrm>
            <a:off x="1498546" y="3962365"/>
            <a:ext cx="758792" cy="874643"/>
          </a:xfrm>
          <a:prstGeom prst="flowChartMagneticDisk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E4F50B1-2915-46B3-BF90-4B122B837603}"/>
              </a:ext>
            </a:extLst>
          </p:cNvPr>
          <p:cNvSpPr/>
          <p:nvPr/>
        </p:nvSpPr>
        <p:spPr>
          <a:xfrm>
            <a:off x="1393400" y="3821159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36" name="3">
            <a:extLst>
              <a:ext uri="{FF2B5EF4-FFF2-40B4-BE49-F238E27FC236}">
                <a16:creationId xmlns:a16="http://schemas.microsoft.com/office/drawing/2014/main" id="{595A9014-B295-4A54-8A82-A4A81F8CD7C1}"/>
              </a:ext>
            </a:extLst>
          </p:cNvPr>
          <p:cNvSpPr/>
          <p:nvPr/>
        </p:nvSpPr>
        <p:spPr>
          <a:xfrm>
            <a:off x="1498546" y="3323087"/>
            <a:ext cx="758792" cy="874643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89B4273-DA74-4547-8A12-E7B7D33C2CBF}"/>
              </a:ext>
            </a:extLst>
          </p:cNvPr>
          <p:cNvSpPr/>
          <p:nvPr/>
        </p:nvSpPr>
        <p:spPr>
          <a:xfrm>
            <a:off x="1393400" y="3184151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38" name="4">
            <a:extLst>
              <a:ext uri="{FF2B5EF4-FFF2-40B4-BE49-F238E27FC236}">
                <a16:creationId xmlns:a16="http://schemas.microsoft.com/office/drawing/2014/main" id="{6060A468-9A57-4B21-8CCA-1133D3440C47}"/>
              </a:ext>
            </a:extLst>
          </p:cNvPr>
          <p:cNvSpPr/>
          <p:nvPr/>
        </p:nvSpPr>
        <p:spPr>
          <a:xfrm>
            <a:off x="1498546" y="2683810"/>
            <a:ext cx="758792" cy="874643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F99947C-DDA5-43B9-86A6-46EB14827643}"/>
              </a:ext>
            </a:extLst>
          </p:cNvPr>
          <p:cNvSpPr/>
          <p:nvPr/>
        </p:nvSpPr>
        <p:spPr>
          <a:xfrm>
            <a:off x="1369358" y="2543528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40" name="5">
            <a:extLst>
              <a:ext uri="{FF2B5EF4-FFF2-40B4-BE49-F238E27FC236}">
                <a16:creationId xmlns:a16="http://schemas.microsoft.com/office/drawing/2014/main" id="{3B9CD15F-920C-41F5-91F6-37672771D306}"/>
              </a:ext>
            </a:extLst>
          </p:cNvPr>
          <p:cNvSpPr/>
          <p:nvPr/>
        </p:nvSpPr>
        <p:spPr>
          <a:xfrm>
            <a:off x="1498546" y="2044532"/>
            <a:ext cx="758792" cy="874643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19EEE63-2BCD-488D-803C-9EAC1648938D}"/>
              </a:ext>
            </a:extLst>
          </p:cNvPr>
          <p:cNvSpPr/>
          <p:nvPr/>
        </p:nvSpPr>
        <p:spPr>
          <a:xfrm>
            <a:off x="1367108" y="1897157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42" name="6">
            <a:extLst>
              <a:ext uri="{FF2B5EF4-FFF2-40B4-BE49-F238E27FC236}">
                <a16:creationId xmlns:a16="http://schemas.microsoft.com/office/drawing/2014/main" id="{A994FFD3-ADE0-4B93-9D03-AFE6C109C24C}"/>
              </a:ext>
            </a:extLst>
          </p:cNvPr>
          <p:cNvSpPr/>
          <p:nvPr/>
        </p:nvSpPr>
        <p:spPr>
          <a:xfrm>
            <a:off x="1498546" y="1405255"/>
            <a:ext cx="758792" cy="874643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4BEBF54-67F4-4483-86A3-5A501F7EFB7A}"/>
              </a:ext>
            </a:extLst>
          </p:cNvPr>
          <p:cNvSpPr/>
          <p:nvPr/>
        </p:nvSpPr>
        <p:spPr>
          <a:xfrm>
            <a:off x="1367108" y="1339278"/>
            <a:ext cx="1015655" cy="423189"/>
          </a:xfrm>
          <a:prstGeom prst="ellipse">
            <a:avLst/>
          </a:prstGeom>
          <a:solidFill>
            <a:srgbClr val="21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F47B9726-2654-43B0-B366-4F0A837BB0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197" y="198482"/>
            <a:ext cx="8073395" cy="392367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BD02A26A-DD70-48B2-9471-0802BECD8BC4}"/>
              </a:ext>
            </a:extLst>
          </p:cNvPr>
          <p:cNvGrpSpPr/>
          <p:nvPr/>
        </p:nvGrpSpPr>
        <p:grpSpPr>
          <a:xfrm>
            <a:off x="16234254" y="3049262"/>
            <a:ext cx="1956810" cy="1908018"/>
            <a:chOff x="8482933" y="3760701"/>
            <a:chExt cx="4084411" cy="4084411"/>
          </a:xfrm>
          <a:solidFill>
            <a:srgbClr val="EF4149"/>
          </a:solidFill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1D13324-3B34-4FF3-97E9-8ED74D516D09}"/>
                </a:ext>
              </a:extLst>
            </p:cNvPr>
            <p:cNvSpPr/>
            <p:nvPr/>
          </p:nvSpPr>
          <p:spPr>
            <a:xfrm>
              <a:off x="8891571" y="4440527"/>
              <a:ext cx="3267131" cy="2546802"/>
            </a:xfrm>
            <a:prstGeom prst="ellipse">
              <a:avLst/>
            </a:pr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000" b="1" dirty="0">
                  <a:ln w="10160">
                    <a:solidFill>
                      <a:srgbClr val="4472C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657B59E0-0BA4-417E-BA5A-6AB76BE91572}"/>
                </a:ext>
              </a:extLst>
            </p:cNvPr>
            <p:cNvSpPr/>
            <p:nvPr/>
          </p:nvSpPr>
          <p:spPr>
            <a:xfrm>
              <a:off x="8482933" y="3760701"/>
              <a:ext cx="4084411" cy="4084411"/>
            </a:xfrm>
            <a:custGeom>
              <a:avLst/>
              <a:gdLst>
                <a:gd name="connsiteX0" fmla="*/ 2042206 w 4084412"/>
                <a:gd name="connsiteY0" fmla="*/ 217714 h 4084412"/>
                <a:gd name="connsiteX1" fmla="*/ 217714 w 4084412"/>
                <a:gd name="connsiteY1" fmla="*/ 2042206 h 4084412"/>
                <a:gd name="connsiteX2" fmla="*/ 2042206 w 4084412"/>
                <a:gd name="connsiteY2" fmla="*/ 3866698 h 4084412"/>
                <a:gd name="connsiteX3" fmla="*/ 3866698 w 4084412"/>
                <a:gd name="connsiteY3" fmla="*/ 2042206 h 4084412"/>
                <a:gd name="connsiteX4" fmla="*/ 2042206 w 4084412"/>
                <a:gd name="connsiteY4" fmla="*/ 217714 h 4084412"/>
                <a:gd name="connsiteX5" fmla="*/ 2042206 w 4084412"/>
                <a:gd name="connsiteY5" fmla="*/ 0 h 4084412"/>
                <a:gd name="connsiteX6" fmla="*/ 4084412 w 4084412"/>
                <a:gd name="connsiteY6" fmla="*/ 2042206 h 4084412"/>
                <a:gd name="connsiteX7" fmla="*/ 2042206 w 4084412"/>
                <a:gd name="connsiteY7" fmla="*/ 4084412 h 4084412"/>
                <a:gd name="connsiteX8" fmla="*/ 0 w 4084412"/>
                <a:gd name="connsiteY8" fmla="*/ 2042206 h 4084412"/>
                <a:gd name="connsiteX9" fmla="*/ 2042206 w 4084412"/>
                <a:gd name="connsiteY9" fmla="*/ 0 h 408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4412" h="4084412">
                  <a:moveTo>
                    <a:pt x="2042206" y="217714"/>
                  </a:moveTo>
                  <a:cubicBezTo>
                    <a:pt x="1034567" y="217714"/>
                    <a:pt x="217714" y="1034567"/>
                    <a:pt x="217714" y="2042206"/>
                  </a:cubicBezTo>
                  <a:cubicBezTo>
                    <a:pt x="217714" y="3049845"/>
                    <a:pt x="1034567" y="3866698"/>
                    <a:pt x="2042206" y="3866698"/>
                  </a:cubicBezTo>
                  <a:cubicBezTo>
                    <a:pt x="3049845" y="3866698"/>
                    <a:pt x="3866698" y="3049845"/>
                    <a:pt x="3866698" y="2042206"/>
                  </a:cubicBezTo>
                  <a:cubicBezTo>
                    <a:pt x="3866698" y="1034567"/>
                    <a:pt x="3049845" y="217714"/>
                    <a:pt x="2042206" y="217714"/>
                  </a:cubicBezTo>
                  <a:close/>
                  <a:moveTo>
                    <a:pt x="2042206" y="0"/>
                  </a:moveTo>
                  <a:cubicBezTo>
                    <a:pt x="3170085" y="0"/>
                    <a:pt x="4084412" y="914327"/>
                    <a:pt x="4084412" y="2042206"/>
                  </a:cubicBezTo>
                  <a:cubicBezTo>
                    <a:pt x="4084412" y="3170085"/>
                    <a:pt x="3170085" y="4084412"/>
                    <a:pt x="2042206" y="4084412"/>
                  </a:cubicBezTo>
                  <a:cubicBezTo>
                    <a:pt x="914327" y="4084412"/>
                    <a:pt x="0" y="3170085"/>
                    <a:pt x="0" y="2042206"/>
                  </a:cubicBezTo>
                  <a:cubicBezTo>
                    <a:pt x="0" y="914327"/>
                    <a:pt x="914327" y="0"/>
                    <a:pt x="2042206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srgbClr val="FFFFFF"/>
                </a:solidFill>
                <a:latin typeface="字魂59号-创粗黑"/>
                <a:ea typeface="字魂59号-创粗黑"/>
              </a:endParaRPr>
            </a:p>
          </p:txBody>
        </p:sp>
      </p:grpSp>
      <p:pic>
        <p:nvPicPr>
          <p:cNvPr id="57" name="Picture 56" descr="Download Software Development Services - Covent Garden PNG Image with No  Background - PNGkey.com">
            <a:extLst>
              <a:ext uri="{FF2B5EF4-FFF2-40B4-BE49-F238E27FC236}">
                <a16:creationId xmlns:a16="http://schemas.microsoft.com/office/drawing/2014/main" id="{2AF8F420-6485-40BC-AC4A-62DA9278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086" y="5318096"/>
            <a:ext cx="1610679" cy="1610679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chuong-het-gio-reng-www_tiengdong_com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131316" y="6380930"/>
            <a:ext cx="731045" cy="7310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75657" y="4451003"/>
            <a:ext cx="536685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371600"/>
            <a:r>
              <a:rPr lang="en-US" sz="8100" b="1" dirty="0">
                <a:ln/>
                <a:solidFill>
                  <a:srgbClr val="FFC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.</a:t>
            </a:r>
            <a:endParaRPr lang="en-US" sz="8100" b="1" dirty="0">
              <a:ln/>
              <a:solidFill>
                <a:srgbClr val="FFC000"/>
              </a:solidFill>
              <a:latin typeface="字魂59号-创粗黑"/>
              <a:ea typeface="字魂59号-创粗黑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03885118-8270-4A66-8BCA-101ED2EFE6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3" y="7448707"/>
            <a:ext cx="3310415" cy="260626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4"/>
          <a:srcRect l="17083" t="11481" r="34166" b="10000"/>
          <a:stretch/>
        </p:blipFill>
        <p:spPr>
          <a:xfrm>
            <a:off x="6430275" y="145548"/>
            <a:ext cx="9012038" cy="59511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3074275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00013 -0.0608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6088 L -1.04167E-6 -0.12315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12315 L -0.00026 -0.18519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18519 L -1.04167E-6 -0.24746 " pathEditMode="relative" rAng="0" ptsTypes="AA">
                                      <p:cBhvr>
                                        <p:cTn id="4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24746 L -1.04167E-6 -0.30949 " pathEditMode="relative" rAng="0" ptsTypes="AA">
                                      <p:cBhvr>
                                        <p:cTn id="5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30949 L -1.04167E-6 -0.37153 " pathEditMode="relative" rAng="0" ptsTypes="AA">
                                      <p:cBhvr>
                                        <p:cTn id="6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4E79"/>
                                      </p:to>
                                    </p:animClr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4" dur="99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8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0"/>
                            </p:stCondLst>
                            <p:childTnLst>
                              <p:par>
                                <p:cTn id="9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q2ofead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633</Words>
  <Application>Microsoft Office PowerPoint</Application>
  <PresentationFormat>Custom</PresentationFormat>
  <Paragraphs>138</Paragraphs>
  <Slides>24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Mommi</vt:lpstr>
      <vt:lpstr>Calibri</vt:lpstr>
      <vt:lpstr>Cambria</vt:lpstr>
      <vt:lpstr>Tahoma</vt:lpstr>
      <vt:lpstr>#9Slide07 HoneyCream</vt:lpstr>
      <vt:lpstr>字魂59号-创粗黑</vt:lpstr>
      <vt:lpstr>Arial</vt:lpstr>
      <vt:lpstr>SVN-Newton</vt:lpstr>
      <vt:lpstr>Times New Roman</vt:lpstr>
      <vt:lpstr>Office Theme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Colorful Cute Group Project Presentation</dc:title>
  <dc:creator>MANG NON</dc:creator>
  <cp:lastModifiedBy>Laptop T&amp;T</cp:lastModifiedBy>
  <cp:revision>16</cp:revision>
  <dcterms:created xsi:type="dcterms:W3CDTF">2006-08-16T00:00:00Z</dcterms:created>
  <dcterms:modified xsi:type="dcterms:W3CDTF">2024-01-23T14:32:49Z</dcterms:modified>
  <dc:identifier>DAF6Pt_QQb0</dc:identifier>
</cp:coreProperties>
</file>