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315" r:id="rId3"/>
    <p:sldId id="261" r:id="rId4"/>
    <p:sldId id="260" r:id="rId5"/>
    <p:sldId id="276" r:id="rId6"/>
    <p:sldId id="277" r:id="rId7"/>
    <p:sldId id="278" r:id="rId8"/>
    <p:sldId id="279" r:id="rId9"/>
    <p:sldId id="311" r:id="rId10"/>
    <p:sldId id="310" r:id="rId11"/>
    <p:sldId id="284" r:id="rId12"/>
    <p:sldId id="312" r:id="rId13"/>
    <p:sldId id="313" r:id="rId14"/>
    <p:sldId id="314" r:id="rId15"/>
    <p:sldId id="275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2B958D-FA93-4175-B2DD-776E2C8EB42C}">
  <a:tblStyle styleId="{1F2B958D-FA93-4175-B2DD-776E2C8EB4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0D3DB0-CBBE-40E1-AA2B-2793FE1EDB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" y="171"/>
            <a:ext cx="12191533" cy="6857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4E43663-F532-458B-94D2-F739120AD2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771EE5AE-3075-4C8B-AAAD-224E4382B8F0}"/>
              </a:ext>
            </a:extLst>
          </p:cNvPr>
          <p:cNvSpPr/>
          <p:nvPr userDrawn="1"/>
        </p:nvSpPr>
        <p:spPr>
          <a:xfrm>
            <a:off x="180975" y="173038"/>
            <a:ext cx="11863388" cy="6524625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EAC950C6-F56B-4BD4-9C99-76EF02FCDC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296863"/>
            <a:ext cx="9604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50C445AF-A7D5-4A1A-B60E-BB444058E3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0" y="5270500"/>
            <a:ext cx="158908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236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801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73" indent="0" algn="ctr">
              <a:buNone/>
              <a:defRPr sz="1999"/>
            </a:lvl2pPr>
            <a:lvl3pPr marL="914347" indent="0" algn="ctr">
              <a:buNone/>
              <a:defRPr sz="1799"/>
            </a:lvl3pPr>
            <a:lvl4pPr marL="1371519" indent="0" algn="ctr">
              <a:buNone/>
              <a:defRPr sz="1599"/>
            </a:lvl4pPr>
            <a:lvl5pPr marL="1828693" indent="0" algn="ctr">
              <a:buNone/>
              <a:defRPr sz="1599"/>
            </a:lvl5pPr>
            <a:lvl6pPr marL="2285866" indent="0" algn="ctr">
              <a:buNone/>
              <a:defRPr sz="1599"/>
            </a:lvl6pPr>
            <a:lvl7pPr marL="2743040" indent="0" algn="ctr">
              <a:buNone/>
              <a:defRPr sz="1599"/>
            </a:lvl7pPr>
            <a:lvl8pPr marL="3200213" indent="0" algn="ctr">
              <a:buNone/>
              <a:defRPr sz="1599"/>
            </a:lvl8pPr>
            <a:lvl9pPr marL="3657387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69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5DE0F719-9E98-4E88-91C7-EDD4853B0F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A864BEC1-9228-440F-A4CC-80AB391034CD}"/>
              </a:ext>
            </a:extLst>
          </p:cNvPr>
          <p:cNvSpPr/>
          <p:nvPr userDrawn="1"/>
        </p:nvSpPr>
        <p:spPr>
          <a:xfrm>
            <a:off x="180975" y="166687"/>
            <a:ext cx="11863388" cy="6524625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009F21D5-B178-4A9F-A075-C5B5EB7C5B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0" y="5264149"/>
            <a:ext cx="158908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97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C293D4-9923-4474-9C56-F9390CCE3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"/>
            <a:ext cx="12192073" cy="6857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727A0B5E-C7E7-44D3-AA6C-2313E935F434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1" r:id="rId12"/>
    <p:sldLayoutId id="2147483663" r:id="rId13"/>
    <p:sldLayoutId id="214748366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1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21" Type="http://schemas.openxmlformats.org/officeDocument/2006/relationships/image" Target="../media/image84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5" Type="http://schemas.openxmlformats.org/officeDocument/2006/relationships/image" Target="../media/image88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image" Target="../media/image87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slide" Target="slide8.xml"/><Relationship Id="rId4" Type="http://schemas.openxmlformats.org/officeDocument/2006/relationships/slide" Target="slide5.xml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1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19.png"/><Relationship Id="rId10" Type="http://schemas.openxmlformats.org/officeDocument/2006/relationships/image" Target="../media/image32.png"/><Relationship Id="rId4" Type="http://schemas.openxmlformats.org/officeDocument/2006/relationships/slide" Target="slide3.xml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5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1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slide" Target="slide3.xml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" Target="slide3.xml"/><Relationship Id="rId7" Type="http://schemas.openxmlformats.org/officeDocument/2006/relationships/image" Target="../media/image4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" Target="slide3.xml"/><Relationship Id="rId7" Type="http://schemas.openxmlformats.org/officeDocument/2006/relationships/image" Target="../media/image5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19.png"/><Relationship Id="rId4" Type="http://schemas.openxmlformats.org/officeDocument/2006/relationships/image" Target="../media/image44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ctrTitle" idx="4294967295"/>
          </p:nvPr>
        </p:nvSpPr>
        <p:spPr>
          <a:xfrm>
            <a:off x="1893533" y="1660124"/>
            <a:ext cx="7152813" cy="237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</a:pPr>
            <a:r>
              <a:rPr lang="en-US" sz="6000" b="0" i="0" u="none" dirty="0" err="1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Luyện</a:t>
            </a:r>
            <a:r>
              <a:rPr lang="en-US" sz="6000" b="0" i="0" u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6000" b="0" i="0" u="none" dirty="0" err="1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tập</a:t>
            </a:r>
            <a:r>
              <a:rPr lang="en-US" sz="6000" b="0" i="0" u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6000" b="0" i="0" u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1400" b="0" i="0" u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04" name="Google Shape;104;p15"/>
          <p:cNvSpPr/>
          <p:nvPr/>
        </p:nvSpPr>
        <p:spPr>
          <a:xfrm rot="5400000">
            <a:off x="-1524000" y="3365500"/>
            <a:ext cx="32004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5362674" y="4672013"/>
            <a:ext cx="35702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46867"/>
            <a:ext cx="12192000" cy="2079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6123"/>
            <a:ext cx="12192000" cy="2079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26" y="3091473"/>
            <a:ext cx="1279658" cy="938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3" t="20060" r="32078" b="22374"/>
          <a:stretch/>
        </p:blipFill>
        <p:spPr>
          <a:xfrm>
            <a:off x="7438407" y="2936857"/>
            <a:ext cx="1064012" cy="1199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8" t="18356" r="31008" b="20665"/>
          <a:stretch/>
        </p:blipFill>
        <p:spPr>
          <a:xfrm>
            <a:off x="8434710" y="2617655"/>
            <a:ext cx="1093030" cy="1286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7" t="20444" r="30335" b="21328"/>
          <a:stretch/>
        </p:blipFill>
        <p:spPr>
          <a:xfrm>
            <a:off x="10378947" y="2704710"/>
            <a:ext cx="1131722" cy="1228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4" t="19322" r="32000" b="21587"/>
          <a:stretch/>
        </p:blipFill>
        <p:spPr>
          <a:xfrm>
            <a:off x="1702419" y="4929462"/>
            <a:ext cx="1064012" cy="1257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0" t="19821" r="30667" b="21088"/>
          <a:stretch/>
        </p:blipFill>
        <p:spPr>
          <a:xfrm>
            <a:off x="4623614" y="4706986"/>
            <a:ext cx="1083357" cy="12574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8" t="20416" r="32195" b="22957"/>
          <a:stretch/>
        </p:blipFill>
        <p:spPr>
          <a:xfrm>
            <a:off x="6538836" y="4697314"/>
            <a:ext cx="1102702" cy="12477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0" t="21513" r="33628" b="22072"/>
          <a:stretch/>
        </p:blipFill>
        <p:spPr>
          <a:xfrm>
            <a:off x="8502420" y="4687641"/>
            <a:ext cx="1093030" cy="134452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673175" y="3258786"/>
            <a:ext cx="645356" cy="645356"/>
          </a:xfrm>
          <a:prstGeom prst="roundRect">
            <a:avLst/>
          </a:prstGeom>
          <a:solidFill>
            <a:srgbClr val="9BD19C"/>
          </a:solidFill>
          <a:ln>
            <a:solidFill>
              <a:srgbClr val="9DD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732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47735" y="3238003"/>
            <a:ext cx="645356" cy="645356"/>
          </a:xfrm>
          <a:prstGeom prst="roundRect">
            <a:avLst/>
          </a:prstGeom>
          <a:solidFill>
            <a:srgbClr val="FFD864"/>
          </a:solidFill>
          <a:ln>
            <a:solidFill>
              <a:srgbClr val="FFD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732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641926" y="2929833"/>
            <a:ext cx="645356" cy="645356"/>
          </a:xfrm>
          <a:prstGeom prst="roundRect">
            <a:avLst/>
          </a:prstGeom>
          <a:solidFill>
            <a:srgbClr val="F9A981"/>
          </a:solidFill>
          <a:ln>
            <a:solidFill>
              <a:srgbClr val="F9A9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732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543386" y="2996258"/>
            <a:ext cx="802845" cy="645356"/>
          </a:xfrm>
          <a:prstGeom prst="roundRect">
            <a:avLst/>
          </a:prstGeom>
          <a:solidFill>
            <a:srgbClr val="FFE3A5"/>
          </a:solidFill>
          <a:ln>
            <a:solidFill>
              <a:srgbClr val="FFE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732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911747" y="5235517"/>
            <a:ext cx="645356" cy="645356"/>
          </a:xfrm>
          <a:prstGeom prst="roundRect">
            <a:avLst/>
          </a:prstGeom>
          <a:solidFill>
            <a:srgbClr val="F9C0BF"/>
          </a:solidFill>
          <a:ln>
            <a:solidFill>
              <a:srgbClr val="F9C0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732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842614" y="5037224"/>
            <a:ext cx="645356" cy="645356"/>
          </a:xfrm>
          <a:prstGeom prst="roundRect">
            <a:avLst/>
          </a:prstGeom>
          <a:solidFill>
            <a:srgbClr val="DCDCDD"/>
          </a:solidFill>
          <a:ln>
            <a:solidFill>
              <a:srgbClr val="DCD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732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94537" y="5033573"/>
            <a:ext cx="645356" cy="645356"/>
          </a:xfrm>
          <a:prstGeom prst="roundRect">
            <a:avLst/>
          </a:prstGeom>
          <a:solidFill>
            <a:srgbClr val="C6EAFB"/>
          </a:solidFill>
          <a:ln>
            <a:solidFill>
              <a:srgbClr val="C6EA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732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726255" y="5033573"/>
            <a:ext cx="645356" cy="645356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732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2446" y="1907637"/>
            <a:ext cx="9263004" cy="437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666" b="1" dirty="0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2. </a:t>
            </a:r>
            <a:r>
              <a:rPr lang="en-GB" sz="2666" b="1" dirty="0" err="1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Chọn</a:t>
            </a:r>
            <a:r>
              <a:rPr lang="en-GB" sz="2666" b="1" dirty="0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2666" b="1" dirty="0" err="1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số</a:t>
            </a:r>
            <a:r>
              <a:rPr lang="en-GB" sz="2666" b="1" dirty="0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2666" b="1" dirty="0" err="1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thích</a:t>
            </a:r>
            <a:r>
              <a:rPr lang="en-GB" sz="2666" b="1" dirty="0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2666" b="1" dirty="0" err="1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hợp</a:t>
            </a:r>
            <a:r>
              <a:rPr lang="en-GB" sz="2666" b="1" dirty="0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4" y="845097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2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9633503" y="2609445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66"/>
          </a:p>
        </p:txBody>
      </p:sp>
      <p:sp>
        <p:nvSpPr>
          <p:cNvPr id="22" name="Rounded Rectangle 21"/>
          <p:cNvSpPr/>
          <p:nvPr/>
        </p:nvSpPr>
        <p:spPr>
          <a:xfrm>
            <a:off x="7261244" y="2599722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66"/>
          </a:p>
        </p:txBody>
      </p:sp>
      <p:sp>
        <p:nvSpPr>
          <p:cNvPr id="21" name="Rounded Rectangle 20"/>
          <p:cNvSpPr/>
          <p:nvPr/>
        </p:nvSpPr>
        <p:spPr>
          <a:xfrm>
            <a:off x="4895030" y="2609445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66"/>
          </a:p>
        </p:txBody>
      </p:sp>
      <p:sp>
        <p:nvSpPr>
          <p:cNvPr id="19" name="Rounded Rectangle 18"/>
          <p:cNvSpPr/>
          <p:nvPr/>
        </p:nvSpPr>
        <p:spPr>
          <a:xfrm>
            <a:off x="2528817" y="2609445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66"/>
          </a:p>
        </p:txBody>
      </p:sp>
      <p:sp>
        <p:nvSpPr>
          <p:cNvPr id="4" name="Rounded Rectangle 3"/>
          <p:cNvSpPr/>
          <p:nvPr/>
        </p:nvSpPr>
        <p:spPr>
          <a:xfrm>
            <a:off x="235143" y="2609445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66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57"/>
          <a:stretch/>
        </p:blipFill>
        <p:spPr>
          <a:xfrm>
            <a:off x="299226" y="2599721"/>
            <a:ext cx="2108676" cy="19713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61757"/>
          <a:stretch/>
        </p:blipFill>
        <p:spPr>
          <a:xfrm>
            <a:off x="2478032" y="2599721"/>
            <a:ext cx="2108676" cy="19713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1" t="-491" r="40836" b="491"/>
          <a:stretch/>
        </p:blipFill>
        <p:spPr>
          <a:xfrm>
            <a:off x="4869638" y="2599721"/>
            <a:ext cx="2108676" cy="19713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9" t="-490" r="19998" b="490"/>
          <a:stretch/>
        </p:blipFill>
        <p:spPr>
          <a:xfrm>
            <a:off x="7261243" y="2599721"/>
            <a:ext cx="2108676" cy="19713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1" r="-504"/>
          <a:stretch/>
        </p:blipFill>
        <p:spPr>
          <a:xfrm>
            <a:off x="9652849" y="2599721"/>
            <a:ext cx="2108676" cy="1971308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0085384" y="5018174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1" b="1" dirty="0" err="1"/>
              <a:t>Đáp</a:t>
            </a:r>
            <a:r>
              <a:rPr lang="en-GB" sz="2401" b="1" dirty="0"/>
              <a:t> </a:t>
            </a:r>
            <a:r>
              <a:rPr lang="en-GB" sz="2401" b="1" dirty="0" err="1"/>
              <a:t>án</a:t>
            </a:r>
            <a:endParaRPr lang="en-GB" sz="2401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10085384" y="5018174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999" b="1" dirty="0"/>
              <a:t>3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5142" y="1870319"/>
            <a:ext cx="9263004" cy="292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666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3</a:t>
            </a:r>
            <a:r>
              <a:rPr lang="en-GB" sz="2666" b="1" dirty="0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. </a:t>
            </a:r>
            <a:r>
              <a:rPr lang="en-GB" sz="2666" b="1" dirty="0" err="1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Có</a:t>
            </a:r>
            <a:r>
              <a:rPr lang="en-GB" sz="2666" b="1" dirty="0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2666" b="1" dirty="0" err="1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bao</a:t>
            </a:r>
            <a:r>
              <a:rPr lang="en-GB" sz="2666" b="1" dirty="0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2666" b="1" dirty="0" err="1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nhiêu</a:t>
            </a:r>
            <a:r>
              <a:rPr lang="en-GB" sz="2666" b="1" dirty="0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con </a:t>
            </a:r>
            <a:r>
              <a:rPr lang="en-GB" sz="2666" b="1" dirty="0" err="1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vật</a:t>
            </a:r>
            <a:r>
              <a:rPr lang="en-GB" sz="2666" b="1" dirty="0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2666" b="1" dirty="0" err="1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có</a:t>
            </a:r>
            <a:r>
              <a:rPr lang="en-GB" sz="2666" b="1" dirty="0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2666" b="1" dirty="0">
                <a:solidFill>
                  <a:srgbClr val="FF000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6</a:t>
            </a:r>
            <a:r>
              <a:rPr lang="en-GB" sz="2666" b="1" dirty="0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2666" b="1" dirty="0" err="1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chân</a:t>
            </a:r>
            <a:r>
              <a:rPr lang="en-GB" sz="2666" b="1" dirty="0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4" y="845097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1" grpId="0" animBg="1"/>
      <p:bldP spid="19" grpId="0" animBg="1"/>
      <p:bldP spid="4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9633503" y="2635195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66"/>
          </a:p>
        </p:txBody>
      </p:sp>
      <p:sp>
        <p:nvSpPr>
          <p:cNvPr id="22" name="Rounded Rectangle 21"/>
          <p:cNvSpPr/>
          <p:nvPr/>
        </p:nvSpPr>
        <p:spPr>
          <a:xfrm>
            <a:off x="7261244" y="2625472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66"/>
          </a:p>
        </p:txBody>
      </p:sp>
      <p:sp>
        <p:nvSpPr>
          <p:cNvPr id="21" name="Rounded Rectangle 20"/>
          <p:cNvSpPr/>
          <p:nvPr/>
        </p:nvSpPr>
        <p:spPr>
          <a:xfrm>
            <a:off x="4895030" y="2635195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66"/>
          </a:p>
        </p:txBody>
      </p:sp>
      <p:sp>
        <p:nvSpPr>
          <p:cNvPr id="19" name="Rounded Rectangle 18"/>
          <p:cNvSpPr/>
          <p:nvPr/>
        </p:nvSpPr>
        <p:spPr>
          <a:xfrm>
            <a:off x="2528817" y="2635195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66"/>
          </a:p>
        </p:txBody>
      </p:sp>
      <p:sp>
        <p:nvSpPr>
          <p:cNvPr id="4" name="Rounded Rectangle 3"/>
          <p:cNvSpPr/>
          <p:nvPr/>
        </p:nvSpPr>
        <p:spPr>
          <a:xfrm>
            <a:off x="235143" y="2635195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66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5142" y="1870319"/>
            <a:ext cx="9263004" cy="292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666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3. </a:t>
            </a:r>
            <a:r>
              <a:rPr lang="en-GB" sz="2666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Có</a:t>
            </a:r>
            <a:r>
              <a:rPr lang="en-GB" sz="2666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666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bao</a:t>
            </a:r>
            <a:r>
              <a:rPr lang="en-GB" sz="2666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666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nhiêu</a:t>
            </a:r>
            <a:r>
              <a:rPr lang="en-GB" sz="2666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con </a:t>
            </a:r>
            <a:r>
              <a:rPr lang="en-GB" sz="2666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vật</a:t>
            </a:r>
            <a:r>
              <a:rPr lang="en-GB" sz="2666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666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có</a:t>
            </a:r>
            <a:r>
              <a:rPr lang="en-GB" sz="2666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8 </a:t>
            </a:r>
            <a:r>
              <a:rPr lang="en-GB" sz="2666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chân</a:t>
            </a:r>
            <a:r>
              <a:rPr lang="en-GB" sz="2666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57"/>
          <a:stretch/>
        </p:blipFill>
        <p:spPr>
          <a:xfrm>
            <a:off x="299226" y="2625471"/>
            <a:ext cx="2108676" cy="19713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61757"/>
          <a:stretch/>
        </p:blipFill>
        <p:spPr>
          <a:xfrm>
            <a:off x="2478032" y="2625471"/>
            <a:ext cx="2108676" cy="19713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1" t="-491" r="40836" b="491"/>
          <a:stretch/>
        </p:blipFill>
        <p:spPr>
          <a:xfrm>
            <a:off x="4869638" y="2625471"/>
            <a:ext cx="2108676" cy="19713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9" t="-490" r="19998" b="490"/>
          <a:stretch/>
        </p:blipFill>
        <p:spPr>
          <a:xfrm>
            <a:off x="7261243" y="2625471"/>
            <a:ext cx="2108676" cy="19713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1" r="-504"/>
          <a:stretch/>
        </p:blipFill>
        <p:spPr>
          <a:xfrm>
            <a:off x="9652849" y="2625471"/>
            <a:ext cx="2108676" cy="197130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0042335" y="5037071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1" b="1" dirty="0" err="1"/>
              <a:t>Đáp</a:t>
            </a:r>
            <a:r>
              <a:rPr lang="en-GB" sz="2401" b="1" dirty="0"/>
              <a:t> </a:t>
            </a:r>
            <a:r>
              <a:rPr lang="en-GB" sz="2401" b="1" dirty="0" err="1"/>
              <a:t>án</a:t>
            </a:r>
            <a:endParaRPr lang="en-GB" sz="2401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0042335" y="5037071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999" b="1"/>
              <a:t>2</a:t>
            </a:r>
            <a:endParaRPr lang="en-GB" sz="5999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4" y="845097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8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1" grpId="0" animBg="1"/>
      <p:bldP spid="19" grpId="0" animBg="1"/>
      <p:bldP spid="4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3753" r="6008" b="6064"/>
          <a:stretch/>
        </p:blipFill>
        <p:spPr>
          <a:xfrm>
            <a:off x="3714368" y="447470"/>
            <a:ext cx="7419061" cy="5832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701" y="553869"/>
            <a:ext cx="1165734" cy="1064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627" y="1031319"/>
            <a:ext cx="1153080" cy="4803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119" y="672420"/>
            <a:ext cx="1153080" cy="4803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66" y="1378536"/>
            <a:ext cx="1153080" cy="48034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134" y="950458"/>
            <a:ext cx="971275" cy="4046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193" y="763975"/>
            <a:ext cx="713516" cy="2972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23" y="1326047"/>
            <a:ext cx="1153080" cy="4803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402" y="820624"/>
            <a:ext cx="713516" cy="297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15" y="2254777"/>
            <a:ext cx="528286" cy="83156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506" y="1959619"/>
            <a:ext cx="528286" cy="8315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988" y="2197086"/>
            <a:ext cx="377425" cy="5940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92" y="2120872"/>
            <a:ext cx="528286" cy="8315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05" y="2169085"/>
            <a:ext cx="377425" cy="5940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716" y="2085268"/>
            <a:ext cx="631196" cy="9935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056" y="1959620"/>
            <a:ext cx="760169" cy="119656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082" y="2373511"/>
            <a:ext cx="377425" cy="594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30" y="4911938"/>
            <a:ext cx="635314" cy="480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216" y="4223259"/>
            <a:ext cx="662579" cy="4349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503" y="4560438"/>
            <a:ext cx="703714" cy="4619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05" y="4911937"/>
            <a:ext cx="805567" cy="60908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01" y="4866416"/>
            <a:ext cx="797247" cy="60279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82" y="4421400"/>
            <a:ext cx="832288" cy="45809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182" y="4510865"/>
            <a:ext cx="623101" cy="56112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0785" y="5020388"/>
            <a:ext cx="657822" cy="5923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246" y="4113643"/>
            <a:ext cx="700634" cy="529747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779770" y="2483655"/>
            <a:ext cx="510170" cy="51017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4265" b="1" dirty="0"/>
              <a:t>?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73017" y="2483654"/>
            <a:ext cx="520706" cy="520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66" dirty="0"/>
              <a:t>8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80" y="2438175"/>
            <a:ext cx="381894" cy="601130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760403" y="5603070"/>
            <a:ext cx="510170" cy="51017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4265" b="1" dirty="0"/>
              <a:t>?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53650" y="5603070"/>
            <a:ext cx="520706" cy="520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66" dirty="0"/>
              <a:t>0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79770" y="4044674"/>
            <a:ext cx="510170" cy="51017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4265" b="1" dirty="0"/>
              <a:t>?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73017" y="4044673"/>
            <a:ext cx="520706" cy="520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66" dirty="0"/>
              <a:t>7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69216" y="3263613"/>
            <a:ext cx="510170" cy="51017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4265" b="1" dirty="0"/>
              <a:t>?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2463" y="3263613"/>
            <a:ext cx="520706" cy="520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66" dirty="0"/>
              <a:t>1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81469" y="4822011"/>
            <a:ext cx="510170" cy="51017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4265" b="1" dirty="0"/>
              <a:t>?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74716" y="4822010"/>
            <a:ext cx="520706" cy="520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66" dirty="0"/>
              <a:t>9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33" y="3231170"/>
            <a:ext cx="630032" cy="57505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33" y="4157357"/>
            <a:ext cx="848609" cy="35350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82" y="4944716"/>
            <a:ext cx="544384" cy="35738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65" y="5630818"/>
            <a:ext cx="557269" cy="48242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0" y="895801"/>
            <a:ext cx="2047977" cy="1023990"/>
          </a:xfrm>
          <a:prstGeom prst="rect">
            <a:avLst/>
          </a:prstGeom>
        </p:spPr>
      </p:pic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64397" y="1773323"/>
            <a:ext cx="2307976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66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4. </a:t>
            </a:r>
            <a:r>
              <a:rPr lang="en-US" sz="2666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Số</a:t>
            </a:r>
            <a:r>
              <a:rPr lang="en-US" sz="2666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?</a:t>
            </a:r>
            <a:endParaRPr lang="en-GB" sz="2666" b="1" dirty="0">
              <a:latin typeface="Cambria" panose="02040503050406030204" pitchFamily="18" charset="0"/>
              <a:ea typeface="Cambria" panose="02040503050406030204" pitchFamily="18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6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3" grpId="0" animBg="1"/>
      <p:bldP spid="46" grpId="0" animBg="1"/>
      <p:bldP spid="48" grpId="0" animBg="1"/>
      <p:bldP spid="50" grpId="0" animBg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3753" r="6008" b="6064"/>
          <a:stretch/>
        </p:blipFill>
        <p:spPr>
          <a:xfrm>
            <a:off x="3714368" y="447470"/>
            <a:ext cx="7419061" cy="5832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701" y="553869"/>
            <a:ext cx="1165734" cy="1064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627" y="1031319"/>
            <a:ext cx="1153080" cy="4803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119" y="672420"/>
            <a:ext cx="1153080" cy="4803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66" y="1378536"/>
            <a:ext cx="1153080" cy="48034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134" y="950458"/>
            <a:ext cx="971275" cy="4046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193" y="763975"/>
            <a:ext cx="713516" cy="2972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23" y="1326047"/>
            <a:ext cx="1153080" cy="4803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402" y="820624"/>
            <a:ext cx="713516" cy="297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15" y="2254777"/>
            <a:ext cx="528286" cy="83156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506" y="1959619"/>
            <a:ext cx="528286" cy="8315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988" y="2197086"/>
            <a:ext cx="377425" cy="5940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92" y="2120872"/>
            <a:ext cx="528286" cy="8315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05" y="2169085"/>
            <a:ext cx="377425" cy="5940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716" y="2085268"/>
            <a:ext cx="631196" cy="9935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056" y="1959620"/>
            <a:ext cx="760169" cy="119656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082" y="2373511"/>
            <a:ext cx="377425" cy="594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30" y="4911938"/>
            <a:ext cx="635314" cy="480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216" y="4223259"/>
            <a:ext cx="662579" cy="4349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503" y="4560438"/>
            <a:ext cx="703714" cy="4619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05" y="4911937"/>
            <a:ext cx="805567" cy="60908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01" y="4866416"/>
            <a:ext cx="797247" cy="60279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82" y="4421400"/>
            <a:ext cx="832288" cy="45809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182" y="4510865"/>
            <a:ext cx="623101" cy="56112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0785" y="5020388"/>
            <a:ext cx="657822" cy="5923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246" y="4113643"/>
            <a:ext cx="700634" cy="529747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1411334" y="4140486"/>
            <a:ext cx="912658" cy="912658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4265" b="1" dirty="0"/>
              <a:t>?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404581" y="4140485"/>
            <a:ext cx="931506" cy="931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332" dirty="0"/>
              <a:t>6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0" y="895801"/>
            <a:ext cx="2047977" cy="1023990"/>
          </a:xfrm>
          <a:prstGeom prst="rect">
            <a:avLst/>
          </a:prstGeom>
        </p:spPr>
      </p:pic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64397" y="1773323"/>
            <a:ext cx="255165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66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4. </a:t>
            </a:r>
            <a:r>
              <a:rPr lang="en-US" sz="2666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Số</a:t>
            </a:r>
            <a:r>
              <a:rPr lang="en-US" sz="2666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?</a:t>
            </a:r>
            <a:endParaRPr lang="en-GB" sz="2666" b="1" dirty="0">
              <a:latin typeface="Cambria" panose="02040503050406030204" pitchFamily="18" charset="0"/>
              <a:ea typeface="Cambria" panose="02040503050406030204" pitchFamily="18" charset="0"/>
              <a:cs typeface="Lato Heavy" panose="020F0502020204030203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64249" y="3090017"/>
            <a:ext cx="3756378" cy="867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66" b="1" dirty="0" err="1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Trong</a:t>
            </a:r>
            <a:r>
              <a:rPr lang="en-US" sz="2666" b="1" dirty="0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US" sz="2666" b="1" dirty="0" err="1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tranh</a:t>
            </a:r>
            <a:r>
              <a:rPr lang="en-US" sz="2666" b="1" dirty="0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US" sz="2666" b="1" dirty="0" err="1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có</a:t>
            </a:r>
            <a:r>
              <a:rPr lang="en-US" sz="2666" b="1" dirty="0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</a:p>
          <a:p>
            <a:pPr algn="l"/>
            <a:r>
              <a:rPr lang="en-US" sz="2666" b="1" dirty="0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bao </a:t>
            </a:r>
            <a:r>
              <a:rPr lang="en-US" sz="2666" b="1" dirty="0" err="1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nhiêu</a:t>
            </a:r>
            <a:r>
              <a:rPr lang="en-US" sz="2666" b="1" dirty="0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con </a:t>
            </a:r>
            <a:r>
              <a:rPr lang="en-US" sz="2666" b="1" dirty="0" err="1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thỏ</a:t>
            </a:r>
            <a:r>
              <a:rPr lang="en-US" sz="2666" b="1" dirty="0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?</a:t>
            </a:r>
            <a:endParaRPr lang="en-GB" sz="2666" b="1" dirty="0">
              <a:latin typeface="Arial-SGK-TV" pitchFamily="2" charset="0"/>
              <a:ea typeface="Cambria" panose="0204050305040603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86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oogle Shape;648;p34"/>
          <p:cNvGrpSpPr/>
          <p:nvPr/>
        </p:nvGrpSpPr>
        <p:grpSpPr>
          <a:xfrm>
            <a:off x="9812337" y="4789487"/>
            <a:ext cx="688975" cy="914400"/>
            <a:chOff x="2624850" y="4296000"/>
            <a:chExt cx="380400" cy="495825"/>
          </a:xfrm>
        </p:grpSpPr>
        <p:sp>
          <p:nvSpPr>
            <p:cNvPr id="649" name="Google Shape;649;p34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52" name="Google Shape;652;p34" descr="A picture containing room, building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8287" y="411162"/>
            <a:ext cx="1535112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34"/>
          <p:cNvSpPr txBox="1"/>
          <p:nvPr/>
        </p:nvSpPr>
        <p:spPr>
          <a:xfrm>
            <a:off x="3311371" y="1466850"/>
            <a:ext cx="8459941" cy="39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000"/>
              <a:buFont typeface="Cambria"/>
              <a:buNone/>
            </a:pPr>
            <a:r>
              <a:rPr lang="en-US" sz="4800" b="0" i="0" u="none" dirty="0">
                <a:solidFill>
                  <a:srgbClr val="FFC000"/>
                </a:solidFill>
                <a:latin typeface="Cambria"/>
                <a:ea typeface="Cambria"/>
                <a:cs typeface="Cambria"/>
                <a:sym typeface="Cambria"/>
              </a:rPr>
              <a:t>CẢM ƠN </a:t>
            </a:r>
            <a:r>
              <a:rPr lang="en-US" b="1" i="0" u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VÌ CÁC CON </a:t>
            </a:r>
            <a:endParaRPr sz="1100"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mbria"/>
              <a:buNone/>
            </a:pPr>
            <a:r>
              <a:rPr lang="en-US" b="1" i="0" u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ĐÃ RẤT </a:t>
            </a:r>
            <a:r>
              <a:rPr lang="en-US" sz="4800" b="0" i="0" u="none" dirty="0">
                <a:solidFill>
                  <a:srgbClr val="FFC000"/>
                </a:solidFill>
                <a:latin typeface="Cambria"/>
                <a:ea typeface="Cambria"/>
                <a:cs typeface="Cambria"/>
                <a:sym typeface="Cambria"/>
              </a:rPr>
              <a:t>TÍCH CỰC</a:t>
            </a:r>
            <a:r>
              <a:rPr lang="en-US" b="0" i="0" u="none" dirty="0">
                <a:solidFill>
                  <a:srgbClr val="FFC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i="0" u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TRONG TIẾT </a:t>
            </a:r>
            <a:r>
              <a:rPr lang="en-US" b="1" i="0" u="none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HỌC</a:t>
            </a:r>
            <a:r>
              <a:rPr lang="en-US" b="1" i="0" u="non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1" b="23551"/>
          <a:stretch/>
        </p:blipFill>
        <p:spPr>
          <a:xfrm>
            <a:off x="1967404" y="1333431"/>
            <a:ext cx="8060369" cy="4638612"/>
          </a:xfrm>
          <a:prstGeom prst="rect">
            <a:avLst/>
          </a:prstGeom>
        </p:spPr>
      </p:pic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911020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87127" y="719395"/>
            <a:ext cx="10020926" cy="532456"/>
          </a:xfrm>
          <a:prstGeom prst="rect">
            <a:avLst/>
          </a:prstGeom>
        </p:spPr>
        <p:txBody>
          <a:bodyPr vert="horz" lIns="121878" tIns="60939" rIns="121878" bIns="60939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798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Bài</a:t>
            </a:r>
            <a:r>
              <a:rPr lang="en-GB" sz="4798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2: </a:t>
            </a:r>
            <a:r>
              <a:rPr lang="en-GB" sz="4798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Các</a:t>
            </a:r>
            <a:r>
              <a:rPr lang="en-GB" sz="4798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4798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số</a:t>
            </a:r>
            <a:r>
              <a:rPr lang="en-GB" sz="4798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6, 7, 8, 9, 10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66088" y="1333431"/>
            <a:ext cx="9263004" cy="292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66" b="1" dirty="0" err="1"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Tiết</a:t>
            </a:r>
            <a:r>
              <a:rPr lang="en-GB" sz="2666" b="1" dirty="0"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42790" y="1707430"/>
            <a:ext cx="712571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199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81753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027746" y="1938280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184" y="2090763"/>
            <a:ext cx="1698662" cy="1245686"/>
          </a:xfrm>
          <a:prstGeom prst="rect">
            <a:avLst/>
          </a:prstGeom>
        </p:spPr>
      </p:pic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7473138" y="1938280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348" y="2090762"/>
            <a:ext cx="1751039" cy="1284095"/>
          </a:xfrm>
          <a:prstGeom prst="rect">
            <a:avLst/>
          </a:prstGeom>
        </p:spPr>
      </p:pic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9915908" y="1938280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7" name="Picture 1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2576" y="2117776"/>
            <a:ext cx="1714202" cy="1257082"/>
          </a:xfrm>
          <a:prstGeom prst="rect">
            <a:avLst/>
          </a:prstGeom>
        </p:spPr>
      </p:pic>
      <p:sp>
        <p:nvSpPr>
          <p:cNvPr id="18" name="Rounded Rectangle 17">
            <a:hlinkClick r:id="rId8" action="ppaction://hlinksldjump"/>
          </p:cNvPr>
          <p:cNvSpPr/>
          <p:nvPr/>
        </p:nvSpPr>
        <p:spPr>
          <a:xfrm>
            <a:off x="5027746" y="3776595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17" y="3910077"/>
            <a:ext cx="1778629" cy="1304328"/>
          </a:xfrm>
          <a:prstGeom prst="rect">
            <a:avLst/>
          </a:prstGeom>
        </p:spPr>
      </p:pic>
      <p:sp>
        <p:nvSpPr>
          <p:cNvPr id="23" name="Rounded Rectangle 22">
            <a:hlinkClick r:id="rId10" action="ppaction://hlinksldjump"/>
          </p:cNvPr>
          <p:cNvSpPr/>
          <p:nvPr/>
        </p:nvSpPr>
        <p:spPr>
          <a:xfrm>
            <a:off x="7473138" y="3776595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6" name="Picture 2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348" y="3974031"/>
            <a:ext cx="1691418" cy="1240375"/>
          </a:xfrm>
          <a:prstGeom prst="rect">
            <a:avLst/>
          </a:prstGeom>
        </p:spPr>
      </p:pic>
      <p:sp>
        <p:nvSpPr>
          <p:cNvPr id="27" name="Rounded Rectangle 26">
            <a:hlinkClick r:id="" action="ppaction://noaction"/>
          </p:cNvPr>
          <p:cNvSpPr/>
          <p:nvPr/>
        </p:nvSpPr>
        <p:spPr>
          <a:xfrm>
            <a:off x="9915908" y="3776595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8" name="Picture 2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576" y="3958126"/>
            <a:ext cx="1713109" cy="12562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" y="2439624"/>
            <a:ext cx="4555280" cy="227764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053495" y="1089828"/>
            <a:ext cx="694007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66" b="1" dirty="0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1. </a:t>
            </a:r>
            <a:r>
              <a:rPr lang="en-GB" sz="2666" b="1" dirty="0" err="1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Đếm</a:t>
            </a:r>
            <a:r>
              <a:rPr lang="en-GB" sz="2666" b="1" dirty="0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2666" b="1" dirty="0" err="1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số</a:t>
            </a:r>
            <a:r>
              <a:rPr lang="en-GB" sz="2666" b="1" dirty="0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con </a:t>
            </a:r>
            <a:r>
              <a:rPr lang="en-GB" sz="2666" b="1" dirty="0" err="1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vật</a:t>
            </a:r>
            <a:r>
              <a:rPr lang="en-GB" sz="2666" b="1" dirty="0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2666" b="1" dirty="0" err="1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trong</a:t>
            </a:r>
            <a:r>
              <a:rPr lang="en-GB" sz="2666" b="1" dirty="0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2666" b="1" dirty="0" err="1"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hình</a:t>
            </a:r>
            <a:endParaRPr lang="en-GB" sz="2666" b="1" dirty="0">
              <a:latin typeface="Arial-SGK-TV" pitchFamily="2" charset="0"/>
              <a:ea typeface="Cambria" panose="0204050305040603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8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791784" y="1811698"/>
            <a:ext cx="3257636" cy="159464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Đố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các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bạn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có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bao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nhiêu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con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vật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trong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hình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460" y="1913672"/>
            <a:ext cx="4728162" cy="29853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807" y="4003245"/>
            <a:ext cx="2618463" cy="2618463"/>
          </a:xfrm>
          <a:prstGeom prst="rect">
            <a:avLst/>
          </a:prstGeom>
        </p:spPr>
      </p:pic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11509718" y="6237737"/>
            <a:ext cx="447337" cy="4537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992" y="1993250"/>
            <a:ext cx="1363854" cy="1113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124" y="2985591"/>
            <a:ext cx="1477590" cy="1232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23" y="2514931"/>
            <a:ext cx="1285216" cy="118441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1" b="1" dirty="0" err="1"/>
              <a:t>Đáp</a:t>
            </a:r>
            <a:r>
              <a:rPr lang="en-GB" sz="2401" b="1" dirty="0"/>
              <a:t> </a:t>
            </a:r>
            <a:r>
              <a:rPr lang="en-GB" sz="2401" b="1" dirty="0" err="1"/>
              <a:t>án</a:t>
            </a:r>
            <a:endParaRPr lang="en-GB" sz="2401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999" b="1" dirty="0"/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3624E-8 -1.73712E-6 L -7.63624E-8 -1.73712E-6 C 0.00174 -0.00185 0.00365 -0.0034 0.00556 -0.00525 C 0.01111 -0.00988 0.02066 -0.00556 0.02448 -0.00525 C 0.02569 -0.00463 0.02725 -0.00556 0.02795 -0.0037 C 0.02847 -0.00247 0.02656 -0.00185 0.02586 -0.00124 C 0.025 -0.00062 0.02395 -1.73712E-6 0.02309 -1.73712E-6 C 0.01632 0.00031 0.00382 -1.73712E-6 -7.63624E-8 -1.73712E-6 Z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1871E-6 -4.56649E-7 L 8.11871E-6 -4.56649E-7 C 0.00261 -0.00185 0.00521 -0.00401 0.00782 -0.00587 C 0.01337 -0.00926 0.00886 -0.00463 0.01337 -0.00988 C 0.02031 -0.00957 0.02708 -0.00957 0.03402 -0.00864 C 0.03506 -0.00833 0.03645 -0.00864 0.03715 -0.0071 C 0.03784 -0.00587 0.03767 -0.0034 0.03801 -0.00155 C 0.03767 0.00031 0.03767 0.00247 0.03715 0.00432 C 0.03628 0.00648 0.03367 0.00771 0.03246 0.00864 C 0.0276 0.00802 0.02291 0.00833 0.01806 0.00709 C 0.01736 0.00679 0.01719 0.00493 0.01649 0.00432 C 0.0158 0.00339 0.01493 0.00308 0.01424 0.00277 C 0.01285 0.00216 0.01146 0.00185 0.01025 0.00123 C 0.00938 0.00092 0.00868 -4.56649E-7 0.00782 -4.56649E-7 C 0.00521 -0.00031 0.00122 -4.56649E-7 8.11871E-6 -4.56649E-7 Z " pathEditMode="relative" ptsTypes="AAAAAAAAAAAAA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6106E-6 -2.25548E-6 L 6.16106E-6 -2.25548E-6 C 0.00225 -0.00031 0.00469 -0.00062 0.00712 -0.00123 C 0.00869 -0.00185 0.01181 -0.00401 0.01181 -0.00401 C 0.01389 -0.0037 0.01754 -0.00339 0.01979 -0.00123 C 0.02066 -0.00062 0.02135 0.00062 0.02222 0.00154 C 0.02188 0.00278 0.02222 0.00525 0.02135 0.00555 C 0.01407 0.00771 0.01476 0.00463 0.01025 0.00278 C 0.00886 0.00216 0.00764 0.00185 0.00626 0.00154 C 0.00539 0.00093 0.00105 0.00031 6.16106E-6 -2.25548E-6 Z " pathEditMode="relative" ptsTypes="AAAAAAAAAA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11509718" y="6237737"/>
            <a:ext cx="447337" cy="4537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18" y="1714830"/>
            <a:ext cx="5288417" cy="33390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807" y="4003245"/>
            <a:ext cx="2618463" cy="261846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1" b="1" dirty="0" err="1"/>
              <a:t>Đáp</a:t>
            </a:r>
            <a:r>
              <a:rPr lang="en-GB" sz="2401" b="1" dirty="0"/>
              <a:t> </a:t>
            </a:r>
            <a:r>
              <a:rPr lang="en-GB" sz="2401" b="1" dirty="0" err="1"/>
              <a:t>án</a:t>
            </a:r>
            <a:endParaRPr lang="en-GB" sz="2401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999" b="1" dirty="0"/>
              <a:t>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11" y="2019633"/>
            <a:ext cx="788620" cy="1021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921" y="1974961"/>
            <a:ext cx="1119611" cy="927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539" y="3327677"/>
            <a:ext cx="1398876" cy="1095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866" y="3143802"/>
            <a:ext cx="1139751" cy="9404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09" y="2196538"/>
            <a:ext cx="1119611" cy="9273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5842" y="2936491"/>
            <a:ext cx="1166558" cy="9404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  <p:sp>
        <p:nvSpPr>
          <p:cNvPr id="19" name="Cloud Callout 9">
            <a:extLst>
              <a:ext uri="{FF2B5EF4-FFF2-40B4-BE49-F238E27FC236}">
                <a16:creationId xmlns:a16="http://schemas.microsoft.com/office/drawing/2014/main" id="{2880F314-A406-48E3-87E0-EDFF747BC5B1}"/>
              </a:ext>
            </a:extLst>
          </p:cNvPr>
          <p:cNvSpPr/>
          <p:nvPr/>
        </p:nvSpPr>
        <p:spPr>
          <a:xfrm>
            <a:off x="791784" y="1811698"/>
            <a:ext cx="3257636" cy="159464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Đố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các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bạn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có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bao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nhiêu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con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vật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trong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hình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848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397" y="1832216"/>
            <a:ext cx="5060803" cy="31953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807" y="4003245"/>
            <a:ext cx="2618463" cy="2618463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1" b="1" dirty="0" err="1"/>
              <a:t>Đáp</a:t>
            </a:r>
            <a:r>
              <a:rPr lang="en-GB" sz="2401" b="1" dirty="0"/>
              <a:t> </a:t>
            </a:r>
            <a:r>
              <a:rPr lang="en-GB" sz="2401" b="1" dirty="0" err="1"/>
              <a:t>án</a:t>
            </a:r>
            <a:endParaRPr lang="en-GB" sz="2401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999" b="1" dirty="0"/>
              <a:t>10</a:t>
            </a:r>
          </a:p>
        </p:txBody>
      </p:sp>
      <p:sp>
        <p:nvSpPr>
          <p:cNvPr id="13" name="Action Button: Home 12">
            <a:hlinkClick r:id="rId4" action="ppaction://hlinksldjump" highlightClick="1"/>
          </p:cNvPr>
          <p:cNvSpPr/>
          <p:nvPr/>
        </p:nvSpPr>
        <p:spPr>
          <a:xfrm>
            <a:off x="11509718" y="6237737"/>
            <a:ext cx="447337" cy="4537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430" y="2974356"/>
            <a:ext cx="873750" cy="782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416" y="2816298"/>
            <a:ext cx="1152013" cy="940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91" y="3872772"/>
            <a:ext cx="993383" cy="533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826" y="3271216"/>
            <a:ext cx="1078102" cy="657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489" y="2002511"/>
            <a:ext cx="1049700" cy="10234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38" y="2023137"/>
            <a:ext cx="1122436" cy="918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837" y="2233995"/>
            <a:ext cx="1138929" cy="9309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003" y="2918359"/>
            <a:ext cx="735065" cy="1017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993" y="2729042"/>
            <a:ext cx="1074019" cy="7595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49" y="3421265"/>
            <a:ext cx="728143" cy="10434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  <p:sp>
        <p:nvSpPr>
          <p:cNvPr id="20" name="Cloud Callout 9">
            <a:extLst>
              <a:ext uri="{FF2B5EF4-FFF2-40B4-BE49-F238E27FC236}">
                <a16:creationId xmlns:a16="http://schemas.microsoft.com/office/drawing/2014/main" id="{F5A23199-C531-47B1-9353-6AE6D640F93B}"/>
              </a:ext>
            </a:extLst>
          </p:cNvPr>
          <p:cNvSpPr/>
          <p:nvPr/>
        </p:nvSpPr>
        <p:spPr>
          <a:xfrm>
            <a:off x="791784" y="1811698"/>
            <a:ext cx="3257636" cy="159464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Đố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các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bạn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có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bao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nhiêu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con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vật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trong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hình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5372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059" y="1775633"/>
            <a:ext cx="5165416" cy="32614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807" y="4003245"/>
            <a:ext cx="2618463" cy="2618463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1" b="1" dirty="0" err="1"/>
              <a:t>Đáp</a:t>
            </a:r>
            <a:r>
              <a:rPr lang="en-GB" sz="2401" b="1" dirty="0"/>
              <a:t> </a:t>
            </a:r>
            <a:r>
              <a:rPr lang="en-GB" sz="2401" b="1" dirty="0" err="1"/>
              <a:t>án</a:t>
            </a:r>
            <a:endParaRPr lang="en-GB" sz="2401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999" b="1" dirty="0"/>
              <a:t>7</a:t>
            </a:r>
          </a:p>
        </p:txBody>
      </p:sp>
      <p:sp>
        <p:nvSpPr>
          <p:cNvPr id="15" name="Action Button: Home 14">
            <a:hlinkClick r:id="rId4" action="ppaction://hlinksldjump" highlightClick="1"/>
          </p:cNvPr>
          <p:cNvSpPr/>
          <p:nvPr/>
        </p:nvSpPr>
        <p:spPr>
          <a:xfrm>
            <a:off x="11509718" y="6237737"/>
            <a:ext cx="447337" cy="4537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657" y="3196387"/>
            <a:ext cx="1141513" cy="821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724" y="3047174"/>
            <a:ext cx="899782" cy="718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890" y="2384048"/>
            <a:ext cx="995665" cy="552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342" y="2299468"/>
            <a:ext cx="918417" cy="602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8076" y="2573378"/>
            <a:ext cx="964540" cy="7264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742" y="2917242"/>
            <a:ext cx="899782" cy="7183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655" y="3469740"/>
            <a:ext cx="1099584" cy="8315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  <p:sp>
        <p:nvSpPr>
          <p:cNvPr id="21" name="Cloud Callout 9">
            <a:extLst>
              <a:ext uri="{FF2B5EF4-FFF2-40B4-BE49-F238E27FC236}">
                <a16:creationId xmlns:a16="http://schemas.microsoft.com/office/drawing/2014/main" id="{15731C0F-838D-4F7E-91BB-E28D8F68438A}"/>
              </a:ext>
            </a:extLst>
          </p:cNvPr>
          <p:cNvSpPr/>
          <p:nvPr/>
        </p:nvSpPr>
        <p:spPr>
          <a:xfrm>
            <a:off x="791784" y="1811698"/>
            <a:ext cx="3257636" cy="159464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Đố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các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bạn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có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bao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nhiêu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con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vật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trong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hình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810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129E-6 -1.35143E-6 L 1.88129E-6 -1.35143E-6 C 0.00226 -0.00185 0.00469 -0.00401 0.00711 -0.00555 C 0.0125 -0.00895 0.02239 -0.00586 0.02621 -0.00555 C 0.02586 -0.00432 0.02603 -0.00216 0.02534 -0.00154 C 0.02395 0.00031 0.02048 0.00154 0.02048 0.00154 C 0.01631 0.00093 0.01215 0.00062 0.00781 -1.35143E-6 C -0.00295 -0.00216 0.00121 -1.35143E-6 1.88129E-6 -1.35143E-6 Z " pathEditMode="relative" ptsTypes="AAAAAAAA">
                                      <p:cBhvr>
                                        <p:cTn id="3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1017E-6 4.39062E-6 L -7.1017E-6 4.39062E-6 C 0.00225 -0.00062 0.00468 -0.00093 0.00711 -0.00155 C 0.00833 -0.00185 0.00971 -0.00278 0.01093 -0.00278 C 0.01492 -0.00278 0.01891 -0.00185 0.0229 -0.00155 C 0.02308 4.39062E-6 0.02377 0.00123 0.02377 0.00277 C 0.02377 0.0145 0.01943 0.00802 0.01336 0.00709 C 0.01266 0.00679 0.0118 0.00617 0.01093 0.00586 C 0.00971 0.00524 0.00833 0.00524 0.00711 0.00432 C 0.00607 0.00339 0.00572 0.00092 0.00468 4.39062E-6 C 0.00312 -0.00124 0.00069 4.39062E-6 -7.1017E-6 4.39062E-6 Z " pathEditMode="relative" ptsTypes="AAAAAAAAAAA">
                                      <p:cBhvr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1531E-6 -1.59519E-6 L -3.91531E-6 -1.59519E-6 C 0.00504 -0.0037 0.0059 -0.00617 0.01094 -0.00308 C 0.01163 -0.00247 0.01198 -0.00123 0.01267 -1.59519E-6 C 0.01198 0.00278 0.01232 0.00648 0.01094 0.00833 C 0.01024 0.00926 0.00937 0.00617 0.00868 0.00556 C 0.00764 0.00432 0.00642 0.0037 0.00538 0.00278 C 0.00486 0.00185 0.00452 0.00062 0.00382 -1.59519E-6 C 0.00313 -0.00092 0.00052 -1.59519E-6 -3.91531E-6 -1.59519E-6 Z " pathEditMode="relative" ptsTypes="AAAAAAAAA">
                                      <p:cBhvr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807" y="4003245"/>
            <a:ext cx="2618463" cy="2618463"/>
          </a:xfrm>
          <a:prstGeom prst="rect">
            <a:avLst/>
          </a:prstGeom>
        </p:spPr>
      </p:pic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509718" y="6237737"/>
            <a:ext cx="447337" cy="4537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120" y="1732818"/>
            <a:ext cx="5271816" cy="332860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1" b="1" dirty="0" err="1"/>
              <a:t>Đáp</a:t>
            </a:r>
            <a:r>
              <a:rPr lang="en-GB" sz="2401" b="1" dirty="0"/>
              <a:t> </a:t>
            </a:r>
            <a:r>
              <a:rPr lang="en-GB" sz="2401" b="1" dirty="0" err="1"/>
              <a:t>án</a:t>
            </a:r>
            <a:endParaRPr lang="en-GB" sz="2401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999" b="1" dirty="0"/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67" y="2092356"/>
            <a:ext cx="855022" cy="1910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06" y="2546011"/>
            <a:ext cx="1122050" cy="17206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52" y="2012874"/>
            <a:ext cx="951808" cy="1711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102" y="2269892"/>
            <a:ext cx="701322" cy="17921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  <p:sp>
        <p:nvSpPr>
          <p:cNvPr id="14" name="Cloud Callout 9">
            <a:extLst>
              <a:ext uri="{FF2B5EF4-FFF2-40B4-BE49-F238E27FC236}">
                <a16:creationId xmlns:a16="http://schemas.microsoft.com/office/drawing/2014/main" id="{A007D7F6-C67C-4A00-B973-E94097F2A7A4}"/>
              </a:ext>
            </a:extLst>
          </p:cNvPr>
          <p:cNvSpPr/>
          <p:nvPr/>
        </p:nvSpPr>
        <p:spPr>
          <a:xfrm>
            <a:off x="791784" y="1811698"/>
            <a:ext cx="3257636" cy="159464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Đố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các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bạn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có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bao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nhiêu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con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vật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trong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hình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769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807" y="4003245"/>
            <a:ext cx="2618463" cy="2618463"/>
          </a:xfrm>
          <a:prstGeom prst="rect">
            <a:avLst/>
          </a:prstGeom>
        </p:spPr>
      </p:pic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509718" y="6237737"/>
            <a:ext cx="447337" cy="4537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120" y="1732818"/>
            <a:ext cx="5271816" cy="332860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1" b="1" dirty="0" err="1"/>
              <a:t>Đáp</a:t>
            </a:r>
            <a:r>
              <a:rPr lang="en-GB" sz="2401" b="1" dirty="0"/>
              <a:t> </a:t>
            </a:r>
            <a:r>
              <a:rPr lang="en-GB" sz="2401" b="1" dirty="0" err="1"/>
              <a:t>án</a:t>
            </a:r>
            <a:endParaRPr lang="en-GB" sz="2401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999" b="1" dirty="0"/>
              <a:t>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634" y="2599797"/>
            <a:ext cx="943706" cy="535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22" y="2990218"/>
            <a:ext cx="982398" cy="557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07" y="3268575"/>
            <a:ext cx="1157113" cy="5584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11" y="3733879"/>
            <a:ext cx="1112747" cy="5370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79" y="2389322"/>
            <a:ext cx="925044" cy="6008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931" y="2719758"/>
            <a:ext cx="1112747" cy="5370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91" y="3181498"/>
            <a:ext cx="943706" cy="5356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084" y="3768991"/>
            <a:ext cx="943706" cy="5356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  <p:sp>
        <p:nvSpPr>
          <p:cNvPr id="24" name="Cloud Callout 9">
            <a:extLst>
              <a:ext uri="{FF2B5EF4-FFF2-40B4-BE49-F238E27FC236}">
                <a16:creationId xmlns:a16="http://schemas.microsoft.com/office/drawing/2014/main" id="{B29BB5F9-1DC2-4E4D-B6F5-A37CF7961DAB}"/>
              </a:ext>
            </a:extLst>
          </p:cNvPr>
          <p:cNvSpPr/>
          <p:nvPr/>
        </p:nvSpPr>
        <p:spPr>
          <a:xfrm>
            <a:off x="791784" y="1811698"/>
            <a:ext cx="3257636" cy="159464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Đố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các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bạn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có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bao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nhiêu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con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vật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trong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hình</a:t>
            </a:r>
            <a:r>
              <a:rPr lang="en-GB" sz="1800" b="1" dirty="0">
                <a:solidFill>
                  <a:schemeClr val="tx1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031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181</TotalTime>
  <Words>195</Words>
  <Application>Microsoft Office PowerPoint</Application>
  <PresentationFormat>Widescreen</PresentationFormat>
  <Paragraphs>62</Paragraphs>
  <Slides>15</Slides>
  <Notes>2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Arial-SGK-TV</vt:lpstr>
      <vt:lpstr>Calibri</vt:lpstr>
      <vt:lpstr>Cambria</vt:lpstr>
      <vt:lpstr>Lato</vt:lpstr>
      <vt:lpstr>Lato Heavy</vt:lpstr>
      <vt:lpstr>Office Theme</vt:lpstr>
      <vt:lpstr>Luyện tập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Ánh Vân</dc:creator>
  <dc:description>9Slide.vn</dc:description>
  <cp:lastModifiedBy>Administrator</cp:lastModifiedBy>
  <cp:revision>15</cp:revision>
  <dcterms:modified xsi:type="dcterms:W3CDTF">2023-09-17T08:42:33Z</dcterms:modified>
  <cp:category>9Slide.vn</cp:category>
</cp:coreProperties>
</file>