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305" r:id="rId4"/>
    <p:sldId id="306" r:id="rId5"/>
    <p:sldId id="307" r:id="rId6"/>
    <p:sldId id="308" r:id="rId7"/>
    <p:sldId id="256" r:id="rId8"/>
    <p:sldId id="275" r:id="rId9"/>
    <p:sldId id="271" r:id="rId10"/>
    <p:sldId id="303" r:id="rId11"/>
    <p:sldId id="288" r:id="rId12"/>
    <p:sldId id="289" r:id="rId13"/>
    <p:sldId id="273" r:id="rId14"/>
    <p:sldId id="302" r:id="rId15"/>
    <p:sldId id="310" r:id="rId16"/>
    <p:sldId id="309" r:id="rId17"/>
    <p:sldId id="31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 varScale="1">
        <p:scale>
          <a:sx n="68" d="100"/>
          <a:sy n="68" d="100"/>
        </p:scale>
        <p:origin x="72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hỏi</a:t>
            </a:r>
            <a:r>
              <a:rPr lang="en-US" baseline="0" smtClean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95774" y="-19050"/>
            <a:ext cx="8428925" cy="541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05" y="578167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khẩu trang …………… số người.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338" y="578167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 hơn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933450"/>
            <a:chOff x="223100" y="304800"/>
            <a:chExt cx="11107692" cy="93345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885663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530364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 bướm nhiều hơn hay số hoa nhiều hơn?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1200363"/>
            <a:ext cx="10162275" cy="480017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98738" y="3048000"/>
            <a:ext cx="533400" cy="5524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5919" y="302895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8969" y="28860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62019" y="31527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955" y="583882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con bướm 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bông hoa.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611" r="7132" b="68000"/>
          <a:stretch/>
        </p:blipFill>
        <p:spPr>
          <a:xfrm>
            <a:off x="1305096" y="1371600"/>
            <a:ext cx="9544989" cy="3829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68907" y="5188927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ổ cắm nhiều hơn số đồ vật.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8907" y="5939121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đồ vật nhiều hơn số ổ cắm.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42319" y="3048000"/>
            <a:ext cx="556419" cy="1143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52119" y="3005943"/>
            <a:ext cx="412225" cy="118505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85409" y="2981251"/>
            <a:ext cx="1067110" cy="12097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519319" y="2933700"/>
            <a:ext cx="1295400" cy="12573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33014" y="5200650"/>
            <a:ext cx="744748" cy="703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115589" y="6012975"/>
            <a:ext cx="744747" cy="7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513748" y="1295784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19" y="304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mũ bảo hiểm nhiều hơn hay số người điều khiển xe máy nhiều hơn?</a:t>
            </a:r>
            <a:endParaRPr lang="en-US" sz="4000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78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7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491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7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194719" y="228600"/>
            <a:ext cx="7535550" cy="156966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11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069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65812" y="1981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67298" y="25603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16555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26" y="3436623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6423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05919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29376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091" y="484144"/>
            <a:ext cx="9881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nhìn thấy mấy cây kẹo?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2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97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6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369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36591" y="796754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42319" y="796754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28798" y="796752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77543" y="796754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23918" y="796753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43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24394" y="598704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HƠN, ÍT HƠN, BẰNG NHAU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8923" r="46183" b="58564"/>
          <a:stretch/>
        </p:blipFill>
        <p:spPr>
          <a:xfrm>
            <a:off x="755284" y="514350"/>
            <a:ext cx="4872104" cy="2436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119" y="361950"/>
            <a:ext cx="11277600" cy="2895600"/>
            <a:chOff x="442119" y="152400"/>
            <a:chExt cx="11277600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547519" y="10457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lá.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7519" y="184921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lá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 hơn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119" y="3581400"/>
            <a:ext cx="11277600" cy="2895600"/>
            <a:chOff x="442119" y="152400"/>
            <a:chExt cx="11277600" cy="2895600"/>
          </a:xfrm>
        </p:grpSpPr>
        <p:sp>
          <p:nvSpPr>
            <p:cNvPr id="19" name="Rounded Rectangle 18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43744" r="42627" b="41683"/>
          <a:stretch/>
        </p:blipFill>
        <p:spPr>
          <a:xfrm>
            <a:off x="660333" y="3788409"/>
            <a:ext cx="4491105" cy="24815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88" y="4706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thỏ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cà rốt.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260</Words>
  <Application>Microsoft Office PowerPoint</Application>
  <PresentationFormat>Custom</PresentationFormat>
  <Paragraphs>65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130</cp:revision>
  <dcterms:created xsi:type="dcterms:W3CDTF">2021-05-23T10:25:42Z</dcterms:created>
  <dcterms:modified xsi:type="dcterms:W3CDTF">2021-09-29T09:24:46Z</dcterms:modified>
</cp:coreProperties>
</file>