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2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12" r:id="rId16"/>
    <p:sldId id="313" r:id="rId17"/>
    <p:sldId id="304" r:id="rId18"/>
    <p:sldId id="305" r:id="rId19"/>
    <p:sldId id="306" r:id="rId20"/>
    <p:sldId id="307" r:id="rId21"/>
    <p:sldId id="308" r:id="rId22"/>
    <p:sldId id="269" r:id="rId23"/>
    <p:sldId id="311" r:id="rId24"/>
  </p:sldIdLst>
  <p:sldSz cx="9144000" cy="5143500" type="screen16x9"/>
  <p:notesSz cx="6858000" cy="9144000"/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FE79B"/>
    <a:srgbClr val="FFD3A7"/>
    <a:srgbClr val="C86400"/>
    <a:srgbClr val="BDEEFF"/>
    <a:srgbClr val="DFFB9F"/>
    <a:srgbClr val="FFDC6D"/>
    <a:srgbClr val="D2FA7A"/>
    <a:srgbClr val="79DC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0391" autoAdjust="0"/>
  </p:normalViewPr>
  <p:slideViewPr>
    <p:cSldViewPr>
      <p:cViewPr>
        <p:scale>
          <a:sx n="66" d="100"/>
          <a:sy n="66" d="100"/>
        </p:scale>
        <p:origin x="-1338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 BVMT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4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thêm: Trồng cây và hoa trong vườn nhà sẽ làm vườn – nhà đẹp hơn, góp phần bảo vệ MT.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4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1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552700" y="3002459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180044" y="606498"/>
            <a:ext cx="5963956" cy="2738820"/>
            <a:chOff x="3180044" y="606498"/>
            <a:chExt cx="5963956" cy="2738820"/>
          </a:xfrm>
        </p:grpSpPr>
        <p:grpSp>
          <p:nvGrpSpPr>
            <p:cNvPr id="7" name="Group 6"/>
            <p:cNvGrpSpPr/>
            <p:nvPr/>
          </p:nvGrpSpPr>
          <p:grpSpPr>
            <a:xfrm>
              <a:off x="3180044" y="606498"/>
              <a:ext cx="5963956" cy="2738820"/>
              <a:chOff x="3158273" y="27583"/>
              <a:chExt cx="5963956" cy="2738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58273" y="27583"/>
                <a:ext cx="5963956" cy="2738820"/>
                <a:chOff x="3187522" y="1347288"/>
                <a:chExt cx="5963956" cy="2738820"/>
              </a:xfrm>
            </p:grpSpPr>
            <p:sp>
              <p:nvSpPr>
                <p:cNvPr id="745" name="Rectangle 744"/>
                <p:cNvSpPr/>
                <p:nvPr/>
              </p:nvSpPr>
              <p:spPr>
                <a:xfrm>
                  <a:off x="3187522" y="1347288"/>
                  <a:ext cx="5963956" cy="273882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91416" tIns="45707" rIns="91416" bIns="45707" rtlCol="0" anchor="ctr"/>
                <a:lstStyle/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04" t="15486" r="10268" b="15913"/>
                <a:stretch/>
              </p:blipFill>
              <p:spPr>
                <a:xfrm>
                  <a:off x="3957145" y="1523464"/>
                  <a:ext cx="2271161" cy="1745987"/>
                </a:xfrm>
                <a:prstGeom prst="rect">
                  <a:avLst/>
                </a:prstGeom>
              </p:spPr>
            </p:pic>
          </p:grpSp>
          <p:pic>
            <p:nvPicPr>
              <p:cNvPr id="317" name="Picture 3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04" t="15486" r="10268" b="15913"/>
              <a:stretch/>
            </p:blipFill>
            <p:spPr>
              <a:xfrm>
                <a:off x="6683829" y="203759"/>
                <a:ext cx="1664957" cy="1279959"/>
              </a:xfrm>
              <a:prstGeom prst="rect">
                <a:avLst/>
              </a:prstGeom>
            </p:spPr>
          </p:pic>
        </p:grpSp>
        <p:sp>
          <p:nvSpPr>
            <p:cNvPr id="325" name="Rounded Rectangle 324"/>
            <p:cNvSpPr/>
            <p:nvPr/>
          </p:nvSpPr>
          <p:spPr>
            <a:xfrm>
              <a:off x="6002365" y="2504490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440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6" name="Rounded Rectangle 325"/>
          <p:cNvSpPr/>
          <p:nvPr/>
        </p:nvSpPr>
        <p:spPr>
          <a:xfrm>
            <a:off x="6002365" y="251274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4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60" y="1923466"/>
            <a:ext cx="2466975" cy="1847850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64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0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2933" y="702779"/>
            <a:ext cx="8078135" cy="2229715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94" y="3251140"/>
            <a:ext cx="4900926" cy="1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1993" y="1831715"/>
            <a:ext cx="5620015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727" y="1095613"/>
            <a:ext cx="3838546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latin typeface="Arial" pitchFamily="34" charset="0"/>
                <a:cs typeface="Arial" pitchFamily="34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4507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1" y="4720072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22" y="1257300"/>
            <a:ext cx="4074205" cy="20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890" y="161836"/>
            <a:ext cx="6466613" cy="566777"/>
            <a:chOff x="597668" y="384149"/>
            <a:chExt cx="8600820" cy="755703"/>
          </a:xfrm>
        </p:grpSpPr>
        <p:sp>
          <p:nvSpPr>
            <p:cNvPr id="2" name="Oval 1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752" y="449758"/>
              <a:ext cx="78767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với số con vật.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4166" r="46560" b="70051"/>
          <a:stretch/>
        </p:blipFill>
        <p:spPr>
          <a:xfrm>
            <a:off x="1687378" y="695791"/>
            <a:ext cx="2642014" cy="14381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0" t="13497" r="4323" b="70720"/>
          <a:stretch/>
        </p:blipFill>
        <p:spPr>
          <a:xfrm>
            <a:off x="4801634" y="613704"/>
            <a:ext cx="2642014" cy="1438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29904" r="47000" b="54313"/>
          <a:stretch/>
        </p:blipFill>
        <p:spPr>
          <a:xfrm>
            <a:off x="1707413" y="2199527"/>
            <a:ext cx="2642014" cy="1438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45316" r="47220" b="38901"/>
          <a:stretch/>
        </p:blipFill>
        <p:spPr>
          <a:xfrm>
            <a:off x="1711939" y="3670919"/>
            <a:ext cx="2642014" cy="14381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0" t="30431" r="4323" b="53786"/>
          <a:stretch/>
        </p:blipFill>
        <p:spPr>
          <a:xfrm>
            <a:off x="4749411" y="2220629"/>
            <a:ext cx="2642014" cy="14381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45539" r="6084" b="38678"/>
          <a:stretch/>
        </p:blipFill>
        <p:spPr>
          <a:xfrm>
            <a:off x="4666559" y="3670482"/>
            <a:ext cx="2642014" cy="14381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99807" y="865194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62141" y="2950257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6891" y="2446899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3295" y="4470533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34503" y="4264721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08146" y="3363092"/>
            <a:ext cx="677535" cy="6383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14708" y="3363092"/>
            <a:ext cx="677534" cy="63831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0536" y="114300"/>
            <a:ext cx="5299624" cy="540654"/>
            <a:chOff x="597668" y="449759"/>
            <a:chExt cx="7048684" cy="720872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2" y="555078"/>
              <a:ext cx="6324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4946" y="579115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thùng lên xe để: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076" y="932894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Trên xe có 3 thùng.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71180" r="45539" b="19602"/>
          <a:stretch/>
        </p:blipFill>
        <p:spPr>
          <a:xfrm>
            <a:off x="430338" y="1515370"/>
            <a:ext cx="4016442" cy="1263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911016" y="1519062"/>
            <a:ext cx="1145835" cy="8715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62228" y="1519062"/>
            <a:ext cx="1905610" cy="893359"/>
            <a:chOff x="8727991" y="2433388"/>
            <a:chExt cx="2534528" cy="119114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62416"/>
              <a:ext cx="1524000" cy="11621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43875" y="1723873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5336" y="1725581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257625" y="1087270"/>
            <a:ext cx="677534" cy="63831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80899" y="1515369"/>
            <a:ext cx="1905610" cy="871588"/>
            <a:chOff x="8727991" y="2433388"/>
            <a:chExt cx="2534528" cy="11621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33388"/>
              <a:ext cx="1524000" cy="11621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640726" y="1017696"/>
            <a:ext cx="677535" cy="6383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911016" y="1519062"/>
            <a:ext cx="1145835" cy="87158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705375" y="1725581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7076" y="3161869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Trên xe có 5 thùng.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84127" r="43610" b="6655"/>
          <a:stretch/>
        </p:blipFill>
        <p:spPr>
          <a:xfrm>
            <a:off x="498267" y="3829051"/>
            <a:ext cx="4016442" cy="12633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807867" y="3890588"/>
            <a:ext cx="1145835" cy="87158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459079" y="3890588"/>
            <a:ext cx="1905610" cy="893359"/>
            <a:chOff x="8727991" y="2433388"/>
            <a:chExt cx="2534528" cy="11911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62416"/>
              <a:ext cx="1524000" cy="116211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640726" y="4095399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2187" y="4097107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77750" y="3886895"/>
            <a:ext cx="1905610" cy="871588"/>
            <a:chOff x="8727991" y="2433388"/>
            <a:chExt cx="2534528" cy="116211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33388"/>
              <a:ext cx="1524000" cy="116211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807867" y="3890587"/>
            <a:ext cx="1145835" cy="87158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6239881" y="4076005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16" name="Oval 15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>
          <a:xfrm>
            <a:off x="-7519" y="920917"/>
            <a:ext cx="9150636" cy="421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7004381" y="664000"/>
            <a:ext cx="1275430" cy="7572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5545959" y="391874"/>
            <a:ext cx="916668" cy="5442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2452206" y="361718"/>
            <a:ext cx="766034" cy="4548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3884499" y="738227"/>
            <a:ext cx="916668" cy="5442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57940" y="1824696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9757" y="1725051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68075" y="179772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729" y="1725051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8886" y="1735602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1535" y="323205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47523" y="3196005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44917" y="318545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6809" y="3271620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54130" y="3334926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972498" y="982360"/>
            <a:ext cx="410919" cy="243974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061847" y="1776049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5980618" y="1776329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Oval 57"/>
          <p:cNvSpPr/>
          <p:nvPr/>
        </p:nvSpPr>
        <p:spPr>
          <a:xfrm>
            <a:off x="4227797" y="3256675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9" name="Oval 58"/>
          <p:cNvSpPr/>
          <p:nvPr/>
        </p:nvSpPr>
        <p:spPr>
          <a:xfrm>
            <a:off x="6204362" y="3232054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28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2" y="-21102"/>
            <a:ext cx="5861302" cy="5143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993872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93872" y="453899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72807" y="386717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72807" y="386717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72807" y="4540763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81617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81617" y="4532078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81617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93872" y="4538237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72807" y="4540763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81617" y="4532078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26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12411">
            <a:off x="1147652" y="471909"/>
            <a:ext cx="3278643" cy="1381220"/>
          </a:xfrm>
          <a:prstGeom prst="roundRect">
            <a:avLst/>
          </a:prstGeom>
          <a:solidFill>
            <a:srgbClr val="FFD3A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1"/>
              </a:spcBef>
            </a:pPr>
            <a:r>
              <a:rPr lang="en-US" sz="4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629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5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1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5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</a:t>
            </a:r>
            <a:r>
              <a:rPr lang="en-US" sz="28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 bài mới.</a:t>
            </a:r>
            <a:endParaRPr lang="en-US" sz="28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0833" y="3282951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98" y="2941"/>
            <a:ext cx="2405711" cy="16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7204" y="285750"/>
            <a:ext cx="6989592" cy="18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1879288" y="469142"/>
            <a:ext cx="1589846" cy="1519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04" y="2571750"/>
            <a:ext cx="6989592" cy="1915909"/>
          </a:xfrm>
          <a:prstGeom prst="rect">
            <a:avLst/>
          </a:prstGeom>
          <a:solidFill>
            <a:srgbClr val="D8F4E3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500">
                <a:hlinkClick r:id="rId3"/>
              </a:rPr>
              <a:t>https://www.facebook.com/nhilinh.phan/</a:t>
            </a:r>
            <a:endParaRPr lang="en-US" sz="1500"/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500">
                <a:hlinkClick r:id="rId4"/>
              </a:rPr>
              <a:t>https://www.facebook.com/groups/443096903751589</a:t>
            </a:r>
            <a:endParaRPr lang="en-US" sz="1500"/>
          </a:p>
          <a:p>
            <a:r>
              <a:rPr lang="en-US" sz="15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635" y="732436"/>
            <a:ext cx="3838546" cy="12235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: 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0916.604.268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Email		: linhpt33@fe.edu.vn</a:t>
            </a:r>
            <a:endParaRPr lang="en-US" sz="15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831024" y="-115100"/>
            <a:ext cx="3762157" cy="2052638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1895059" y="283246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Nêu các số em đã được học </a:t>
            </a:r>
          </a:p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bài học trước.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856251" y="1850640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0, 1, 2, 3, 4, 5.</a:t>
            </a:r>
            <a:endParaRPr lang="vi-VN" sz="40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84173" y="535204"/>
            <a:ext cx="7009287" cy="2185464"/>
            <a:chOff x="1884173" y="535204"/>
            <a:chExt cx="7009287" cy="2185464"/>
          </a:xfrm>
        </p:grpSpPr>
        <p:sp>
          <p:nvSpPr>
            <p:cNvPr id="250" name="Rectangle 249"/>
            <p:cNvSpPr/>
            <p:nvPr/>
          </p:nvSpPr>
          <p:spPr>
            <a:xfrm>
              <a:off x="1884173" y="535204"/>
              <a:ext cx="7009287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5053286" y="125813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253" name="Group 252"/>
          <p:cNvGrpSpPr/>
          <p:nvPr/>
        </p:nvGrpSpPr>
        <p:grpSpPr>
          <a:xfrm>
            <a:off x="2946094" y="333992"/>
            <a:ext cx="5846323" cy="2079065"/>
            <a:chOff x="2636191" y="605823"/>
            <a:chExt cx="5846323" cy="2079065"/>
          </a:xfrm>
        </p:grpSpPr>
        <p:sp>
          <p:nvSpPr>
            <p:cNvPr id="254" name="Rectangle 253"/>
            <p:cNvSpPr/>
            <p:nvPr/>
          </p:nvSpPr>
          <p:spPr>
            <a:xfrm>
              <a:off x="2636191" y="605824"/>
              <a:ext cx="5846323" cy="20790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algn="ctr">
                <a:buClrTx/>
                <a:defRPr/>
              </a:pPr>
              <a:endPara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92" b="7815"/>
            <a:stretch/>
          </p:blipFill>
          <p:spPr>
            <a:xfrm>
              <a:off x="3958376" y="605823"/>
              <a:ext cx="2982949" cy="1484908"/>
            </a:xfrm>
            <a:prstGeom prst="rect">
              <a:avLst/>
            </a:prstGeom>
          </p:spPr>
        </p:pic>
        <p:sp>
          <p:nvSpPr>
            <p:cNvPr id="256" name="Rounded Rectangle 255"/>
            <p:cNvSpPr/>
            <p:nvPr/>
          </p:nvSpPr>
          <p:spPr>
            <a:xfrm>
              <a:off x="5175530" y="2090731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7" name="Rounded Rectangle 256"/>
          <p:cNvSpPr/>
          <p:nvPr/>
        </p:nvSpPr>
        <p:spPr>
          <a:xfrm>
            <a:off x="5485433" y="182258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330</Words>
  <Application>Microsoft Office PowerPoint</Application>
  <PresentationFormat>On-screen Show (16:9)</PresentationFormat>
  <Paragraphs>118</Paragraphs>
  <Slides>23</Slides>
  <Notes>19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NÀO  MÌNH CÙNG  LÊN XE BUÝT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PC</cp:lastModifiedBy>
  <cp:revision>153</cp:revision>
  <dcterms:created xsi:type="dcterms:W3CDTF">2020-04-19T13:18:56Z</dcterms:created>
  <dcterms:modified xsi:type="dcterms:W3CDTF">2021-08-02T08:15:31Z</dcterms:modified>
</cp:coreProperties>
</file>