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2" r:id="rId2"/>
    <p:sldId id="273" r:id="rId3"/>
    <p:sldId id="264" r:id="rId4"/>
    <p:sldId id="261" r:id="rId5"/>
    <p:sldId id="262" r:id="rId6"/>
    <p:sldId id="265" r:id="rId7"/>
    <p:sldId id="274" r:id="rId8"/>
    <p:sldId id="283" r:id="rId9"/>
    <p:sldId id="284" r:id="rId10"/>
    <p:sldId id="285" r:id="rId11"/>
    <p:sldId id="286" r:id="rId12"/>
    <p:sldId id="287" r:id="rId13"/>
    <p:sldId id="288" r:id="rId14"/>
    <p:sldId id="289" r:id="rId15"/>
    <p:sldId id="290" r:id="rId16"/>
  </p:sldIdLst>
  <p:sldSz cx="9144000" cy="5143500" type="screen16x9"/>
  <p:notesSz cx="6858000" cy="9144000"/>
  <p:embeddedFontLst>
    <p:embeddedFont>
      <p:font typeface="Calibri" pitchFamily="34" charset="0"/>
      <p:regular r:id="rId18"/>
      <p:bold r:id="rId19"/>
      <p:italic r:id="rId20"/>
      <p:boldItalic r:id="rId21"/>
    </p:embeddedFont>
    <p:embeddedFont>
      <p:font typeface="Aachen" pitchFamily="18" charset="0"/>
      <p:bold r:id="rId22"/>
    </p:embeddedFont>
    <p:embeddedFont>
      <p:font typeface=".VnArial"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7" autoAdjust="0"/>
    <p:restoredTop sz="93455" autoAdjust="0"/>
  </p:normalViewPr>
  <p:slideViewPr>
    <p:cSldViewPr>
      <p:cViewPr>
        <p:scale>
          <a:sx n="75" d="100"/>
          <a:sy n="75" d="100"/>
        </p:scale>
        <p:origin x="-1284"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9511C-90A4-4AF1-BFE8-55470CF2D80F}"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8C8BC-32A5-41CA-88DD-3CEDC5A2DA43}" type="slidenum">
              <a:rPr lang="en-US" smtClean="0"/>
              <a:t>‹#›</a:t>
            </a:fld>
            <a:endParaRPr lang="en-US"/>
          </a:p>
        </p:txBody>
      </p:sp>
    </p:spTree>
    <p:extLst>
      <p:ext uri="{BB962C8B-B14F-4D97-AF65-F5344CB8AC3E}">
        <p14:creationId xmlns:p14="http://schemas.microsoft.com/office/powerpoint/2010/main" val="360182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200"/>
          </a:p>
        </p:txBody>
      </p:sp>
      <p:sp>
        <p:nvSpPr>
          <p:cNvPr id="4" name="Slide Number Placeholder 3"/>
          <p:cNvSpPr>
            <a:spLocks noGrp="1"/>
          </p:cNvSpPr>
          <p:nvPr>
            <p:ph type="sldNum" sz="quarter" idx="10"/>
          </p:nvPr>
        </p:nvSpPr>
        <p:spPr/>
        <p:txBody>
          <a:bodyPr/>
          <a:lstStyle/>
          <a:p>
            <a:fld id="{AF28C8BC-32A5-41CA-88DD-3CEDC5A2DA43}" type="slidenum">
              <a:rPr lang="en-US" smtClean="0"/>
              <a:t>3</a:t>
            </a:fld>
            <a:endParaRPr lang="en-US"/>
          </a:p>
        </p:txBody>
      </p:sp>
    </p:spTree>
    <p:extLst>
      <p:ext uri="{BB962C8B-B14F-4D97-AF65-F5344CB8AC3E}">
        <p14:creationId xmlns:p14="http://schemas.microsoft.com/office/powerpoint/2010/main" val="345897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chuột</a:t>
            </a:r>
            <a:r>
              <a:rPr lang="en-US" baseline="0" smtClean="0"/>
              <a:t> vào hình tròn nào thì đáp án đó hiện ra</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9</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10</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 HS tư</a:t>
            </a:r>
            <a:r>
              <a:rPr lang="en-US" baseline="0" smtClean="0"/>
              <a:t> duy trước rồi qua slide sau GV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11</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 HS tư</a:t>
            </a:r>
            <a:r>
              <a:rPr lang="en-US" baseline="0" smtClean="0"/>
              <a:t> duy trước rồi qua slide sau GV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12</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GD bảo</a:t>
            </a:r>
            <a:r>
              <a:rPr lang="en-US" baseline="0" smtClean="0"/>
              <a:t> vệ môi trường, tình yêu thiên nhiên</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13</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và khai thác và phân tích đề toán trước. </a:t>
            </a:r>
            <a:r>
              <a:rPr lang="en-US" smtClean="0"/>
              <a:t>Cho HS trả</a:t>
            </a:r>
            <a:r>
              <a:rPr lang="en-US" baseline="0" smtClean="0"/>
              <a:t> lời trước, GV chiếu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14</a:t>
            </a:fld>
            <a:endParaRPr lang="en-US"/>
          </a:p>
        </p:txBody>
      </p:sp>
    </p:spTree>
    <p:extLst>
      <p:ext uri="{BB962C8B-B14F-4D97-AF65-F5344CB8AC3E}">
        <p14:creationId xmlns:p14="http://schemas.microsoft.com/office/powerpoint/2010/main" val="33151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A2381-B563-4F09-922B-CF4B20ADD68C}"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420698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54482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1276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73894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A2381-B563-4F09-922B-CF4B20ADD68C}"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33577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A2381-B563-4F09-922B-CF4B20ADD68C}"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28749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A2381-B563-4F09-922B-CF4B20ADD68C}"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96507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A2381-B563-4F09-922B-CF4B20ADD68C}"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34818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A2381-B563-4F09-922B-CF4B20ADD68C}"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465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114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72007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600">
                <a:solidFill>
                  <a:schemeClr val="tx1">
                    <a:tint val="75000"/>
                  </a:schemeClr>
                </a:solidFill>
              </a:defRPr>
            </a:lvl1pPr>
          </a:lstStyle>
          <a:p>
            <a:fld id="{8E1A2381-B563-4F09-922B-CF4B20ADD68C}" type="datetimeFigureOut">
              <a:rPr lang="en-US" smtClean="0"/>
              <a:t>4/14/2021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600">
                <a:solidFill>
                  <a:schemeClr val="tx1">
                    <a:tint val="75000"/>
                  </a:schemeClr>
                </a:solidFill>
              </a:defRPr>
            </a:lvl1pPr>
          </a:lstStyle>
          <a:p>
            <a:fld id="{6E069C5E-03E4-4C4A-873D-BE45CF80516A}" type="slidenum">
              <a:rPr lang="en-US" smtClean="0"/>
              <a:t>‹#›</a:t>
            </a:fld>
            <a:endParaRPr lang="en-US"/>
          </a:p>
        </p:txBody>
      </p:sp>
    </p:spTree>
    <p:extLst>
      <p:ext uri="{BB962C8B-B14F-4D97-AF65-F5344CB8AC3E}">
        <p14:creationId xmlns:p14="http://schemas.microsoft.com/office/powerpoint/2010/main" val="419200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1.xml"/><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2.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2.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gif"/><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2.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91766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Oval 35"/>
          <p:cNvSpPr/>
          <p:nvPr/>
        </p:nvSpPr>
        <p:spPr>
          <a:xfrm>
            <a:off x="142009" y="428625"/>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50761" t="34152" r="34114" b="33929"/>
          <a:stretch/>
        </p:blipFill>
        <p:spPr bwMode="auto">
          <a:xfrm>
            <a:off x="6172200" y="1529740"/>
            <a:ext cx="2896936" cy="343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4"/>
          <p:cNvSpPr txBox="1">
            <a:spLocks/>
          </p:cNvSpPr>
          <p:nvPr/>
        </p:nvSpPr>
        <p:spPr>
          <a:xfrm>
            <a:off x="651294" y="266700"/>
            <a:ext cx="788310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 Những bông hoa nào ghi số lớn hơn 5?</a:t>
            </a:r>
            <a:endParaRPr lang="en-US" sz="3200">
              <a:latin typeface="Arial" pitchFamily="34" charset="0"/>
              <a:cs typeface="Arial" pitchFamily="34" charset="0"/>
            </a:endParaRPr>
          </a:p>
        </p:txBody>
      </p:sp>
      <p:sp>
        <p:nvSpPr>
          <p:cNvPr id="41" name="Title 4"/>
          <p:cNvSpPr txBox="1">
            <a:spLocks/>
          </p:cNvSpPr>
          <p:nvPr/>
        </p:nvSpPr>
        <p:spPr>
          <a:xfrm>
            <a:off x="651292" y="1651474"/>
            <a:ext cx="5115791"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 Trong các bông hoa trắng, bông nào ghi số lớn nhất, bông nào ghi số bé nhất?</a:t>
            </a:r>
            <a:endParaRPr lang="en-US" sz="3200">
              <a:latin typeface="Arial" pitchFamily="34" charset="0"/>
              <a:cs typeface="Arial" pitchFamily="34" charset="0"/>
            </a:endParaRPr>
          </a:p>
        </p:txBody>
      </p:sp>
      <p:sp>
        <p:nvSpPr>
          <p:cNvPr id="7" name="Right Arrow 6"/>
          <p:cNvSpPr/>
          <p:nvPr/>
        </p:nvSpPr>
        <p:spPr>
          <a:xfrm rot="9035298">
            <a:off x="7532843" y="1451213"/>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035298">
            <a:off x="8341093" y="1767559"/>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402399">
            <a:off x="6195079" y="3133233"/>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1942743">
            <a:off x="8361831" y="2446116"/>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1942743">
            <a:off x="8042662" y="3143991"/>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P spid="7" grpId="0" animBg="1"/>
      <p:bldP spid="7" grpId="1" animBg="1"/>
      <p:bldP spid="8" grpId="0" animBg="1"/>
      <p:bldP spid="8" grpId="1" animBg="1"/>
      <p:bldP spid="9" grpId="0" animBg="1"/>
      <p:bldP spid="9" grpId="1"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840666" y="2281048"/>
            <a:ext cx="7719134" cy="1371841"/>
          </a:xfrm>
          <a:prstGeom prst="roundRect">
            <a:avLst/>
          </a:prstGeom>
          <a:solidFill>
            <a:srgbClr val="CCE9AD"/>
          </a:solidFill>
          <a:ln>
            <a:solidFill>
              <a:srgbClr val="1DC4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1748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Lúc đầu Việt xếp các ô tô thành hai hàng (như hình vẽ). Sau đó Việt chuyển một ô tô từ hàng trên xuống hàng dưới. Khi đó câu nào dưới đây là đúng?</a:t>
            </a:r>
            <a:endParaRPr lang="en-US" sz="2400">
              <a:latin typeface="Arial" pitchFamily="34" charset="0"/>
              <a:cs typeface="Arial" pitchFamily="34" charset="0"/>
            </a:endParaRPr>
          </a:p>
        </p:txBody>
      </p:sp>
      <p:sp>
        <p:nvSpPr>
          <p:cNvPr id="12" name="Title 4"/>
          <p:cNvSpPr txBox="1">
            <a:spLocks/>
          </p:cNvSpPr>
          <p:nvPr/>
        </p:nvSpPr>
        <p:spPr>
          <a:xfrm>
            <a:off x="723900" y="347345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itchFamily="34" charset="0"/>
                <a:cs typeface="Arial" pitchFamily="34" charset="0"/>
              </a:rPr>
              <a:t>A</a:t>
            </a:r>
            <a:r>
              <a:rPr lang="en-US" sz="2800" smtClean="0">
                <a:latin typeface="Arial" pitchFamily="34" charset="0"/>
                <a:cs typeface="Arial" pitchFamily="34" charset="0"/>
              </a:rPr>
              <a:t>. Số ô tô ở hàng trên nhiều hơn. </a:t>
            </a:r>
            <a:endParaRPr lang="en-US" sz="280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50000"/>
          <a:stretch/>
        </p:blipFill>
        <p:spPr bwMode="auto">
          <a:xfrm>
            <a:off x="1041400" y="1025889"/>
            <a:ext cx="6719378" cy="14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6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17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17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18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9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0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0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95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4025"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1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4"/>
          <p:cNvSpPr txBox="1">
            <a:spLocks/>
          </p:cNvSpPr>
          <p:nvPr/>
        </p:nvSpPr>
        <p:spPr>
          <a:xfrm>
            <a:off x="723900" y="3912204"/>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B. Số ô tô ở hàng dưới nhiều hơn. </a:t>
            </a:r>
            <a:endParaRPr lang="en-US" sz="2800">
              <a:latin typeface="Arial" pitchFamily="34" charset="0"/>
              <a:cs typeface="Arial" pitchFamily="34" charset="0"/>
            </a:endParaRPr>
          </a:p>
        </p:txBody>
      </p:sp>
      <p:sp>
        <p:nvSpPr>
          <p:cNvPr id="29" name="Title 4"/>
          <p:cNvSpPr txBox="1">
            <a:spLocks/>
          </p:cNvSpPr>
          <p:nvPr/>
        </p:nvSpPr>
        <p:spPr>
          <a:xfrm>
            <a:off x="723900" y="438150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 Số ô tô ở hai hàng bằng nhau. </a:t>
            </a:r>
            <a:endParaRPr lang="en-US" sz="2800">
              <a:latin typeface="Arial" pitchFamily="34" charset="0"/>
              <a:cs typeface="Arial" pitchFamily="34" charset="0"/>
            </a:endParaRPr>
          </a:p>
        </p:txBody>
      </p:sp>
    </p:spTree>
    <p:extLst>
      <p:ext uri="{BB962C8B-B14F-4D97-AF65-F5344CB8AC3E}">
        <p14:creationId xmlns:p14="http://schemas.microsoft.com/office/powerpoint/2010/main" val="19808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grpId="1" nodeType="clickEffect">
                                  <p:stCondLst>
                                    <p:cond delay="0"/>
                                  </p:stCondLst>
                                  <p:iterate type="lt">
                                    <p:tmAbs val="25"/>
                                  </p:iterate>
                                  <p:childTnLst>
                                    <p:set>
                                      <p:cBhvr override="childStyle">
                                        <p:cTn id="21" dur="indefinite"/>
                                        <p:tgtEl>
                                          <p:spTgt spid="29"/>
                                        </p:tgtEl>
                                        <p:attrNameLst>
                                          <p:attrName>style.fontWeight</p:attrName>
                                        </p:attrNameLst>
                                      </p:cBhvr>
                                      <p:to>
                                        <p:strVal val="bold"/>
                                      </p:to>
                                    </p:set>
                                  </p:childTnLst>
                                </p:cTn>
                              </p:par>
                              <p:par>
                                <p:cTn id="22" presetID="16" presetClass="emph" presetSubtype="0" fill="hold" grpId="2" nodeType="withEffect">
                                  <p:stCondLst>
                                    <p:cond delay="0"/>
                                  </p:stCondLst>
                                  <p:iterate type="lt">
                                    <p:tmPct val="4000"/>
                                  </p:iterate>
                                  <p:childTnLst>
                                    <p:set>
                                      <p:cBhvr override="childStyle">
                                        <p:cTn id="23" dur="500" fill="hold"/>
                                        <p:tgtEl>
                                          <p:spTgt spid="29"/>
                                        </p:tgtEl>
                                        <p:attrNameLst>
                                          <p:attrName>style.color</p:attrName>
                                        </p:attrNameLst>
                                      </p:cBhvr>
                                      <p:to>
                                        <p:clrVal>
                                          <a:srgbClr val="FF0000"/>
                                        </p:clrVal>
                                      </p:to>
                                    </p:set>
                                    <p:set>
                                      <p:cBhvr>
                                        <p:cTn id="24" dur="500" fill="hold"/>
                                        <p:tgtEl>
                                          <p:spTgt spid="29"/>
                                        </p:tgtEl>
                                        <p:attrNameLst>
                                          <p:attrName>fillcolor</p:attrName>
                                        </p:attrNameLst>
                                      </p:cBhvr>
                                      <p:to>
                                        <p:clrVal>
                                          <a:srgbClr val="FF0000"/>
                                        </p:clrVal>
                                      </p:to>
                                    </p:set>
                                    <p:set>
                                      <p:cBhvr>
                                        <p:cTn id="25"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29" grpId="0"/>
      <p:bldP spid="29" grpId="1"/>
      <p:bldP spid="29"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840666" y="2281048"/>
            <a:ext cx="7719134" cy="1371841"/>
          </a:xfrm>
          <a:prstGeom prst="roundRect">
            <a:avLst/>
          </a:prstGeom>
          <a:solidFill>
            <a:srgbClr val="CCE9AD"/>
          </a:solidFill>
          <a:ln>
            <a:solidFill>
              <a:srgbClr val="1DC4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1748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Lúc đầu Việt xếp các ô tô thành hai hàng (như hình vẽ). Sau đó Việt chuyển một ô tô từ hàng trên xuống hàng dưới. Khi đó câu nào dưới đây là đúng?</a:t>
            </a:r>
            <a:endParaRPr lang="en-US" sz="240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50000"/>
          <a:stretch/>
        </p:blipFill>
        <p:spPr bwMode="auto">
          <a:xfrm>
            <a:off x="1041400" y="1025889"/>
            <a:ext cx="6719378" cy="14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6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17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17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18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9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0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0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95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4025"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1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itle 4"/>
          <p:cNvSpPr txBox="1">
            <a:spLocks/>
          </p:cNvSpPr>
          <p:nvPr/>
        </p:nvSpPr>
        <p:spPr>
          <a:xfrm>
            <a:off x="1752600" y="386715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 Số ô tô ở hai hàng bằng nhau. </a:t>
            </a:r>
            <a:endParaRPr lang="en-US" sz="2800">
              <a:latin typeface="Arial" pitchFamily="34" charset="0"/>
              <a:cs typeface="Arial" pitchFamily="34" charset="0"/>
            </a:endParaRPr>
          </a:p>
        </p:txBody>
      </p:sp>
    </p:spTree>
    <p:extLst>
      <p:ext uri="{BB962C8B-B14F-4D97-AF65-F5344CB8AC3E}">
        <p14:creationId xmlns:p14="http://schemas.microsoft.com/office/powerpoint/2010/main" val="9245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2.71605E-6 L -0.09618 0.14877 " pathEditMode="relative" rAng="0" ptsTypes="AA">
                                      <p:cBhvr>
                                        <p:cTn id="6" dur="2000" fill="hold"/>
                                        <p:tgtEl>
                                          <p:spTgt spid="21"/>
                                        </p:tgtEl>
                                        <p:attrNameLst>
                                          <p:attrName>ppt_x</p:attrName>
                                          <p:attrName>ppt_y</p:attrName>
                                        </p:attrNameLst>
                                      </p:cBhvr>
                                      <p:rCtr x="-4809" y="743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769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Số?</a:t>
            </a:r>
            <a:endParaRPr lang="en-US" sz="2800">
              <a:latin typeface="Arial" pitchFamily="34" charset="0"/>
              <a:cs typeface="Arial" pitchFamily="34" charset="0"/>
            </a:endParaRPr>
          </a:p>
        </p:txBody>
      </p:sp>
      <p:sp>
        <p:nvSpPr>
          <p:cNvPr id="41" name="Title 4"/>
          <p:cNvSpPr txBox="1">
            <a:spLocks/>
          </p:cNvSpPr>
          <p:nvPr/>
        </p:nvSpPr>
        <p:spPr>
          <a:xfrm>
            <a:off x="616246" y="3543300"/>
            <a:ext cx="873095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Một giai đoạn hình thành và phát triển của hoa sen.</a:t>
            </a:r>
            <a:endParaRPr lang="en-US" sz="2800">
              <a:latin typeface="Arial" pitchFamily="34" charset="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82" t="35404" r="29722" b="45703"/>
          <a:stretch/>
        </p:blipFill>
        <p:spPr bwMode="auto">
          <a:xfrm>
            <a:off x="800100" y="1510030"/>
            <a:ext cx="7847219" cy="203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814899"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1</a:t>
            </a:r>
            <a:endParaRPr lang="en-US" sz="2800" b="1">
              <a:solidFill>
                <a:srgbClr val="FF0000"/>
              </a:solidFill>
              <a:latin typeface="Arial" pitchFamily="34" charset="0"/>
              <a:cs typeface="Arial" pitchFamily="34" charset="0"/>
            </a:endParaRPr>
          </a:p>
        </p:txBody>
      </p:sp>
      <p:sp>
        <p:nvSpPr>
          <p:cNvPr id="11" name="Rounded Rectangle 10"/>
          <p:cNvSpPr/>
          <p:nvPr/>
        </p:nvSpPr>
        <p:spPr>
          <a:xfrm>
            <a:off x="38862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2</a:t>
            </a:r>
            <a:endParaRPr lang="en-US" sz="2800" b="1">
              <a:solidFill>
                <a:srgbClr val="FF0000"/>
              </a:solidFill>
              <a:latin typeface="Arial" pitchFamily="34" charset="0"/>
              <a:cs typeface="Arial" pitchFamily="34" charset="0"/>
            </a:endParaRPr>
          </a:p>
        </p:txBody>
      </p:sp>
      <p:sp>
        <p:nvSpPr>
          <p:cNvPr id="14" name="Rounded Rectangle 13"/>
          <p:cNvSpPr/>
          <p:nvPr/>
        </p:nvSpPr>
        <p:spPr>
          <a:xfrm>
            <a:off x="238125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5" name="Rounded Rectangle 14"/>
          <p:cNvSpPr/>
          <p:nvPr/>
        </p:nvSpPr>
        <p:spPr>
          <a:xfrm>
            <a:off x="238125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3</a:t>
            </a:r>
            <a:endParaRPr lang="en-US" sz="2800" b="1">
              <a:solidFill>
                <a:srgbClr val="FF0000"/>
              </a:solidFill>
              <a:latin typeface="Arial" pitchFamily="34" charset="0"/>
              <a:cs typeface="Arial" pitchFamily="34" charset="0"/>
            </a:endParaRPr>
          </a:p>
        </p:txBody>
      </p:sp>
      <p:sp>
        <p:nvSpPr>
          <p:cNvPr id="16" name="Rounded Rectangle 15"/>
          <p:cNvSpPr/>
          <p:nvPr/>
        </p:nvSpPr>
        <p:spPr>
          <a:xfrm>
            <a:off x="7048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7" name="Rounded Rectangle 16"/>
          <p:cNvSpPr/>
          <p:nvPr/>
        </p:nvSpPr>
        <p:spPr>
          <a:xfrm>
            <a:off x="7048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4</a:t>
            </a:r>
            <a:endParaRPr lang="en-US" sz="2800" b="1">
              <a:solidFill>
                <a:srgbClr val="FF0000"/>
              </a:solidFill>
              <a:latin typeface="Arial" pitchFamily="34" charset="0"/>
              <a:cs typeface="Arial" pitchFamily="34" charset="0"/>
            </a:endParaRPr>
          </a:p>
        </p:txBody>
      </p:sp>
      <p:sp>
        <p:nvSpPr>
          <p:cNvPr id="18" name="Rounded Rectangle 17"/>
          <p:cNvSpPr/>
          <p:nvPr/>
        </p:nvSpPr>
        <p:spPr>
          <a:xfrm>
            <a:off x="5524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9" name="Rounded Rectangle 18"/>
          <p:cNvSpPr/>
          <p:nvPr/>
        </p:nvSpPr>
        <p:spPr>
          <a:xfrm>
            <a:off x="5524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5</a:t>
            </a:r>
            <a:endParaRPr lang="en-US" sz="2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448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2743200" y="1560252"/>
            <a:ext cx="3294916"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5</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342900"/>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Điểm số của Mai, Việt và Nam trong bài kiểm tra Toán là 9, 10, 10. Biết rằng điểm của Mai cao hơn điểm của Nam. Hỏi Việt được mấy điểm.</a:t>
            </a:r>
            <a:endParaRPr lang="en-US" sz="2800">
              <a:latin typeface="Arial" pitchFamily="34" charset="0"/>
              <a:cs typeface="Arial"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858" t="37501" r="30747" b="42188"/>
          <a:stretch/>
        </p:blipFill>
        <p:spPr bwMode="auto">
          <a:xfrm>
            <a:off x="5505450" y="2981059"/>
            <a:ext cx="1352550" cy="148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8284" b="19665"/>
          <a:stretch/>
        </p:blipFill>
        <p:spPr>
          <a:xfrm>
            <a:off x="4737248" y="4285716"/>
            <a:ext cx="2560283" cy="1029234"/>
          </a:xfrm>
          <a:prstGeom prst="rect">
            <a:avLst/>
          </a:prstGeom>
        </p:spPr>
      </p:pic>
      <p:sp>
        <p:nvSpPr>
          <p:cNvPr id="4" name="Rectangle 3"/>
          <p:cNvSpPr/>
          <p:nvPr/>
        </p:nvSpPr>
        <p:spPr>
          <a:xfrm>
            <a:off x="5680364" y="3772752"/>
            <a:ext cx="623455" cy="464221"/>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0891" y="1879969"/>
            <a:ext cx="468411" cy="464221"/>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rgbClr val="FF0000"/>
                </a:solidFill>
                <a:latin typeface="Arial" pitchFamily="34" charset="0"/>
                <a:cs typeface="Arial" pitchFamily="34" charset="0"/>
              </a:rPr>
              <a:t>10</a:t>
            </a:r>
            <a:endParaRPr lang="en-US" b="1">
              <a:solidFill>
                <a:srgbClr val="FF0000"/>
              </a:solidFill>
              <a:latin typeface="Arial" pitchFamily="34" charset="0"/>
              <a:cs typeface="Arial" pitchFamily="34" charset="0"/>
            </a:endParaRPr>
          </a:p>
        </p:txBody>
      </p:sp>
      <p:pic>
        <p:nvPicPr>
          <p:cNvPr id="4099"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200000"/>
                    </a14:imgEffect>
                    <a14:imgEffect>
                      <a14:brightnessContrast bright="40000" contrast="20000"/>
                    </a14:imgEffect>
                  </a14:imgLayer>
                </a14:imgProps>
              </a:ext>
              <a:ext uri="{28A0092B-C50C-407E-A947-70E740481C1C}">
                <a14:useLocalDpi xmlns:a14="http://schemas.microsoft.com/office/drawing/2010/main" val="0"/>
              </a:ext>
            </a:extLst>
          </a:blip>
          <a:srcRect l="31476" t="31953" r="33500" b="24547"/>
          <a:stretch/>
        </p:blipFill>
        <p:spPr bwMode="auto">
          <a:xfrm>
            <a:off x="1447800" y="2954228"/>
            <a:ext cx="1263457"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976696" y="3918824"/>
            <a:ext cx="623455" cy="788004"/>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FF0000"/>
              </a:solidFill>
              <a:latin typeface="Arial" pitchFamily="34" charset="0"/>
              <a:cs typeface="Arial" pitchFamily="34" charset="0"/>
            </a:endParaRPr>
          </a:p>
        </p:txBody>
      </p:sp>
      <p:sp>
        <p:nvSpPr>
          <p:cNvPr id="22" name="Rectangle 21"/>
          <p:cNvSpPr/>
          <p:nvPr/>
        </p:nvSpPr>
        <p:spPr>
          <a:xfrm>
            <a:off x="3276600" y="1867436"/>
            <a:ext cx="468411" cy="489288"/>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FF0000"/>
                </a:solidFill>
                <a:latin typeface="Arial" pitchFamily="34" charset="0"/>
                <a:cs typeface="Arial" pitchFamily="34" charset="0"/>
              </a:rPr>
              <a:t>9</a:t>
            </a:r>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2884" y="2979096"/>
            <a:ext cx="1752600" cy="215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rot="20583017">
            <a:off x="4136073" y="4048996"/>
            <a:ext cx="468411" cy="538217"/>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FF0000"/>
              </a:solidFill>
              <a:latin typeface="Arial" pitchFamily="34" charset="0"/>
              <a:cs typeface="Arial" pitchFamily="34" charset="0"/>
            </a:endParaRPr>
          </a:p>
        </p:txBody>
      </p:sp>
      <p:sp>
        <p:nvSpPr>
          <p:cNvPr id="26" name="Rectangle 25"/>
          <p:cNvSpPr/>
          <p:nvPr/>
        </p:nvSpPr>
        <p:spPr>
          <a:xfrm rot="20583017">
            <a:off x="4185505" y="1824544"/>
            <a:ext cx="468411" cy="538217"/>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rgbClr val="FF0000"/>
                </a:solidFill>
                <a:latin typeface="Arial" pitchFamily="34" charset="0"/>
                <a:cs typeface="Arial" pitchFamily="34" charset="0"/>
              </a:rPr>
              <a:t>10</a:t>
            </a:r>
            <a:endParaRPr lang="en-US"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283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82716E-6 L -0.12552 0.41544 " pathEditMode="relative" rAng="0" ptsTypes="AA">
                                      <p:cBhvr>
                                        <p:cTn id="6" dur="2000" fill="hold"/>
                                        <p:tgtEl>
                                          <p:spTgt spid="22"/>
                                        </p:tgtEl>
                                        <p:attrNameLst>
                                          <p:attrName>ppt_x</p:attrName>
                                          <p:attrName>ppt_y</p:attrName>
                                        </p:attrNameLst>
                                      </p:cBhvr>
                                      <p:rCtr x="-6285" y="2077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1.23457E-7 L -0.00833 0.43395 " pathEditMode="relative" rAng="0" ptsTypes="AA">
                                      <p:cBhvr>
                                        <p:cTn id="10" dur="2000" fill="hold"/>
                                        <p:tgtEl>
                                          <p:spTgt spid="26"/>
                                        </p:tgtEl>
                                        <p:attrNameLst>
                                          <p:attrName>ppt_x</p:attrName>
                                          <p:attrName>ppt_y</p:attrName>
                                        </p:attrNameLst>
                                      </p:cBhvr>
                                      <p:rCtr x="-417" y="216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94444E-6 -3.82716E-6 L 0.0717 0.37099 " pathEditMode="relative" rAng="0" ptsTypes="AA">
                                      <p:cBhvr>
                                        <p:cTn id="14" dur="2000" fill="hold"/>
                                        <p:tgtEl>
                                          <p:spTgt spid="20"/>
                                        </p:tgtEl>
                                        <p:attrNameLst>
                                          <p:attrName>ppt_x</p:attrName>
                                          <p:attrName>ppt_y</p:attrName>
                                        </p:attrNameLst>
                                      </p:cBhvr>
                                      <p:rCtr x="3576" y="185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loud 2"/>
          <p:cNvSpPr/>
          <p:nvPr/>
        </p:nvSpPr>
        <p:spPr>
          <a:xfrm>
            <a:off x="177804" y="133350"/>
            <a:ext cx="8763000" cy="4857750"/>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a:t>
            </a:r>
            <a:r>
              <a:rPr lang="en-US" sz="2800" i="1" smtClean="0">
                <a:solidFill>
                  <a:schemeClr val="tx1"/>
                </a:solidFill>
                <a:latin typeface="Arial" pitchFamily="34" charset="0"/>
                <a:cs typeface="Arial" pitchFamily="34" charset="0"/>
              </a:rPr>
              <a:t>Luyện tập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trang 90.</a:t>
            </a:r>
          </a:p>
        </p:txBody>
      </p:sp>
    </p:spTree>
    <p:extLst>
      <p:ext uri="{BB962C8B-B14F-4D97-AF65-F5344CB8AC3E}">
        <p14:creationId xmlns:p14="http://schemas.microsoft.com/office/powerpoint/2010/main" val="231620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533400" y="581818"/>
            <a:ext cx="4038600" cy="2365248"/>
          </a:xfrm>
          <a:prstGeom prst="cloudCallout">
            <a:avLst>
              <a:gd name="adj1" fmla="val 88548"/>
              <a:gd name="adj2" fmla="val -144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 y="1278352"/>
            <a:ext cx="5098368" cy="97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10960"/>
            <a:ext cx="2609850" cy="335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044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377156" y="4345048"/>
            <a:ext cx="1172808" cy="731521"/>
          </a:xfrm>
          <a:prstGeom prst="rect">
            <a:avLst/>
          </a:prstGeom>
        </p:spPr>
      </p:pic>
      <p:sp>
        <p:nvSpPr>
          <p:cNvPr id="7" name="TextBox 6"/>
          <p:cNvSpPr txBox="1"/>
          <p:nvPr/>
        </p:nvSpPr>
        <p:spPr>
          <a:xfrm>
            <a:off x="152400" y="485116"/>
            <a:ext cx="4038600" cy="830997"/>
          </a:xfrm>
          <a:prstGeom prst="rect">
            <a:avLst/>
          </a:prstGeom>
          <a:noFill/>
        </p:spPr>
        <p:txBody>
          <a:bodyPr wrap="square" rtlCol="0">
            <a:spAutoFit/>
          </a:bodyPr>
          <a:lstStyle/>
          <a:p>
            <a:pPr lvl="0" algn="ctr"/>
            <a:r>
              <a:rPr lang="en-US" sz="4800" b="1" smtClean="0">
                <a:solidFill>
                  <a:schemeClr val="bg1"/>
                </a:solidFill>
                <a:latin typeface="Aachen" pitchFamily="18" charset="0"/>
                <a:ea typeface="Aachen" pitchFamily="18" charset="0"/>
                <a:cs typeface="Aachen" pitchFamily="18" charset="0"/>
              </a:rPr>
              <a:t>Game câu cá</a:t>
            </a:r>
            <a:endParaRPr lang="vi-VN" sz="4800" b="1">
              <a:solidFill>
                <a:schemeClr val="bg1"/>
              </a:solidFill>
              <a:latin typeface="Aachen" pitchFamily="18" charset="0"/>
              <a:ea typeface="Aachen" pitchFamily="18" charset="0"/>
              <a:cs typeface="Aachen" pitchFamily="18" charset="0"/>
            </a:endParaRP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2739" y="2569019"/>
            <a:ext cx="1172808" cy="731521"/>
          </a:xfrm>
          <a:prstGeom prst="rect">
            <a:avLst/>
          </a:prstGeom>
        </p:spPr>
      </p:pic>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442385" y="3135629"/>
            <a:ext cx="1172808" cy="731521"/>
          </a:xfrm>
          <a:prstGeom prst="rect">
            <a:avLst/>
          </a:prstGeom>
        </p:spPr>
      </p:pic>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2739" y="4371850"/>
            <a:ext cx="1172808" cy="731521"/>
          </a:xfrm>
          <a:prstGeom prst="rect">
            <a:avLst/>
          </a:prstGeom>
        </p:spPr>
      </p:pic>
      <p:sp>
        <p:nvSpPr>
          <p:cNvPr id="2" name="Arrow: Pentagon 1">
            <a:extLst>
              <a:ext uri="{FF2B5EF4-FFF2-40B4-BE49-F238E27FC236}">
                <a16:creationId xmlns="" xmlns:a16="http://schemas.microsoft.com/office/drawing/2014/main" id="{D1155387-879E-40B6-9945-AA291C540A15}"/>
              </a:ext>
            </a:extLst>
          </p:cNvPr>
          <p:cNvSpPr/>
          <p:nvPr/>
        </p:nvSpPr>
        <p:spPr>
          <a:xfrm>
            <a:off x="2895600" y="3135629"/>
            <a:ext cx="3167923" cy="123317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rPr>
              <a:t>GO</a:t>
            </a:r>
          </a:p>
        </p:txBody>
      </p:sp>
      <p:pic>
        <p:nvPicPr>
          <p:cNvPr id="3" name="introcauca">
            <a:hlinkClick r:id="" action="ppaction://media"/>
            <a:extLst>
              <a:ext uri="{FF2B5EF4-FFF2-40B4-BE49-F238E27FC236}">
                <a16:creationId xmlns="" xmlns:a16="http://schemas.microsoft.com/office/drawing/2014/main" id="{50FA3404-47C9-4CF6-B5C2-67B66A93396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926998" y="-735722"/>
            <a:ext cx="609600" cy="609600"/>
          </a:xfrm>
          <a:prstGeom prst="rect">
            <a:avLst/>
          </a:prstGeom>
        </p:spPr>
      </p:pic>
    </p:spTree>
    <p:extLst>
      <p:ext uri="{BB962C8B-B14F-4D97-AF65-F5344CB8AC3E}">
        <p14:creationId xmlns:p14="http://schemas.microsoft.com/office/powerpoint/2010/main" val="26278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3"/>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par>
                                <p:cTn id="14"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5" dur="20000" fill="hold"/>
                                        <p:tgtEl>
                                          <p:spTgt spid="32"/>
                                        </p:tgtEl>
                                        <p:attrNameLst>
                                          <p:attrName>ppt_x</p:attrName>
                                          <p:attrName>ppt_y</p:attrName>
                                        </p:attrNameLst>
                                      </p:cBhvr>
                                      <p:rCtr x="503" y="16512"/>
                                    </p:animMotion>
                                  </p:childTnLst>
                                </p:cTn>
                              </p:par>
                              <p:par>
                                <p:cTn id="16"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7" dur="45000" fill="hold"/>
                                        <p:tgtEl>
                                          <p:spTgt spid="35"/>
                                        </p:tgtEl>
                                        <p:attrNameLst>
                                          <p:attrName>ppt_x</p:attrName>
                                          <p:attrName>ppt_y</p:attrName>
                                        </p:attrNameLst>
                                      </p:cBhvr>
                                      <p:rCtr x="26962" y="895"/>
                                    </p:animMotion>
                                  </p:childTnLst>
                                </p:cTn>
                              </p:par>
                              <p:par>
                                <p:cTn id="18"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9" dur="10000" fill="hold"/>
                                        <p:tgtEl>
                                          <p:spTgt spid="34"/>
                                        </p:tgtEl>
                                        <p:attrNameLst>
                                          <p:attrName>ppt_x</p:attrName>
                                          <p:attrName>ppt_y</p:attrName>
                                        </p:attrNameLst>
                                      </p:cBhvr>
                                      <p:rCtr x="503" y="16512"/>
                                    </p:animMotion>
                                  </p:childTnLst>
                                </p:cTn>
                              </p:par>
                              <p:par>
                                <p:cTn id="20" presetID="34" presetClass="emph" presetSubtype="0" repeatCount="indefinite" fill="hold" grpId="1" nodeType="withEffect">
                                  <p:stCondLst>
                                    <p:cond delay="0"/>
                                  </p:stCondLst>
                                  <p:iterate type="lt">
                                    <p:tmPct val="10000"/>
                                  </p:iterate>
                                  <p:childTnLst>
                                    <p:animMotion origin="layout" path="M 3.33333E-6 4.69136E-6 L 3.33333E-6 -0.07223 " pathEditMode="relative" rAng="0" ptsTypes="AA">
                                      <p:cBhvr>
                                        <p:cTn id="21" dur="250" accel="50000" decel="50000" autoRev="1" fill="hold">
                                          <p:stCondLst>
                                            <p:cond delay="0"/>
                                          </p:stCondLst>
                                        </p:cTn>
                                        <p:tgtEl>
                                          <p:spTgt spid="7"/>
                                        </p:tgtEl>
                                        <p:attrNameLst>
                                          <p:attrName>ppt_x</p:attrName>
                                          <p:attrName>ppt_y</p:attrName>
                                        </p:attrNameLst>
                                      </p:cBhvr>
                                      <p:rCtr x="0" y="-3611"/>
                                    </p:animMotion>
                                    <p:animRot by="1500000">
                                      <p:cBhvr>
                                        <p:cTn id="22" dur="125" fill="hold">
                                          <p:stCondLst>
                                            <p:cond delay="0"/>
                                          </p:stCondLst>
                                        </p:cTn>
                                        <p:tgtEl>
                                          <p:spTgt spid="7"/>
                                        </p:tgtEl>
                                        <p:attrNameLst>
                                          <p:attrName>r</p:attrName>
                                        </p:attrNameLst>
                                      </p:cBhvr>
                                    </p:animRot>
                                    <p:animRot by="-1500000">
                                      <p:cBhvr>
                                        <p:cTn id="23" dur="125" fill="hold">
                                          <p:stCondLst>
                                            <p:cond delay="125"/>
                                          </p:stCondLst>
                                        </p:cTn>
                                        <p:tgtEl>
                                          <p:spTgt spid="7"/>
                                        </p:tgtEl>
                                        <p:attrNameLst>
                                          <p:attrName>r</p:attrName>
                                        </p:attrNameLst>
                                      </p:cBhvr>
                                    </p:animRot>
                                    <p:animRot by="-1500000">
                                      <p:cBhvr>
                                        <p:cTn id="24" dur="125" fill="hold">
                                          <p:stCondLst>
                                            <p:cond delay="250"/>
                                          </p:stCondLst>
                                        </p:cTn>
                                        <p:tgtEl>
                                          <p:spTgt spid="7"/>
                                        </p:tgtEl>
                                        <p:attrNameLst>
                                          <p:attrName>r</p:attrName>
                                        </p:attrNameLst>
                                      </p:cBhvr>
                                    </p:animRot>
                                    <p:animRot by="1500000">
                                      <p:cBhvr>
                                        <p:cTn id="25" dur="125" fill="hold">
                                          <p:stCondLst>
                                            <p:cond delay="375"/>
                                          </p:stCondLst>
                                        </p:cTn>
                                        <p:tgtEl>
                                          <p:spTgt spid="7"/>
                                        </p:tgtEl>
                                        <p:attrNameLst>
                                          <p:attrName>r</p:attrName>
                                        </p:attrNameLst>
                                      </p:cBhvr>
                                    </p:animRot>
                                  </p:childTnLst>
                                </p:cTn>
                              </p:par>
                              <p:par>
                                <p:cTn id="26" presetID="2" presetClass="entr" presetSubtype="8" repeatCount="indefinite"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0" fill="hold"/>
                                        <p:tgtEl>
                                          <p:spTgt spid="18"/>
                                        </p:tgtEl>
                                        <p:attrNameLst>
                                          <p:attrName>ppt_x</p:attrName>
                                        </p:attrNameLst>
                                      </p:cBhvr>
                                      <p:tavLst>
                                        <p:tav tm="0">
                                          <p:val>
                                            <p:strVal val="0-#ppt_w/2"/>
                                          </p:val>
                                        </p:tav>
                                        <p:tav tm="100000">
                                          <p:val>
                                            <p:strVal val="#ppt_x"/>
                                          </p:val>
                                        </p:tav>
                                      </p:tavLst>
                                    </p:anim>
                                    <p:anim calcmode="lin" valueType="num">
                                      <p:cBhvr additive="base">
                                        <p:cTn id="29" dur="10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2000" fill="hold"/>
                                        <p:tgtEl>
                                          <p:spTgt spid="46"/>
                                        </p:tgtEl>
                                        <p:attrNameLst>
                                          <p:attrName>ppt_x</p:attrName>
                                        </p:attrNameLst>
                                      </p:cBhvr>
                                      <p:tavLst>
                                        <p:tav tm="0">
                                          <p:val>
                                            <p:strVal val="0-#ppt_w/2"/>
                                          </p:val>
                                        </p:tav>
                                        <p:tav tm="100000">
                                          <p:val>
                                            <p:strVal val="#ppt_x"/>
                                          </p:val>
                                        </p:tav>
                                      </p:tavLst>
                                    </p:anim>
                                    <p:anim calcmode="lin" valueType="num">
                                      <p:cBhvr additive="base">
                                        <p:cTn id="33" dur="120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repeatCount="indefinite"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9000" fill="hold"/>
                                        <p:tgtEl>
                                          <p:spTgt spid="43"/>
                                        </p:tgtEl>
                                        <p:attrNameLst>
                                          <p:attrName>ppt_x</p:attrName>
                                        </p:attrNameLst>
                                      </p:cBhvr>
                                      <p:tavLst>
                                        <p:tav tm="0">
                                          <p:val>
                                            <p:strVal val="1+#ppt_w/2"/>
                                          </p:val>
                                        </p:tav>
                                        <p:tav tm="100000">
                                          <p:val>
                                            <p:strVal val="#ppt_x"/>
                                          </p:val>
                                        </p:tav>
                                      </p:tavLst>
                                    </p:anim>
                                    <p:anim calcmode="lin" valueType="num">
                                      <p:cBhvr additive="base">
                                        <p:cTn id="37" dur="90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2" repeatCount="indefinite"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1000" fill="hold"/>
                                        <p:tgtEl>
                                          <p:spTgt spid="49"/>
                                        </p:tgtEl>
                                        <p:attrNameLst>
                                          <p:attrName>ppt_x</p:attrName>
                                        </p:attrNameLst>
                                      </p:cBhvr>
                                      <p:tavLst>
                                        <p:tav tm="0">
                                          <p:val>
                                            <p:strVal val="1+#ppt_w/2"/>
                                          </p:val>
                                        </p:tav>
                                        <p:tav tm="100000">
                                          <p:val>
                                            <p:strVal val="#ppt_x"/>
                                          </p:val>
                                        </p:tav>
                                      </p:tavLst>
                                    </p:anim>
                                    <p:anim calcmode="lin" valueType="num">
                                      <p:cBhvr additive="base">
                                        <p:cTn id="41" dur="11000" fill="hold"/>
                                        <p:tgtEl>
                                          <p:spTgt spid="49"/>
                                        </p:tgtEl>
                                        <p:attrNameLst>
                                          <p:attrName>ppt_y</p:attrName>
                                        </p:attrNameLst>
                                      </p:cBhvr>
                                      <p:tavLst>
                                        <p:tav tm="0">
                                          <p:val>
                                            <p:strVal val="#ppt_y"/>
                                          </p:val>
                                        </p:tav>
                                        <p:tav tm="100000">
                                          <p:val>
                                            <p:strVal val="#ppt_y"/>
                                          </p:val>
                                        </p:tav>
                                      </p:tavLst>
                                    </p:anim>
                                  </p:childTnLst>
                                </p:cTn>
                              </p:par>
                              <p:par>
                                <p:cTn id="42" presetID="31" presetClass="entr" presetSubtype="0" fill="hold" grpId="0" nodeType="withEffect">
                                  <p:stCondLst>
                                    <p:cond delay="200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 calcmode="lin" valueType="num">
                                      <p:cBhvr>
                                        <p:cTn id="46" dur="500" fill="hold"/>
                                        <p:tgtEl>
                                          <p:spTgt spid="2"/>
                                        </p:tgtEl>
                                        <p:attrNameLst>
                                          <p:attrName>style.rotation</p:attrName>
                                        </p:attrNameLst>
                                      </p:cBhvr>
                                      <p:tavLst>
                                        <p:tav tm="0">
                                          <p:val>
                                            <p:fltVal val="90"/>
                                          </p:val>
                                        </p:tav>
                                        <p:tav tm="100000">
                                          <p:val>
                                            <p:fltVal val="0"/>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7" grpId="0"/>
      <p:bldP spid="7" grpId="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 xmlns:a16="http://schemas.microsoft.com/office/drawing/2014/main" id="{39C23D9B-84DE-4B7A-911F-1878CD20446D}"/>
              </a:ext>
            </a:extLst>
          </p:cNvPr>
          <p:cNvGrpSpPr/>
          <p:nvPr/>
        </p:nvGrpSpPr>
        <p:grpSpPr>
          <a:xfrm>
            <a:off x="-2133600" y="3867150"/>
            <a:ext cx="2133600" cy="1133219"/>
            <a:chOff x="-2312095" y="2265304"/>
            <a:chExt cx="2133600" cy="1133219"/>
          </a:xfrm>
        </p:grpSpPr>
        <p:sp>
          <p:nvSpPr>
            <p:cNvPr id="3" name="Speech Bubble: Rectangle with Corners Rounded 2">
              <a:extLst>
                <a:ext uri="{FF2B5EF4-FFF2-40B4-BE49-F238E27FC236}">
                  <a16:creationId xmlns=""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smtClean="0">
                  <a:solidFill>
                    <a:srgbClr val="FF0000"/>
                  </a:solidFill>
                  <a:latin typeface="Times New Roman" panose="02020603050405020304" pitchFamily="18" charset="0"/>
                  <a:cs typeface="Times New Roman" panose="02020603050405020304" pitchFamily="18" charset="0"/>
                </a:rPr>
                <a:t>     C.</a:t>
              </a: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482094"/>
            <a:ext cx="3886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prstClr val="white"/>
                </a:solidFill>
                <a:latin typeface="Times New Roman" panose="02020603050405020304" pitchFamily="18" charset="0"/>
                <a:cs typeface="Times New Roman" panose="02020603050405020304" pitchFamily="18" charset="0"/>
              </a:rPr>
              <a:t>Đâu là số lớn hơn 3?</a:t>
            </a:r>
            <a:endPar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6" name="Group 35">
            <a:extLst>
              <a:ext uri="{FF2B5EF4-FFF2-40B4-BE49-F238E27FC236}">
                <a16:creationId xmlns="" xmlns:a16="http://schemas.microsoft.com/office/drawing/2014/main"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C. 2</a:t>
              </a:r>
              <a:endParaRPr kumimoji="0" lang="vi-VN"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 xmlns:a16="http://schemas.microsoft.com/office/drawing/2014/main" id="{98418B5F-CE4A-4DBA-A4BC-305D0001CD6E}"/>
              </a:ext>
            </a:extLst>
          </p:cNvPr>
          <p:cNvGrpSpPr/>
          <p:nvPr/>
        </p:nvGrpSpPr>
        <p:grpSpPr>
          <a:xfrm>
            <a:off x="-2133600" y="2167321"/>
            <a:ext cx="2133600" cy="1133219"/>
            <a:chOff x="-2312095" y="2265304"/>
            <a:chExt cx="2133600" cy="1133219"/>
          </a:xfrm>
        </p:grpSpPr>
        <p:sp>
          <p:nvSpPr>
            <p:cNvPr id="40" name="Speech Bubble: Rectangle with Corners Rounded 39">
              <a:extLst>
                <a:ext uri="{FF2B5EF4-FFF2-40B4-BE49-F238E27FC236}">
                  <a16:creationId xmlns=""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 1</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 xmlns:a16="http://schemas.microsoft.com/office/drawing/2014/main" id="{C8AC982F-5F1C-4DBD-AD2A-FFDC19ED0C2B}"/>
              </a:ext>
            </a:extLst>
          </p:cNvPr>
          <p:cNvGrpSpPr/>
          <p:nvPr/>
        </p:nvGrpSpPr>
        <p:grpSpPr>
          <a:xfrm flipH="1">
            <a:off x="9154886" y="2733931"/>
            <a:ext cx="2133600" cy="1133219"/>
            <a:chOff x="-2312095" y="2265304"/>
            <a:chExt cx="2133600" cy="1133219"/>
          </a:xfrm>
        </p:grpSpPr>
        <p:sp>
          <p:nvSpPr>
            <p:cNvPr id="45" name="Speech Bubble: Rectangle with Corners Rounded 44">
              <a:extLst>
                <a:ext uri="{FF2B5EF4-FFF2-40B4-BE49-F238E27FC236}">
                  <a16:creationId xmlns=""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 0</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 xmlns:a16="http://schemas.microsoft.com/office/drawing/2014/main" id="{7055A351-8018-43CC-AF85-72E9B10CD70C}"/>
              </a:ext>
            </a:extLst>
          </p:cNvPr>
          <p:cNvGrpSpPr/>
          <p:nvPr/>
        </p:nvGrpSpPr>
        <p:grpSpPr>
          <a:xfrm flipH="1">
            <a:off x="9154886" y="3876931"/>
            <a:ext cx="2133600" cy="1133219"/>
            <a:chOff x="-2312095" y="2265304"/>
            <a:chExt cx="2133600" cy="1133219"/>
          </a:xfrm>
        </p:grpSpPr>
        <p:sp>
          <p:nvSpPr>
            <p:cNvPr id="48" name="Speech Bubble: Rectangle with Corners Rounded 47">
              <a:extLst>
                <a:ext uri="{FF2B5EF4-FFF2-40B4-BE49-F238E27FC236}">
                  <a16:creationId xmlns=""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B. 2</a:t>
              </a:r>
              <a:endParaRPr kumimoji="0" lang="vi-VN"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26269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5000" r="-9000"/>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 xmlns:a16="http://schemas.microsoft.com/office/drawing/2014/main" id="{39C23D9B-84DE-4B7A-911F-1878CD20446D}"/>
              </a:ext>
            </a:extLst>
          </p:cNvPr>
          <p:cNvGrpSpPr/>
          <p:nvPr/>
        </p:nvGrpSpPr>
        <p:grpSpPr>
          <a:xfrm flipH="1">
            <a:off x="9144000" y="3857881"/>
            <a:ext cx="2133600" cy="1133219"/>
            <a:chOff x="-2312095" y="2265304"/>
            <a:chExt cx="2133600" cy="1133219"/>
          </a:xfrm>
        </p:grpSpPr>
        <p:sp>
          <p:nvSpPr>
            <p:cNvPr id="3" name="Speech Bubble: Rectangle with Corners Rounded 2">
              <a:extLst>
                <a:ext uri="{FF2B5EF4-FFF2-40B4-BE49-F238E27FC236}">
                  <a16:creationId xmlns=""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 10</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404015" y="173143"/>
            <a:ext cx="54620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0; 1; 2; 3; 4;</a:t>
            </a:r>
            <a:r>
              <a:rPr kumimoji="0" lang="en-US" sz="24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5; 6; 7; 8; 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baseline="0" smtClean="0">
                <a:solidFill>
                  <a:prstClr val="white"/>
                </a:solidFill>
                <a:latin typeface="Times New Roman" panose="02020603050405020304" pitchFamily="18" charset="0"/>
                <a:cs typeface="Times New Roman" panose="02020603050405020304" pitchFamily="18" charset="0"/>
              </a:rPr>
              <a:t>Có</a:t>
            </a:r>
            <a:r>
              <a:rPr lang="en-US" sz="2400" b="1" smtClean="0">
                <a:solidFill>
                  <a:prstClr val="white"/>
                </a:solidFill>
                <a:latin typeface="Times New Roman" panose="02020603050405020304" pitchFamily="18" charset="0"/>
                <a:cs typeface="Times New Roman" panose="02020603050405020304" pitchFamily="18" charset="0"/>
              </a:rPr>
              <a:t> bao nhiêu số trong dãy số trên?</a:t>
            </a:r>
            <a:endParaRPr kumimoji="0" lang="vi-VN" sz="24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 xmlns:a16="http://schemas.microsoft.com/office/drawing/2014/main"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a:t>
              </a:r>
              <a:r>
                <a:rPr kumimoji="0" lang="en-US" sz="16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10</a:t>
              </a:r>
              <a:endParaRPr kumimoji="0" lang="vi-VN" sz="1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 xmlns:a16="http://schemas.microsoft.com/office/drawing/2014/main" id="{98418B5F-CE4A-4DBA-A4BC-305D0001CD6E}"/>
              </a:ext>
            </a:extLst>
          </p:cNvPr>
          <p:cNvGrpSpPr/>
          <p:nvPr/>
        </p:nvGrpSpPr>
        <p:grpSpPr>
          <a:xfrm>
            <a:off x="-2133600" y="2429131"/>
            <a:ext cx="2133600" cy="1133219"/>
            <a:chOff x="-2312095" y="2265304"/>
            <a:chExt cx="2133600" cy="1133219"/>
          </a:xfrm>
        </p:grpSpPr>
        <p:sp>
          <p:nvSpPr>
            <p:cNvPr id="40" name="Speech Bubble: Rectangle with Corners Rounded 39">
              <a:extLst>
                <a:ext uri="{FF2B5EF4-FFF2-40B4-BE49-F238E27FC236}">
                  <a16:creationId xmlns=""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 8</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 xmlns:a16="http://schemas.microsoft.com/office/drawing/2014/main" id="{C8AC982F-5F1C-4DBD-AD2A-FFDC19ED0C2B}"/>
              </a:ext>
            </a:extLst>
          </p:cNvPr>
          <p:cNvGrpSpPr/>
          <p:nvPr/>
        </p:nvGrpSpPr>
        <p:grpSpPr>
          <a:xfrm flipH="1">
            <a:off x="9144000" y="2733931"/>
            <a:ext cx="2133600" cy="1133219"/>
            <a:chOff x="-2312095" y="2265304"/>
            <a:chExt cx="2133600" cy="1133219"/>
          </a:xfrm>
        </p:grpSpPr>
        <p:sp>
          <p:nvSpPr>
            <p:cNvPr id="45" name="Speech Bubble: Rectangle with Corners Rounded 44">
              <a:extLst>
                <a:ext uri="{FF2B5EF4-FFF2-40B4-BE49-F238E27FC236}">
                  <a16:creationId xmlns=""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9</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 xmlns:a16="http://schemas.microsoft.com/office/drawing/2014/main" id="{7055A351-8018-43CC-AF85-72E9B10CD70C}"/>
              </a:ext>
            </a:extLst>
          </p:cNvPr>
          <p:cNvGrpSpPr/>
          <p:nvPr/>
        </p:nvGrpSpPr>
        <p:grpSpPr>
          <a:xfrm>
            <a:off x="-2133600" y="3943350"/>
            <a:ext cx="2133600" cy="1133219"/>
            <a:chOff x="-2312095" y="2265304"/>
            <a:chExt cx="2133600" cy="1133219"/>
          </a:xfrm>
        </p:grpSpPr>
        <p:sp>
          <p:nvSpPr>
            <p:cNvPr id="48" name="Speech Bubble: Rectangle with Corners Rounded 47">
              <a:extLst>
                <a:ext uri="{FF2B5EF4-FFF2-40B4-BE49-F238E27FC236}">
                  <a16:creationId xmlns=""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 11</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11468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1000" fill="hold"/>
                                        <p:tgtEl>
                                          <p:spTgt spid="39"/>
                                        </p:tgtEl>
                                        <p:attrNameLst>
                                          <p:attrName>ppt_x</p:attrName>
                                        </p:attrNameLst>
                                      </p:cBhvr>
                                      <p:tavLst>
                                        <p:tav tm="0">
                                          <p:val>
                                            <p:strVal val="1+#ppt_w/2"/>
                                          </p:val>
                                        </p:tav>
                                        <p:tav tm="100000">
                                          <p:val>
                                            <p:strVal val="#ppt_x"/>
                                          </p:val>
                                        </p:tav>
                                      </p:tavLst>
                                    </p:anim>
                                    <p:anim calcmode="lin" valueType="num">
                                      <p:cBhvr additive="base">
                                        <p:cTn id="25" dur="1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286" y="2638417"/>
            <a:ext cx="267058" cy="2504821"/>
          </a:xfrm>
          <a:prstGeom prst="rect">
            <a:avLst/>
          </a:prstGeom>
        </p:spPr>
      </p:pic>
      <p:pic>
        <p:nvPicPr>
          <p:cNvPr id="30" name="Picture 29">
            <a:extLst>
              <a:ext uri="{FF2B5EF4-FFF2-40B4-BE49-F238E27FC236}">
                <a16:creationId xmlns=""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62" y="2552700"/>
            <a:ext cx="276225" cy="2590800"/>
          </a:xfrm>
          <a:prstGeom prst="rect">
            <a:avLst/>
          </a:prstGeom>
        </p:spPr>
      </p:pic>
      <p:pic>
        <p:nvPicPr>
          <p:cNvPr id="50" name="Picture 49">
            <a:extLst>
              <a:ext uri="{FF2B5EF4-FFF2-40B4-BE49-F238E27FC236}">
                <a16:creationId xmlns=""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640" y="3520700"/>
            <a:ext cx="175050" cy="1641849"/>
          </a:xfrm>
          <a:prstGeom prst="rect">
            <a:avLst/>
          </a:prstGeom>
        </p:spPr>
      </p:pic>
      <p:pic>
        <p:nvPicPr>
          <p:cNvPr id="53" name="Picture 52">
            <a:extLst>
              <a:ext uri="{FF2B5EF4-FFF2-40B4-BE49-F238E27FC236}">
                <a16:creationId xmlns=""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8507" y="1366315"/>
            <a:ext cx="781778" cy="542901"/>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63523" y="2647950"/>
            <a:ext cx="336551" cy="568325"/>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2110" y="2265304"/>
            <a:ext cx="345053" cy="582685"/>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623" y="2385957"/>
            <a:ext cx="2482924" cy="186219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3400" y="1118683"/>
            <a:ext cx="1454707" cy="2194560"/>
          </a:xfrm>
          <a:prstGeom prst="rect">
            <a:avLst/>
          </a:prstGeom>
        </p:spPr>
      </p:pic>
      <p:grpSp>
        <p:nvGrpSpPr>
          <p:cNvPr id="27" name="Group 26">
            <a:extLst>
              <a:ext uri="{FF2B5EF4-FFF2-40B4-BE49-F238E27FC236}">
                <a16:creationId xmlns="" xmlns:a16="http://schemas.microsoft.com/office/drawing/2014/main" id="{39C23D9B-84DE-4B7A-911F-1878CD20446D}"/>
              </a:ext>
            </a:extLst>
          </p:cNvPr>
          <p:cNvGrpSpPr/>
          <p:nvPr/>
        </p:nvGrpSpPr>
        <p:grpSpPr>
          <a:xfrm>
            <a:off x="-2133600" y="2265304"/>
            <a:ext cx="2133600" cy="1133219"/>
            <a:chOff x="-2312095" y="2265304"/>
            <a:chExt cx="2133600" cy="1133219"/>
          </a:xfrm>
        </p:grpSpPr>
        <p:sp>
          <p:nvSpPr>
            <p:cNvPr id="3" name="Speech Bubble: Rectangle with Corners Rounded 2">
              <a:extLst>
                <a:ext uri="{FF2B5EF4-FFF2-40B4-BE49-F238E27FC236}">
                  <a16:creationId xmlns=""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9</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251" y="911225"/>
            <a:ext cx="2691443" cy="1371600"/>
          </a:xfrm>
          <a:prstGeom prst="rect">
            <a:avLst/>
          </a:prstGeom>
        </p:spPr>
      </p:pic>
      <p:sp>
        <p:nvSpPr>
          <p:cNvPr id="7" name="TextBox 6"/>
          <p:cNvSpPr txBox="1"/>
          <p:nvPr/>
        </p:nvSpPr>
        <p:spPr>
          <a:xfrm>
            <a:off x="304800" y="196850"/>
            <a:ext cx="3886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10;</a:t>
            </a:r>
            <a:r>
              <a:rPr kumimoji="0" lang="en-US" sz="28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 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baseline="0" smtClean="0">
                <a:solidFill>
                  <a:prstClr val="white"/>
                </a:solidFill>
                <a:latin typeface="Times New Roman" panose="02020603050405020304" pitchFamily="18" charset="0"/>
                <a:cs typeface="Times New Roman" panose="02020603050405020304" pitchFamily="18" charset="0"/>
              </a:rPr>
              <a:t>Số</a:t>
            </a:r>
            <a:r>
              <a:rPr lang="en-US" sz="2800" b="1" smtClean="0">
                <a:solidFill>
                  <a:prstClr val="white"/>
                </a:solidFill>
                <a:latin typeface="Times New Roman" panose="02020603050405020304" pitchFamily="18" charset="0"/>
                <a:cs typeface="Times New Roman" panose="02020603050405020304" pitchFamily="18" charset="0"/>
              </a:rPr>
              <a:t> còn thiếu trong dãy số trên là:</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 xmlns:a16="http://schemas.microsoft.com/office/drawing/2014/main" id="{EA94EE4C-DC84-4124-A9D4-9D6529BF4EDC}"/>
              </a:ext>
            </a:extLst>
          </p:cNvPr>
          <p:cNvGrpSpPr/>
          <p:nvPr/>
        </p:nvGrpSpPr>
        <p:grpSpPr>
          <a:xfrm flipH="1">
            <a:off x="5455920" y="314322"/>
            <a:ext cx="1554480" cy="776289"/>
            <a:chOff x="-1732975" y="2265304"/>
            <a:chExt cx="1554480" cy="776289"/>
          </a:xfrm>
        </p:grpSpPr>
        <p:sp>
          <p:nvSpPr>
            <p:cNvPr id="37" name="Speech Bubble: Rectangle with Corners Rounded 36">
              <a:extLst>
                <a:ext uri="{FF2B5EF4-FFF2-40B4-BE49-F238E27FC236}">
                  <a16:creationId xmlns=""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sz="16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9</a:t>
              </a:r>
              <a:endParaRPr kumimoji="0" lang="vi-VN" sz="1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a:extLst>
                <a:ext uri="{FF2B5EF4-FFF2-40B4-BE49-F238E27FC236}">
                  <a16:creationId xmlns=""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 xmlns:a16="http://schemas.microsoft.com/office/drawing/2014/main" id="{98418B5F-CE4A-4DBA-A4BC-305D0001CD6E}"/>
              </a:ext>
            </a:extLst>
          </p:cNvPr>
          <p:cNvGrpSpPr/>
          <p:nvPr/>
        </p:nvGrpSpPr>
        <p:grpSpPr>
          <a:xfrm>
            <a:off x="-2133600" y="3867150"/>
            <a:ext cx="2133600" cy="1133219"/>
            <a:chOff x="-2312095" y="2265304"/>
            <a:chExt cx="2133600" cy="1133219"/>
          </a:xfrm>
        </p:grpSpPr>
        <p:sp>
          <p:nvSpPr>
            <p:cNvPr id="40" name="Speech Bubble: Rectangle with Corners Rounded 39">
              <a:extLst>
                <a:ext uri="{FF2B5EF4-FFF2-40B4-BE49-F238E27FC236}">
                  <a16:creationId xmlns=""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11</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3" name="Picture 42">
              <a:extLst>
                <a:ext uri="{FF2B5EF4-FFF2-40B4-BE49-F238E27FC236}">
                  <a16:creationId xmlns=""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 xmlns:a16="http://schemas.microsoft.com/office/drawing/2014/main" id="{C8AC982F-5F1C-4DBD-AD2A-FFDC19ED0C2B}"/>
              </a:ext>
            </a:extLst>
          </p:cNvPr>
          <p:cNvGrpSpPr/>
          <p:nvPr/>
        </p:nvGrpSpPr>
        <p:grpSpPr>
          <a:xfrm flipH="1">
            <a:off x="9144000" y="2581531"/>
            <a:ext cx="2133600" cy="1133219"/>
            <a:chOff x="-2312095" y="2265304"/>
            <a:chExt cx="2133600" cy="1133219"/>
          </a:xfrm>
        </p:grpSpPr>
        <p:sp>
          <p:nvSpPr>
            <p:cNvPr id="45" name="Speech Bubble: Rectangle with Corners Rounded 44">
              <a:extLst>
                <a:ext uri="{FF2B5EF4-FFF2-40B4-BE49-F238E27FC236}">
                  <a16:creationId xmlns=""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a:t>
              </a:r>
              <a:r>
                <a:rPr kumimoji="0" lang="en-US" sz="20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7</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6" name="Picture 45">
              <a:extLst>
                <a:ext uri="{FF2B5EF4-FFF2-40B4-BE49-F238E27FC236}">
                  <a16:creationId xmlns=""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 xmlns:a16="http://schemas.microsoft.com/office/drawing/2014/main" id="{7055A351-8018-43CC-AF85-72E9B10CD70C}"/>
              </a:ext>
            </a:extLst>
          </p:cNvPr>
          <p:cNvGrpSpPr/>
          <p:nvPr/>
        </p:nvGrpSpPr>
        <p:grpSpPr>
          <a:xfrm flipH="1">
            <a:off x="9144000" y="3857881"/>
            <a:ext cx="2133600" cy="1133219"/>
            <a:chOff x="-2312095" y="2265304"/>
            <a:chExt cx="2133600" cy="1133219"/>
          </a:xfrm>
        </p:grpSpPr>
        <p:sp>
          <p:nvSpPr>
            <p:cNvPr id="48" name="Speech Bubble: Rectangle with Corners Rounded 47">
              <a:extLst>
                <a:ext uri="{FF2B5EF4-FFF2-40B4-BE49-F238E27FC236}">
                  <a16:creationId xmlns=""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 6</a:t>
              </a:r>
              <a:endParaRPr kumimoji="0" lang="vi-VN"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9" name="Picture 48">
              <a:extLst>
                <a:ext uri="{FF2B5EF4-FFF2-40B4-BE49-F238E27FC236}">
                  <a16:creationId xmlns=""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482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8000" fill="hold"/>
                                        <p:tgtEl>
                                          <p:spTgt spid="39"/>
                                        </p:tgtEl>
                                        <p:attrNameLst>
                                          <p:attrName>ppt_x</p:attrName>
                                        </p:attrNameLst>
                                      </p:cBhvr>
                                      <p:tavLst>
                                        <p:tav tm="0">
                                          <p:val>
                                            <p:strVal val="1+#ppt_w/2"/>
                                          </p:val>
                                        </p:tav>
                                        <p:tav tm="100000">
                                          <p:val>
                                            <p:strVal val="#ppt_x"/>
                                          </p:val>
                                        </p:tav>
                                      </p:tavLst>
                                    </p:anim>
                                    <p:anim calcmode="lin" valueType="num">
                                      <p:cBhvr additive="base">
                                        <p:cTn id="25" dur="8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0000" fill="hold"/>
                                        <p:tgtEl>
                                          <p:spTgt spid="44"/>
                                        </p:tgtEl>
                                        <p:attrNameLst>
                                          <p:attrName>ppt_x</p:attrName>
                                        </p:attrNameLst>
                                      </p:cBhvr>
                                      <p:tavLst>
                                        <p:tav tm="0">
                                          <p:val>
                                            <p:strVal val="0-#ppt_w/2"/>
                                          </p:val>
                                        </p:tav>
                                        <p:tav tm="100000">
                                          <p:val>
                                            <p:strVal val="#ppt_x"/>
                                          </p:val>
                                        </p:tav>
                                      </p:tavLst>
                                    </p:anim>
                                    <p:anim calcmode="lin" valueType="num">
                                      <p:cBhvr additive="base">
                                        <p:cTn id="29" dur="10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2000" fill="hold"/>
                                        <p:tgtEl>
                                          <p:spTgt spid="47"/>
                                        </p:tgtEl>
                                        <p:attrNameLst>
                                          <p:attrName>ppt_x</p:attrName>
                                        </p:attrNameLst>
                                      </p:cBhvr>
                                      <p:tavLst>
                                        <p:tav tm="0">
                                          <p:val>
                                            <p:strVal val="0-#ppt_w/2"/>
                                          </p:val>
                                        </p:tav>
                                        <p:tav tm="100000">
                                          <p:val>
                                            <p:strVal val="#ppt_x"/>
                                          </p:val>
                                        </p:tav>
                                      </p:tavLst>
                                    </p:anim>
                                    <p:anim calcmode="lin" valueType="num">
                                      <p:cBhvr additive="base">
                                        <p:cTn id="33" dur="12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10</a:t>
            </a:r>
            <a:endParaRPr lang="en-US" sz="3200" b="1">
              <a:latin typeface="Arial" pitchFamily="34" charset="0"/>
              <a:cs typeface="Arial" pitchFamily="34" charset="0"/>
            </a:endParaRPr>
          </a:p>
        </p:txBody>
      </p:sp>
      <p:sp>
        <p:nvSpPr>
          <p:cNvPr id="11" name="TextBox 10"/>
          <p:cNvSpPr txBox="1"/>
          <p:nvPr/>
        </p:nvSpPr>
        <p:spPr>
          <a:xfrm>
            <a:off x="2438400" y="553819"/>
            <a:ext cx="4442735"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ÔN TẬP CUỐI NĂM</a:t>
            </a:r>
            <a:endParaRPr lang="en-US" sz="36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06930" y="2009481"/>
            <a:ext cx="2147759" cy="523220"/>
          </a:xfrm>
          <a:prstGeom prst="rect">
            <a:avLst/>
          </a:prstGeom>
          <a:noFill/>
        </p:spPr>
        <p:txBody>
          <a:bodyPr wrap="square" rtlCol="0">
            <a:spAutoFit/>
          </a:bodyPr>
          <a:lstStyle/>
          <a:p>
            <a:pPr algn="ctr"/>
            <a:r>
              <a:rPr lang="en-US" sz="2800" smtClean="0">
                <a:latin typeface="Arial" pitchFamily="34" charset="0"/>
                <a:cs typeface="Arial" pitchFamily="34" charset="0"/>
              </a:rPr>
              <a:t>Bài 38</a:t>
            </a:r>
            <a:endParaRPr lang="en-US" sz="2800">
              <a:latin typeface="Arial" pitchFamily="34" charset="0"/>
              <a:cs typeface="Arial" pitchFamily="34" charset="0"/>
            </a:endParaRPr>
          </a:p>
        </p:txBody>
      </p:sp>
      <p:sp>
        <p:nvSpPr>
          <p:cNvPr id="18" name="TextBox 17"/>
          <p:cNvSpPr txBox="1"/>
          <p:nvPr/>
        </p:nvSpPr>
        <p:spPr>
          <a:xfrm>
            <a:off x="1716231" y="2556668"/>
            <a:ext cx="5886450" cy="954107"/>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ÔN TẬP CÁC SỐ VÀ PHÉP TÍNH</a:t>
            </a:r>
          </a:p>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TRONG PHẠM VI 10</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88/SGK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37825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433" b="8108"/>
          <a:stretch/>
        </p:blipFill>
        <p:spPr bwMode="auto">
          <a:xfrm>
            <a:off x="1752600" y="1200150"/>
            <a:ext cx="534022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678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Freeform 44"/>
          <p:cNvSpPr/>
          <p:nvPr/>
        </p:nvSpPr>
        <p:spPr>
          <a:xfrm>
            <a:off x="788662" y="1299984"/>
            <a:ext cx="7453637" cy="878274"/>
          </a:xfrm>
          <a:custGeom>
            <a:avLst/>
            <a:gdLst>
              <a:gd name="connsiteX0" fmla="*/ 0 w 7194014"/>
              <a:gd name="connsiteY0" fmla="*/ 1305621 h 1526220"/>
              <a:gd name="connsiteX1" fmla="*/ 1388125 w 7194014"/>
              <a:gd name="connsiteY1" fmla="*/ 137833 h 1526220"/>
              <a:gd name="connsiteX2" fmla="*/ 3382178 w 7194014"/>
              <a:gd name="connsiteY2" fmla="*/ 1525958 h 1526220"/>
              <a:gd name="connsiteX3" fmla="*/ 5310130 w 7194014"/>
              <a:gd name="connsiteY3" fmla="*/ 5630 h 1526220"/>
              <a:gd name="connsiteX4" fmla="*/ 7194014 w 7194014"/>
              <a:gd name="connsiteY4" fmla="*/ 975115 h 1526220"/>
              <a:gd name="connsiteX5" fmla="*/ 7194014 w 7194014"/>
              <a:gd name="connsiteY5" fmla="*/ 975115 h 1526220"/>
              <a:gd name="connsiteX0" fmla="*/ 0 w 7194014"/>
              <a:gd name="connsiteY0" fmla="*/ 1303696 h 1414145"/>
              <a:gd name="connsiteX1" fmla="*/ 1388125 w 7194014"/>
              <a:gd name="connsiteY1" fmla="*/ 135908 h 1414145"/>
              <a:gd name="connsiteX2" fmla="*/ 3437263 w 7194014"/>
              <a:gd name="connsiteY2" fmla="*/ 1413865 h 1414145"/>
              <a:gd name="connsiteX3" fmla="*/ 5310130 w 7194014"/>
              <a:gd name="connsiteY3" fmla="*/ 3705 h 1414145"/>
              <a:gd name="connsiteX4" fmla="*/ 7194014 w 7194014"/>
              <a:gd name="connsiteY4" fmla="*/ 973190 h 1414145"/>
              <a:gd name="connsiteX5" fmla="*/ 7194014 w 7194014"/>
              <a:gd name="connsiteY5" fmla="*/ 973190 h 1414145"/>
              <a:gd name="connsiteX0" fmla="*/ 0 w 7414352"/>
              <a:gd name="connsiteY0" fmla="*/ 1270645 h 1414147"/>
              <a:gd name="connsiteX1" fmla="*/ 1608463 w 7414352"/>
              <a:gd name="connsiteY1" fmla="*/ 135908 h 1414147"/>
              <a:gd name="connsiteX2" fmla="*/ 3657601 w 7414352"/>
              <a:gd name="connsiteY2" fmla="*/ 1413865 h 1414147"/>
              <a:gd name="connsiteX3" fmla="*/ 5530468 w 7414352"/>
              <a:gd name="connsiteY3" fmla="*/ 3705 h 1414147"/>
              <a:gd name="connsiteX4" fmla="*/ 7414352 w 7414352"/>
              <a:gd name="connsiteY4" fmla="*/ 973190 h 1414147"/>
              <a:gd name="connsiteX5" fmla="*/ 7414352 w 7414352"/>
              <a:gd name="connsiteY5" fmla="*/ 973190 h 1414147"/>
              <a:gd name="connsiteX0" fmla="*/ 0 w 7414352"/>
              <a:gd name="connsiteY0" fmla="*/ 1282251 h 1425801"/>
              <a:gd name="connsiteX1" fmla="*/ 1608463 w 7414352"/>
              <a:gd name="connsiteY1" fmla="*/ 147514 h 1425801"/>
              <a:gd name="connsiteX2" fmla="*/ 3657601 w 7414352"/>
              <a:gd name="connsiteY2" fmla="*/ 1425471 h 1425801"/>
              <a:gd name="connsiteX3" fmla="*/ 5640637 w 7414352"/>
              <a:gd name="connsiteY3" fmla="*/ 4295 h 1425801"/>
              <a:gd name="connsiteX4" fmla="*/ 7414352 w 7414352"/>
              <a:gd name="connsiteY4" fmla="*/ 984796 h 1425801"/>
              <a:gd name="connsiteX5" fmla="*/ 7414352 w 7414352"/>
              <a:gd name="connsiteY5" fmla="*/ 984796 h 1425801"/>
              <a:gd name="connsiteX0" fmla="*/ 0 w 7414352"/>
              <a:gd name="connsiteY0" fmla="*/ 1135479 h 1278733"/>
              <a:gd name="connsiteX1" fmla="*/ 1608463 w 7414352"/>
              <a:gd name="connsiteY1" fmla="*/ 742 h 1278733"/>
              <a:gd name="connsiteX2" fmla="*/ 3657601 w 7414352"/>
              <a:gd name="connsiteY2" fmla="*/ 1278699 h 1278733"/>
              <a:gd name="connsiteX3" fmla="*/ 5706738 w 7414352"/>
              <a:gd name="connsiteY3" fmla="*/ 44810 h 1278733"/>
              <a:gd name="connsiteX4" fmla="*/ 7414352 w 7414352"/>
              <a:gd name="connsiteY4" fmla="*/ 838024 h 1278733"/>
              <a:gd name="connsiteX5" fmla="*/ 7414352 w 7414352"/>
              <a:gd name="connsiteY5" fmla="*/ 838024 h 1278733"/>
              <a:gd name="connsiteX0" fmla="*/ 0 w 7414352"/>
              <a:gd name="connsiteY0" fmla="*/ 1135479 h 1278731"/>
              <a:gd name="connsiteX1" fmla="*/ 1608463 w 7414352"/>
              <a:gd name="connsiteY1" fmla="*/ 742 h 1278731"/>
              <a:gd name="connsiteX2" fmla="*/ 3657601 w 7414352"/>
              <a:gd name="connsiteY2" fmla="*/ 1278699 h 1278731"/>
              <a:gd name="connsiteX3" fmla="*/ 5706738 w 7414352"/>
              <a:gd name="connsiteY3" fmla="*/ 44810 h 1278731"/>
              <a:gd name="connsiteX4" fmla="*/ 7414352 w 7414352"/>
              <a:gd name="connsiteY4" fmla="*/ 838024 h 1278731"/>
              <a:gd name="connsiteX5" fmla="*/ 7414352 w 7414352"/>
              <a:gd name="connsiteY5" fmla="*/ 838024 h 1278731"/>
              <a:gd name="connsiteX0" fmla="*/ 0 w 7414352"/>
              <a:gd name="connsiteY0" fmla="*/ 1134742 h 1277994"/>
              <a:gd name="connsiteX1" fmla="*/ 1608463 w 7414352"/>
              <a:gd name="connsiteY1" fmla="*/ 5 h 1277994"/>
              <a:gd name="connsiteX2" fmla="*/ 3657601 w 7414352"/>
              <a:gd name="connsiteY2" fmla="*/ 1277962 h 1277994"/>
              <a:gd name="connsiteX3" fmla="*/ 5706738 w 7414352"/>
              <a:gd name="connsiteY3" fmla="*/ 44073 h 1277994"/>
              <a:gd name="connsiteX4" fmla="*/ 7414352 w 7414352"/>
              <a:gd name="connsiteY4" fmla="*/ 837287 h 1277994"/>
              <a:gd name="connsiteX5" fmla="*/ 7414352 w 7414352"/>
              <a:gd name="connsiteY5" fmla="*/ 837287 h 1277994"/>
              <a:gd name="connsiteX0" fmla="*/ 0 w 7414352"/>
              <a:gd name="connsiteY0" fmla="*/ 1134792 h 1278012"/>
              <a:gd name="connsiteX1" fmla="*/ 1608463 w 7414352"/>
              <a:gd name="connsiteY1" fmla="*/ 55 h 1278012"/>
              <a:gd name="connsiteX2" fmla="*/ 3657601 w 7414352"/>
              <a:gd name="connsiteY2" fmla="*/ 1278012 h 1278012"/>
              <a:gd name="connsiteX3" fmla="*/ 5706738 w 7414352"/>
              <a:gd name="connsiteY3" fmla="*/ 56 h 1278012"/>
              <a:gd name="connsiteX4" fmla="*/ 7414352 w 7414352"/>
              <a:gd name="connsiteY4" fmla="*/ 837337 h 1278012"/>
              <a:gd name="connsiteX5" fmla="*/ 7414352 w 7414352"/>
              <a:gd name="connsiteY5" fmla="*/ 837337 h 1278012"/>
              <a:gd name="connsiteX0" fmla="*/ 0 w 7414352"/>
              <a:gd name="connsiteY0" fmla="*/ 1139654 h 1282874"/>
              <a:gd name="connsiteX1" fmla="*/ 1608463 w 7414352"/>
              <a:gd name="connsiteY1" fmla="*/ 4917 h 1282874"/>
              <a:gd name="connsiteX2" fmla="*/ 3734719 w 7414352"/>
              <a:gd name="connsiteY2" fmla="*/ 1282874 h 1282874"/>
              <a:gd name="connsiteX3" fmla="*/ 5706738 w 7414352"/>
              <a:gd name="connsiteY3" fmla="*/ 4918 h 1282874"/>
              <a:gd name="connsiteX4" fmla="*/ 7414352 w 7414352"/>
              <a:gd name="connsiteY4" fmla="*/ 842199 h 1282874"/>
              <a:gd name="connsiteX5" fmla="*/ 7414352 w 7414352"/>
              <a:gd name="connsiteY5" fmla="*/ 842199 h 1282874"/>
              <a:gd name="connsiteX0" fmla="*/ 0 w 7414352"/>
              <a:gd name="connsiteY0" fmla="*/ 1135380 h 1135380"/>
              <a:gd name="connsiteX1" fmla="*/ 1608463 w 7414352"/>
              <a:gd name="connsiteY1" fmla="*/ 643 h 1135380"/>
              <a:gd name="connsiteX2" fmla="*/ 3734719 w 7414352"/>
              <a:gd name="connsiteY2" fmla="*/ 959111 h 1135380"/>
              <a:gd name="connsiteX3" fmla="*/ 5706738 w 7414352"/>
              <a:gd name="connsiteY3" fmla="*/ 644 h 1135380"/>
              <a:gd name="connsiteX4" fmla="*/ 7414352 w 7414352"/>
              <a:gd name="connsiteY4" fmla="*/ 837925 h 1135380"/>
              <a:gd name="connsiteX5" fmla="*/ 7414352 w 7414352"/>
              <a:gd name="connsiteY5" fmla="*/ 837925 h 1135380"/>
              <a:gd name="connsiteX0" fmla="*/ 0 w 7425368"/>
              <a:gd name="connsiteY0" fmla="*/ 914817 h 958885"/>
              <a:gd name="connsiteX1" fmla="*/ 1619479 w 7425368"/>
              <a:gd name="connsiteY1" fmla="*/ 417 h 958885"/>
              <a:gd name="connsiteX2" fmla="*/ 3745735 w 7425368"/>
              <a:gd name="connsiteY2" fmla="*/ 958885 h 958885"/>
              <a:gd name="connsiteX3" fmla="*/ 5717754 w 7425368"/>
              <a:gd name="connsiteY3" fmla="*/ 418 h 958885"/>
              <a:gd name="connsiteX4" fmla="*/ 7425368 w 7425368"/>
              <a:gd name="connsiteY4" fmla="*/ 837699 h 958885"/>
              <a:gd name="connsiteX5" fmla="*/ 7425368 w 7425368"/>
              <a:gd name="connsiteY5" fmla="*/ 837699 h 958885"/>
              <a:gd name="connsiteX0" fmla="*/ 0 w 7425368"/>
              <a:gd name="connsiteY0" fmla="*/ 914524 h 958777"/>
              <a:gd name="connsiteX1" fmla="*/ 1619479 w 7425368"/>
              <a:gd name="connsiteY1" fmla="*/ 124 h 958777"/>
              <a:gd name="connsiteX2" fmla="*/ 3745735 w 7425368"/>
              <a:gd name="connsiteY2" fmla="*/ 958592 h 958777"/>
              <a:gd name="connsiteX3" fmla="*/ 5728770 w 7425368"/>
              <a:gd name="connsiteY3" fmla="*/ 88260 h 958777"/>
              <a:gd name="connsiteX4" fmla="*/ 7425368 w 7425368"/>
              <a:gd name="connsiteY4" fmla="*/ 837406 h 958777"/>
              <a:gd name="connsiteX5" fmla="*/ 7425368 w 7425368"/>
              <a:gd name="connsiteY5" fmla="*/ 837406 h 958777"/>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5" fmla="*/ 7425368 w 7425368"/>
              <a:gd name="connsiteY5" fmla="*/ 749611 h 870845"/>
              <a:gd name="connsiteX0" fmla="*/ 0 w 7555658"/>
              <a:gd name="connsiteY0" fmla="*/ 826729 h 870845"/>
              <a:gd name="connsiteX1" fmla="*/ 1619479 w 7555658"/>
              <a:gd name="connsiteY1" fmla="*/ 44532 h 870845"/>
              <a:gd name="connsiteX2" fmla="*/ 3745735 w 7555658"/>
              <a:gd name="connsiteY2" fmla="*/ 870797 h 870845"/>
              <a:gd name="connsiteX3" fmla="*/ 5728770 w 7555658"/>
              <a:gd name="connsiteY3" fmla="*/ 465 h 870845"/>
              <a:gd name="connsiteX4" fmla="*/ 7425368 w 7555658"/>
              <a:gd name="connsiteY4" fmla="*/ 749611 h 870845"/>
              <a:gd name="connsiteX5" fmla="*/ 7555658 w 7555658"/>
              <a:gd name="connsiteY5" fmla="*/ 851211 h 870845"/>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0" fmla="*/ 0 w 6951585"/>
              <a:gd name="connsiteY0" fmla="*/ 834158 h 878274"/>
              <a:gd name="connsiteX1" fmla="*/ 1619479 w 6951585"/>
              <a:gd name="connsiteY1" fmla="*/ 51961 h 878274"/>
              <a:gd name="connsiteX2" fmla="*/ 3745735 w 6951585"/>
              <a:gd name="connsiteY2" fmla="*/ 878226 h 878274"/>
              <a:gd name="connsiteX3" fmla="*/ 5728770 w 6951585"/>
              <a:gd name="connsiteY3" fmla="*/ 7894 h 878274"/>
              <a:gd name="connsiteX4" fmla="*/ 6951585 w 6951585"/>
              <a:gd name="connsiteY4" fmla="*/ 464940 h 87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1585" h="878274">
                <a:moveTo>
                  <a:pt x="0" y="834158"/>
                </a:moveTo>
                <a:cubicBezTo>
                  <a:pt x="412214" y="231902"/>
                  <a:pt x="995190" y="44616"/>
                  <a:pt x="1619479" y="51961"/>
                </a:cubicBezTo>
                <a:cubicBezTo>
                  <a:pt x="2243768" y="59306"/>
                  <a:pt x="3060853" y="885570"/>
                  <a:pt x="3745735" y="878226"/>
                </a:cubicBezTo>
                <a:cubicBezTo>
                  <a:pt x="4430617" y="870882"/>
                  <a:pt x="5194462" y="76775"/>
                  <a:pt x="5728770" y="7894"/>
                </a:cubicBezTo>
                <a:cubicBezTo>
                  <a:pt x="6263078" y="-60987"/>
                  <a:pt x="6668819" y="340082"/>
                  <a:pt x="6951585" y="4649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88663" y="1399935"/>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0</a:t>
            </a:r>
            <a:endParaRPr lang="en-US" sz="2800">
              <a:solidFill>
                <a:schemeClr val="tx1"/>
              </a:solidFill>
              <a:latin typeface="Arial" pitchFamily="34" charset="0"/>
              <a:cs typeface="Arial" pitchFamily="34" charset="0"/>
            </a:endParaRPr>
          </a:p>
        </p:txBody>
      </p:sp>
      <p:sp>
        <p:nvSpPr>
          <p:cNvPr id="47" name="Oval 46"/>
          <p:cNvSpPr/>
          <p:nvPr/>
        </p:nvSpPr>
        <p:spPr>
          <a:xfrm>
            <a:off x="1829722" y="1058293"/>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1</a:t>
            </a:r>
            <a:endParaRPr lang="en-US" sz="2800">
              <a:solidFill>
                <a:schemeClr val="tx1"/>
              </a:solidFill>
              <a:latin typeface="Arial" pitchFamily="34" charset="0"/>
              <a:cs typeface="Arial" pitchFamily="34" charset="0"/>
            </a:endParaRPr>
          </a:p>
        </p:txBody>
      </p:sp>
      <p:sp>
        <p:nvSpPr>
          <p:cNvPr id="49" name="Oval 48"/>
          <p:cNvSpPr/>
          <p:nvPr/>
        </p:nvSpPr>
        <p:spPr>
          <a:xfrm>
            <a:off x="5029200" y="1627029"/>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0" name="Oval 49"/>
          <p:cNvSpPr/>
          <p:nvPr/>
        </p:nvSpPr>
        <p:spPr>
          <a:xfrm>
            <a:off x="3987801" y="1682020"/>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3</a:t>
            </a:r>
            <a:endParaRPr lang="en-US" sz="2800">
              <a:solidFill>
                <a:schemeClr val="tx1"/>
              </a:solidFill>
              <a:latin typeface="Arial" pitchFamily="34" charset="0"/>
              <a:cs typeface="Arial" pitchFamily="34" charset="0"/>
            </a:endParaRPr>
          </a:p>
        </p:txBody>
      </p:sp>
      <p:sp>
        <p:nvSpPr>
          <p:cNvPr id="51" name="Oval 50"/>
          <p:cNvSpPr/>
          <p:nvPr/>
        </p:nvSpPr>
        <p:spPr>
          <a:xfrm>
            <a:off x="2914764" y="117153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3" name="Oval 52"/>
          <p:cNvSpPr/>
          <p:nvPr/>
        </p:nvSpPr>
        <p:spPr>
          <a:xfrm>
            <a:off x="6094371" y="1174409"/>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4" name="Oval 53"/>
          <p:cNvSpPr/>
          <p:nvPr/>
        </p:nvSpPr>
        <p:spPr>
          <a:xfrm>
            <a:off x="7296265" y="113323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nvGrpSpPr>
          <p:cNvPr id="58" name="Group 57"/>
          <p:cNvGrpSpPr/>
          <p:nvPr/>
        </p:nvGrpSpPr>
        <p:grpSpPr>
          <a:xfrm>
            <a:off x="2914764" y="1162125"/>
            <a:ext cx="685800" cy="685800"/>
            <a:chOff x="3005309" y="3698495"/>
            <a:chExt cx="685800" cy="685800"/>
          </a:xfrm>
        </p:grpSpPr>
        <p:sp>
          <p:nvSpPr>
            <p:cNvPr id="59" name="Oval 58"/>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0" name="Oval 59"/>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61" name="Group 60"/>
          <p:cNvGrpSpPr/>
          <p:nvPr/>
        </p:nvGrpSpPr>
        <p:grpSpPr>
          <a:xfrm>
            <a:off x="2895600" y="1160555"/>
            <a:ext cx="685800" cy="685800"/>
            <a:chOff x="1538344" y="5446079"/>
            <a:chExt cx="685800" cy="685800"/>
          </a:xfrm>
          <a:solidFill>
            <a:schemeClr val="accent6">
              <a:lumMod val="20000"/>
              <a:lumOff val="80000"/>
            </a:schemeClr>
          </a:solidFill>
        </p:grpSpPr>
        <p:sp>
          <p:nvSpPr>
            <p:cNvPr id="62" name="Oval 61"/>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3" name="Oval 62"/>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2</a:t>
              </a:r>
              <a:endParaRPr lang="en-US" sz="2800">
                <a:solidFill>
                  <a:schemeClr val="tx1"/>
                </a:solidFill>
                <a:latin typeface="Arial" pitchFamily="34" charset="0"/>
                <a:cs typeface="Arial" pitchFamily="34" charset="0"/>
              </a:endParaRPr>
            </a:p>
          </p:txBody>
        </p:sp>
      </p:grpSp>
      <p:grpSp>
        <p:nvGrpSpPr>
          <p:cNvPr id="64" name="Group 63"/>
          <p:cNvGrpSpPr/>
          <p:nvPr/>
        </p:nvGrpSpPr>
        <p:grpSpPr>
          <a:xfrm>
            <a:off x="5029200" y="1617755"/>
            <a:ext cx="685800" cy="685800"/>
            <a:chOff x="3005309" y="3698495"/>
            <a:chExt cx="685800" cy="685800"/>
          </a:xfrm>
        </p:grpSpPr>
        <p:sp>
          <p:nvSpPr>
            <p:cNvPr id="65" name="Oval 64"/>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6" name="Oval 65"/>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67" name="Group 66"/>
          <p:cNvGrpSpPr/>
          <p:nvPr/>
        </p:nvGrpSpPr>
        <p:grpSpPr>
          <a:xfrm>
            <a:off x="7296265" y="1142620"/>
            <a:ext cx="685800" cy="685800"/>
            <a:chOff x="3005309" y="3698495"/>
            <a:chExt cx="685800" cy="685800"/>
          </a:xfrm>
        </p:grpSpPr>
        <p:sp>
          <p:nvSpPr>
            <p:cNvPr id="68" name="Oval 67"/>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9" name="Oval 68"/>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71" name="Group 70"/>
          <p:cNvGrpSpPr/>
          <p:nvPr/>
        </p:nvGrpSpPr>
        <p:grpSpPr>
          <a:xfrm>
            <a:off x="5029200" y="1627029"/>
            <a:ext cx="685800" cy="685800"/>
            <a:chOff x="1538344" y="5446079"/>
            <a:chExt cx="685800" cy="685800"/>
          </a:xfrm>
          <a:solidFill>
            <a:schemeClr val="accent6">
              <a:lumMod val="20000"/>
              <a:lumOff val="80000"/>
            </a:schemeClr>
          </a:solidFill>
        </p:grpSpPr>
        <p:sp>
          <p:nvSpPr>
            <p:cNvPr id="72" name="Oval 71"/>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3" name="Oval 72"/>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4</a:t>
              </a:r>
              <a:endParaRPr lang="en-US" sz="2800">
                <a:solidFill>
                  <a:schemeClr val="tx1"/>
                </a:solidFill>
                <a:latin typeface="Arial" pitchFamily="34" charset="0"/>
                <a:cs typeface="Arial" pitchFamily="34" charset="0"/>
              </a:endParaRPr>
            </a:p>
          </p:txBody>
        </p:sp>
      </p:grpSp>
      <p:grpSp>
        <p:nvGrpSpPr>
          <p:cNvPr id="74" name="Group 73"/>
          <p:cNvGrpSpPr/>
          <p:nvPr/>
        </p:nvGrpSpPr>
        <p:grpSpPr>
          <a:xfrm>
            <a:off x="6096000" y="1174409"/>
            <a:ext cx="685800" cy="685800"/>
            <a:chOff x="1538344" y="5446079"/>
            <a:chExt cx="685800" cy="685800"/>
          </a:xfrm>
          <a:solidFill>
            <a:schemeClr val="accent6">
              <a:lumMod val="20000"/>
              <a:lumOff val="80000"/>
            </a:schemeClr>
          </a:solidFill>
        </p:grpSpPr>
        <p:sp>
          <p:nvSpPr>
            <p:cNvPr id="75" name="Oval 74"/>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6" name="Oval 75"/>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5</a:t>
              </a:r>
              <a:endParaRPr lang="en-US" sz="2800">
                <a:solidFill>
                  <a:schemeClr val="tx1"/>
                </a:solidFill>
                <a:latin typeface="Arial" pitchFamily="34" charset="0"/>
                <a:cs typeface="Arial" pitchFamily="34" charset="0"/>
              </a:endParaRPr>
            </a:p>
          </p:txBody>
        </p:sp>
      </p:grpSp>
      <p:grpSp>
        <p:nvGrpSpPr>
          <p:cNvPr id="77" name="Group 76"/>
          <p:cNvGrpSpPr/>
          <p:nvPr/>
        </p:nvGrpSpPr>
        <p:grpSpPr>
          <a:xfrm>
            <a:off x="7284310" y="1130851"/>
            <a:ext cx="685800" cy="685800"/>
            <a:chOff x="1538344" y="5446079"/>
            <a:chExt cx="685800" cy="685800"/>
          </a:xfrm>
          <a:solidFill>
            <a:schemeClr val="accent6">
              <a:lumMod val="20000"/>
              <a:lumOff val="80000"/>
            </a:schemeClr>
          </a:solidFill>
        </p:grpSpPr>
        <p:sp>
          <p:nvSpPr>
            <p:cNvPr id="78" name="Oval 77"/>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9" name="Oval 78"/>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6</a:t>
              </a:r>
              <a:endParaRPr lang="en-US" sz="2800">
                <a:solidFill>
                  <a:schemeClr val="tx1"/>
                </a:solidFill>
                <a:latin typeface="Arial" pitchFamily="34" charset="0"/>
                <a:cs typeface="Arial" pitchFamily="34" charset="0"/>
              </a:endParaRPr>
            </a:p>
          </p:txBody>
        </p:sp>
      </p:grpSp>
      <p:sp>
        <p:nvSpPr>
          <p:cNvPr id="80" name="Freeform 79"/>
          <p:cNvSpPr/>
          <p:nvPr/>
        </p:nvSpPr>
        <p:spPr>
          <a:xfrm>
            <a:off x="788662" y="2700624"/>
            <a:ext cx="7542539" cy="876005"/>
          </a:xfrm>
          <a:custGeom>
            <a:avLst/>
            <a:gdLst>
              <a:gd name="connsiteX0" fmla="*/ 0 w 7194014"/>
              <a:gd name="connsiteY0" fmla="*/ 1305621 h 1526220"/>
              <a:gd name="connsiteX1" fmla="*/ 1388125 w 7194014"/>
              <a:gd name="connsiteY1" fmla="*/ 137833 h 1526220"/>
              <a:gd name="connsiteX2" fmla="*/ 3382178 w 7194014"/>
              <a:gd name="connsiteY2" fmla="*/ 1525958 h 1526220"/>
              <a:gd name="connsiteX3" fmla="*/ 5310130 w 7194014"/>
              <a:gd name="connsiteY3" fmla="*/ 5630 h 1526220"/>
              <a:gd name="connsiteX4" fmla="*/ 7194014 w 7194014"/>
              <a:gd name="connsiteY4" fmla="*/ 975115 h 1526220"/>
              <a:gd name="connsiteX5" fmla="*/ 7194014 w 7194014"/>
              <a:gd name="connsiteY5" fmla="*/ 975115 h 1526220"/>
              <a:gd name="connsiteX0" fmla="*/ 0 w 7194014"/>
              <a:gd name="connsiteY0" fmla="*/ 1303696 h 1414145"/>
              <a:gd name="connsiteX1" fmla="*/ 1388125 w 7194014"/>
              <a:gd name="connsiteY1" fmla="*/ 135908 h 1414145"/>
              <a:gd name="connsiteX2" fmla="*/ 3437263 w 7194014"/>
              <a:gd name="connsiteY2" fmla="*/ 1413865 h 1414145"/>
              <a:gd name="connsiteX3" fmla="*/ 5310130 w 7194014"/>
              <a:gd name="connsiteY3" fmla="*/ 3705 h 1414145"/>
              <a:gd name="connsiteX4" fmla="*/ 7194014 w 7194014"/>
              <a:gd name="connsiteY4" fmla="*/ 973190 h 1414145"/>
              <a:gd name="connsiteX5" fmla="*/ 7194014 w 7194014"/>
              <a:gd name="connsiteY5" fmla="*/ 973190 h 1414145"/>
              <a:gd name="connsiteX0" fmla="*/ 0 w 7414352"/>
              <a:gd name="connsiteY0" fmla="*/ 1270645 h 1414147"/>
              <a:gd name="connsiteX1" fmla="*/ 1608463 w 7414352"/>
              <a:gd name="connsiteY1" fmla="*/ 135908 h 1414147"/>
              <a:gd name="connsiteX2" fmla="*/ 3657601 w 7414352"/>
              <a:gd name="connsiteY2" fmla="*/ 1413865 h 1414147"/>
              <a:gd name="connsiteX3" fmla="*/ 5530468 w 7414352"/>
              <a:gd name="connsiteY3" fmla="*/ 3705 h 1414147"/>
              <a:gd name="connsiteX4" fmla="*/ 7414352 w 7414352"/>
              <a:gd name="connsiteY4" fmla="*/ 973190 h 1414147"/>
              <a:gd name="connsiteX5" fmla="*/ 7414352 w 7414352"/>
              <a:gd name="connsiteY5" fmla="*/ 973190 h 1414147"/>
              <a:gd name="connsiteX0" fmla="*/ 0 w 7414352"/>
              <a:gd name="connsiteY0" fmla="*/ 1282251 h 1425801"/>
              <a:gd name="connsiteX1" fmla="*/ 1608463 w 7414352"/>
              <a:gd name="connsiteY1" fmla="*/ 147514 h 1425801"/>
              <a:gd name="connsiteX2" fmla="*/ 3657601 w 7414352"/>
              <a:gd name="connsiteY2" fmla="*/ 1425471 h 1425801"/>
              <a:gd name="connsiteX3" fmla="*/ 5640637 w 7414352"/>
              <a:gd name="connsiteY3" fmla="*/ 4295 h 1425801"/>
              <a:gd name="connsiteX4" fmla="*/ 7414352 w 7414352"/>
              <a:gd name="connsiteY4" fmla="*/ 984796 h 1425801"/>
              <a:gd name="connsiteX5" fmla="*/ 7414352 w 7414352"/>
              <a:gd name="connsiteY5" fmla="*/ 984796 h 1425801"/>
              <a:gd name="connsiteX0" fmla="*/ 0 w 7414352"/>
              <a:gd name="connsiteY0" fmla="*/ 1135479 h 1278733"/>
              <a:gd name="connsiteX1" fmla="*/ 1608463 w 7414352"/>
              <a:gd name="connsiteY1" fmla="*/ 742 h 1278733"/>
              <a:gd name="connsiteX2" fmla="*/ 3657601 w 7414352"/>
              <a:gd name="connsiteY2" fmla="*/ 1278699 h 1278733"/>
              <a:gd name="connsiteX3" fmla="*/ 5706738 w 7414352"/>
              <a:gd name="connsiteY3" fmla="*/ 44810 h 1278733"/>
              <a:gd name="connsiteX4" fmla="*/ 7414352 w 7414352"/>
              <a:gd name="connsiteY4" fmla="*/ 838024 h 1278733"/>
              <a:gd name="connsiteX5" fmla="*/ 7414352 w 7414352"/>
              <a:gd name="connsiteY5" fmla="*/ 838024 h 1278733"/>
              <a:gd name="connsiteX0" fmla="*/ 0 w 7414352"/>
              <a:gd name="connsiteY0" fmla="*/ 1135479 h 1278731"/>
              <a:gd name="connsiteX1" fmla="*/ 1608463 w 7414352"/>
              <a:gd name="connsiteY1" fmla="*/ 742 h 1278731"/>
              <a:gd name="connsiteX2" fmla="*/ 3657601 w 7414352"/>
              <a:gd name="connsiteY2" fmla="*/ 1278699 h 1278731"/>
              <a:gd name="connsiteX3" fmla="*/ 5706738 w 7414352"/>
              <a:gd name="connsiteY3" fmla="*/ 44810 h 1278731"/>
              <a:gd name="connsiteX4" fmla="*/ 7414352 w 7414352"/>
              <a:gd name="connsiteY4" fmla="*/ 838024 h 1278731"/>
              <a:gd name="connsiteX5" fmla="*/ 7414352 w 7414352"/>
              <a:gd name="connsiteY5" fmla="*/ 838024 h 1278731"/>
              <a:gd name="connsiteX0" fmla="*/ 0 w 7414352"/>
              <a:gd name="connsiteY0" fmla="*/ 1134742 h 1277994"/>
              <a:gd name="connsiteX1" fmla="*/ 1608463 w 7414352"/>
              <a:gd name="connsiteY1" fmla="*/ 5 h 1277994"/>
              <a:gd name="connsiteX2" fmla="*/ 3657601 w 7414352"/>
              <a:gd name="connsiteY2" fmla="*/ 1277962 h 1277994"/>
              <a:gd name="connsiteX3" fmla="*/ 5706738 w 7414352"/>
              <a:gd name="connsiteY3" fmla="*/ 44073 h 1277994"/>
              <a:gd name="connsiteX4" fmla="*/ 7414352 w 7414352"/>
              <a:gd name="connsiteY4" fmla="*/ 837287 h 1277994"/>
              <a:gd name="connsiteX5" fmla="*/ 7414352 w 7414352"/>
              <a:gd name="connsiteY5" fmla="*/ 837287 h 1277994"/>
              <a:gd name="connsiteX0" fmla="*/ 0 w 7414352"/>
              <a:gd name="connsiteY0" fmla="*/ 1134792 h 1278012"/>
              <a:gd name="connsiteX1" fmla="*/ 1608463 w 7414352"/>
              <a:gd name="connsiteY1" fmla="*/ 55 h 1278012"/>
              <a:gd name="connsiteX2" fmla="*/ 3657601 w 7414352"/>
              <a:gd name="connsiteY2" fmla="*/ 1278012 h 1278012"/>
              <a:gd name="connsiteX3" fmla="*/ 5706738 w 7414352"/>
              <a:gd name="connsiteY3" fmla="*/ 56 h 1278012"/>
              <a:gd name="connsiteX4" fmla="*/ 7414352 w 7414352"/>
              <a:gd name="connsiteY4" fmla="*/ 837337 h 1278012"/>
              <a:gd name="connsiteX5" fmla="*/ 7414352 w 7414352"/>
              <a:gd name="connsiteY5" fmla="*/ 837337 h 1278012"/>
              <a:gd name="connsiteX0" fmla="*/ 0 w 7414352"/>
              <a:gd name="connsiteY0" fmla="*/ 1139654 h 1282874"/>
              <a:gd name="connsiteX1" fmla="*/ 1608463 w 7414352"/>
              <a:gd name="connsiteY1" fmla="*/ 4917 h 1282874"/>
              <a:gd name="connsiteX2" fmla="*/ 3734719 w 7414352"/>
              <a:gd name="connsiteY2" fmla="*/ 1282874 h 1282874"/>
              <a:gd name="connsiteX3" fmla="*/ 5706738 w 7414352"/>
              <a:gd name="connsiteY3" fmla="*/ 4918 h 1282874"/>
              <a:gd name="connsiteX4" fmla="*/ 7414352 w 7414352"/>
              <a:gd name="connsiteY4" fmla="*/ 842199 h 1282874"/>
              <a:gd name="connsiteX5" fmla="*/ 7414352 w 7414352"/>
              <a:gd name="connsiteY5" fmla="*/ 842199 h 1282874"/>
              <a:gd name="connsiteX0" fmla="*/ 0 w 7414352"/>
              <a:gd name="connsiteY0" fmla="*/ 1135380 h 1135380"/>
              <a:gd name="connsiteX1" fmla="*/ 1608463 w 7414352"/>
              <a:gd name="connsiteY1" fmla="*/ 643 h 1135380"/>
              <a:gd name="connsiteX2" fmla="*/ 3734719 w 7414352"/>
              <a:gd name="connsiteY2" fmla="*/ 959111 h 1135380"/>
              <a:gd name="connsiteX3" fmla="*/ 5706738 w 7414352"/>
              <a:gd name="connsiteY3" fmla="*/ 644 h 1135380"/>
              <a:gd name="connsiteX4" fmla="*/ 7414352 w 7414352"/>
              <a:gd name="connsiteY4" fmla="*/ 837925 h 1135380"/>
              <a:gd name="connsiteX5" fmla="*/ 7414352 w 7414352"/>
              <a:gd name="connsiteY5" fmla="*/ 837925 h 1135380"/>
              <a:gd name="connsiteX0" fmla="*/ 0 w 7425368"/>
              <a:gd name="connsiteY0" fmla="*/ 914817 h 958885"/>
              <a:gd name="connsiteX1" fmla="*/ 1619479 w 7425368"/>
              <a:gd name="connsiteY1" fmla="*/ 417 h 958885"/>
              <a:gd name="connsiteX2" fmla="*/ 3745735 w 7425368"/>
              <a:gd name="connsiteY2" fmla="*/ 958885 h 958885"/>
              <a:gd name="connsiteX3" fmla="*/ 5717754 w 7425368"/>
              <a:gd name="connsiteY3" fmla="*/ 418 h 958885"/>
              <a:gd name="connsiteX4" fmla="*/ 7425368 w 7425368"/>
              <a:gd name="connsiteY4" fmla="*/ 837699 h 958885"/>
              <a:gd name="connsiteX5" fmla="*/ 7425368 w 7425368"/>
              <a:gd name="connsiteY5" fmla="*/ 837699 h 958885"/>
              <a:gd name="connsiteX0" fmla="*/ 0 w 7425368"/>
              <a:gd name="connsiteY0" fmla="*/ 914524 h 958777"/>
              <a:gd name="connsiteX1" fmla="*/ 1619479 w 7425368"/>
              <a:gd name="connsiteY1" fmla="*/ 124 h 958777"/>
              <a:gd name="connsiteX2" fmla="*/ 3745735 w 7425368"/>
              <a:gd name="connsiteY2" fmla="*/ 958592 h 958777"/>
              <a:gd name="connsiteX3" fmla="*/ 5728770 w 7425368"/>
              <a:gd name="connsiteY3" fmla="*/ 88260 h 958777"/>
              <a:gd name="connsiteX4" fmla="*/ 7425368 w 7425368"/>
              <a:gd name="connsiteY4" fmla="*/ 837406 h 958777"/>
              <a:gd name="connsiteX5" fmla="*/ 7425368 w 7425368"/>
              <a:gd name="connsiteY5" fmla="*/ 837406 h 958777"/>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5" fmla="*/ 7425368 w 7425368"/>
              <a:gd name="connsiteY5" fmla="*/ 749611 h 870845"/>
              <a:gd name="connsiteX0" fmla="*/ 0 w 7437213"/>
              <a:gd name="connsiteY0" fmla="*/ 826729 h 870845"/>
              <a:gd name="connsiteX1" fmla="*/ 1619479 w 7437213"/>
              <a:gd name="connsiteY1" fmla="*/ 44532 h 870845"/>
              <a:gd name="connsiteX2" fmla="*/ 3745735 w 7437213"/>
              <a:gd name="connsiteY2" fmla="*/ 870797 h 870845"/>
              <a:gd name="connsiteX3" fmla="*/ 5728770 w 7437213"/>
              <a:gd name="connsiteY3" fmla="*/ 465 h 870845"/>
              <a:gd name="connsiteX4" fmla="*/ 7425368 w 7437213"/>
              <a:gd name="connsiteY4" fmla="*/ 749611 h 870845"/>
              <a:gd name="connsiteX5" fmla="*/ 7437213 w 7437213"/>
              <a:gd name="connsiteY5" fmla="*/ 228911 h 870845"/>
              <a:gd name="connsiteX0" fmla="*/ 0 w 7437213"/>
              <a:gd name="connsiteY0" fmla="*/ 829100 h 873216"/>
              <a:gd name="connsiteX1" fmla="*/ 1619479 w 7437213"/>
              <a:gd name="connsiteY1" fmla="*/ 46903 h 873216"/>
              <a:gd name="connsiteX2" fmla="*/ 3745735 w 7437213"/>
              <a:gd name="connsiteY2" fmla="*/ 873168 h 873216"/>
              <a:gd name="connsiteX3" fmla="*/ 5728770 w 7437213"/>
              <a:gd name="connsiteY3" fmla="*/ 2836 h 873216"/>
              <a:gd name="connsiteX4" fmla="*/ 7164788 w 7437213"/>
              <a:gd name="connsiteY4" fmla="*/ 599582 h 873216"/>
              <a:gd name="connsiteX5" fmla="*/ 7437213 w 7437213"/>
              <a:gd name="connsiteY5" fmla="*/ 231282 h 873216"/>
              <a:gd name="connsiteX0" fmla="*/ 0 w 7437213"/>
              <a:gd name="connsiteY0" fmla="*/ 831889 h 876005"/>
              <a:gd name="connsiteX1" fmla="*/ 1619479 w 7437213"/>
              <a:gd name="connsiteY1" fmla="*/ 49692 h 876005"/>
              <a:gd name="connsiteX2" fmla="*/ 3745735 w 7437213"/>
              <a:gd name="connsiteY2" fmla="*/ 875957 h 876005"/>
              <a:gd name="connsiteX3" fmla="*/ 5728770 w 7437213"/>
              <a:gd name="connsiteY3" fmla="*/ 5625 h 876005"/>
              <a:gd name="connsiteX4" fmla="*/ 7034499 w 7437213"/>
              <a:gd name="connsiteY4" fmla="*/ 513471 h 876005"/>
              <a:gd name="connsiteX5" fmla="*/ 7437213 w 7437213"/>
              <a:gd name="connsiteY5" fmla="*/ 234071 h 876005"/>
              <a:gd name="connsiteX0" fmla="*/ 0 w 7034499"/>
              <a:gd name="connsiteY0" fmla="*/ 831889 h 876005"/>
              <a:gd name="connsiteX1" fmla="*/ 1619479 w 7034499"/>
              <a:gd name="connsiteY1" fmla="*/ 49692 h 876005"/>
              <a:gd name="connsiteX2" fmla="*/ 3745735 w 7034499"/>
              <a:gd name="connsiteY2" fmla="*/ 875957 h 876005"/>
              <a:gd name="connsiteX3" fmla="*/ 5728770 w 7034499"/>
              <a:gd name="connsiteY3" fmla="*/ 5625 h 876005"/>
              <a:gd name="connsiteX4" fmla="*/ 7034499 w 7034499"/>
              <a:gd name="connsiteY4" fmla="*/ 513471 h 87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499" h="876005">
                <a:moveTo>
                  <a:pt x="0" y="831889"/>
                </a:moveTo>
                <a:cubicBezTo>
                  <a:pt x="412214" y="229633"/>
                  <a:pt x="995190" y="42347"/>
                  <a:pt x="1619479" y="49692"/>
                </a:cubicBezTo>
                <a:cubicBezTo>
                  <a:pt x="2243768" y="57037"/>
                  <a:pt x="3060853" y="883301"/>
                  <a:pt x="3745735" y="875957"/>
                </a:cubicBezTo>
                <a:cubicBezTo>
                  <a:pt x="4430617" y="868613"/>
                  <a:pt x="5180643" y="66039"/>
                  <a:pt x="5728770" y="5625"/>
                </a:cubicBezTo>
                <a:cubicBezTo>
                  <a:pt x="6276897" y="-54789"/>
                  <a:pt x="6751733" y="388613"/>
                  <a:pt x="7034499" y="5134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88663" y="2798307"/>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82" name="Oval 81"/>
          <p:cNvSpPr/>
          <p:nvPr/>
        </p:nvSpPr>
        <p:spPr>
          <a:xfrm>
            <a:off x="3062986" y="2674720"/>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4" name="Oval 83"/>
          <p:cNvSpPr/>
          <p:nvPr/>
        </p:nvSpPr>
        <p:spPr>
          <a:xfrm>
            <a:off x="5270500" y="2901580"/>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5" name="Oval 84"/>
          <p:cNvSpPr/>
          <p:nvPr/>
        </p:nvSpPr>
        <p:spPr>
          <a:xfrm>
            <a:off x="4170009" y="3105150"/>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7</a:t>
            </a:r>
            <a:endParaRPr lang="en-US" sz="2800">
              <a:solidFill>
                <a:schemeClr val="tx1"/>
              </a:solidFill>
              <a:latin typeface="Arial" pitchFamily="34" charset="0"/>
              <a:cs typeface="Arial" pitchFamily="34" charset="0"/>
            </a:endParaRPr>
          </a:p>
        </p:txBody>
      </p:sp>
      <p:sp>
        <p:nvSpPr>
          <p:cNvPr id="86" name="Oval 85"/>
          <p:cNvSpPr/>
          <p:nvPr/>
        </p:nvSpPr>
        <p:spPr>
          <a:xfrm>
            <a:off x="1876629" y="2381681"/>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8" name="Oval 87"/>
          <p:cNvSpPr/>
          <p:nvPr/>
        </p:nvSpPr>
        <p:spPr>
          <a:xfrm>
            <a:off x="6324600" y="240290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9" name="Oval 88"/>
          <p:cNvSpPr/>
          <p:nvPr/>
        </p:nvSpPr>
        <p:spPr>
          <a:xfrm>
            <a:off x="7430246" y="250111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nvGrpSpPr>
          <p:cNvPr id="90" name="Group 89"/>
          <p:cNvGrpSpPr/>
          <p:nvPr/>
        </p:nvGrpSpPr>
        <p:grpSpPr>
          <a:xfrm>
            <a:off x="3062986" y="2675489"/>
            <a:ext cx="685800" cy="685800"/>
            <a:chOff x="3005309" y="3698495"/>
            <a:chExt cx="685800" cy="685800"/>
          </a:xfrm>
          <a:solidFill>
            <a:srgbClr val="8FE2FF"/>
          </a:solidFill>
        </p:grpSpPr>
        <p:sp>
          <p:nvSpPr>
            <p:cNvPr id="91" name="Oval 90"/>
            <p:cNvSpPr/>
            <p:nvPr/>
          </p:nvSpPr>
          <p:spPr>
            <a:xfrm>
              <a:off x="3062574" y="3782823"/>
              <a:ext cx="571271" cy="517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2" name="Oval 91"/>
            <p:cNvSpPr/>
            <p:nvPr/>
          </p:nvSpPr>
          <p:spPr>
            <a:xfrm>
              <a:off x="3005309" y="369849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8</a:t>
              </a:r>
              <a:endParaRPr lang="en-US" sz="2800">
                <a:solidFill>
                  <a:schemeClr val="tx1"/>
                </a:solidFill>
                <a:latin typeface="Arial" pitchFamily="34" charset="0"/>
                <a:cs typeface="Arial" pitchFamily="34" charset="0"/>
              </a:endParaRPr>
            </a:p>
          </p:txBody>
        </p:sp>
      </p:grpSp>
      <p:grpSp>
        <p:nvGrpSpPr>
          <p:cNvPr id="93" name="Group 92"/>
          <p:cNvGrpSpPr/>
          <p:nvPr/>
        </p:nvGrpSpPr>
        <p:grpSpPr>
          <a:xfrm>
            <a:off x="1876629" y="2372271"/>
            <a:ext cx="685800" cy="685800"/>
            <a:chOff x="3005309" y="3698495"/>
            <a:chExt cx="685800" cy="685800"/>
          </a:xfrm>
        </p:grpSpPr>
        <p:sp>
          <p:nvSpPr>
            <p:cNvPr id="94" name="Oval 93"/>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5" name="Oval 94"/>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96" name="Group 95"/>
          <p:cNvGrpSpPr/>
          <p:nvPr/>
        </p:nvGrpSpPr>
        <p:grpSpPr>
          <a:xfrm>
            <a:off x="1863929" y="2363068"/>
            <a:ext cx="685800" cy="685800"/>
            <a:chOff x="1538344" y="5446079"/>
            <a:chExt cx="685800" cy="685800"/>
          </a:xfrm>
          <a:solidFill>
            <a:schemeClr val="accent6">
              <a:lumMod val="20000"/>
              <a:lumOff val="80000"/>
            </a:schemeClr>
          </a:solidFill>
        </p:grpSpPr>
        <p:sp>
          <p:nvSpPr>
            <p:cNvPr id="97" name="Oval 96"/>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8" name="Oval 97"/>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9</a:t>
              </a:r>
              <a:endParaRPr lang="en-US" sz="2800">
                <a:solidFill>
                  <a:schemeClr val="tx1"/>
                </a:solidFill>
                <a:latin typeface="Arial" pitchFamily="34" charset="0"/>
                <a:cs typeface="Arial" pitchFamily="34" charset="0"/>
              </a:endParaRPr>
            </a:p>
          </p:txBody>
        </p:sp>
      </p:grpSp>
      <p:grpSp>
        <p:nvGrpSpPr>
          <p:cNvPr id="99" name="Group 98"/>
          <p:cNvGrpSpPr/>
          <p:nvPr/>
        </p:nvGrpSpPr>
        <p:grpSpPr>
          <a:xfrm>
            <a:off x="5270500" y="2892306"/>
            <a:ext cx="685800" cy="685800"/>
            <a:chOff x="3005309" y="3698495"/>
            <a:chExt cx="685800" cy="685800"/>
          </a:xfrm>
        </p:grpSpPr>
        <p:sp>
          <p:nvSpPr>
            <p:cNvPr id="100" name="Oval 99"/>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1" name="Oval 100"/>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102" name="Group 101"/>
          <p:cNvGrpSpPr/>
          <p:nvPr/>
        </p:nvGrpSpPr>
        <p:grpSpPr>
          <a:xfrm>
            <a:off x="7430246" y="2510500"/>
            <a:ext cx="685800" cy="685800"/>
            <a:chOff x="3005309" y="3698495"/>
            <a:chExt cx="685800" cy="685800"/>
          </a:xfrm>
        </p:grpSpPr>
        <p:sp>
          <p:nvSpPr>
            <p:cNvPr id="103" name="Oval 102"/>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4" name="Oval 103"/>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106" name="Group 105"/>
          <p:cNvGrpSpPr/>
          <p:nvPr/>
        </p:nvGrpSpPr>
        <p:grpSpPr>
          <a:xfrm>
            <a:off x="5257800" y="2882954"/>
            <a:ext cx="685800" cy="685800"/>
            <a:chOff x="1538344" y="5446079"/>
            <a:chExt cx="685800" cy="685800"/>
          </a:xfrm>
          <a:solidFill>
            <a:schemeClr val="accent6">
              <a:lumMod val="20000"/>
              <a:lumOff val="80000"/>
            </a:schemeClr>
          </a:solidFill>
        </p:grpSpPr>
        <p:sp>
          <p:nvSpPr>
            <p:cNvPr id="107" name="Oval 106"/>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8" name="Oval 107"/>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6</a:t>
              </a:r>
              <a:endParaRPr lang="en-US" sz="2800">
                <a:solidFill>
                  <a:schemeClr val="tx1"/>
                </a:solidFill>
                <a:latin typeface="Arial" pitchFamily="34" charset="0"/>
                <a:cs typeface="Arial" pitchFamily="34" charset="0"/>
              </a:endParaRPr>
            </a:p>
          </p:txBody>
        </p:sp>
      </p:grpSp>
      <p:grpSp>
        <p:nvGrpSpPr>
          <p:cNvPr id="109" name="Group 108"/>
          <p:cNvGrpSpPr/>
          <p:nvPr/>
        </p:nvGrpSpPr>
        <p:grpSpPr>
          <a:xfrm>
            <a:off x="6324600" y="2418665"/>
            <a:ext cx="685800" cy="685800"/>
            <a:chOff x="1538344" y="5446079"/>
            <a:chExt cx="685800" cy="685800"/>
          </a:xfrm>
          <a:solidFill>
            <a:schemeClr val="accent6">
              <a:lumMod val="20000"/>
              <a:lumOff val="80000"/>
            </a:schemeClr>
          </a:solidFill>
        </p:grpSpPr>
        <p:sp>
          <p:nvSpPr>
            <p:cNvPr id="110" name="Oval 109"/>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11" name="Oval 110"/>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5</a:t>
              </a:r>
              <a:endParaRPr lang="en-US" sz="2800">
                <a:solidFill>
                  <a:schemeClr val="tx1"/>
                </a:solidFill>
                <a:latin typeface="Arial" pitchFamily="34" charset="0"/>
                <a:cs typeface="Arial" pitchFamily="34" charset="0"/>
              </a:endParaRPr>
            </a:p>
          </p:txBody>
        </p:sp>
      </p:grpSp>
      <p:grpSp>
        <p:nvGrpSpPr>
          <p:cNvPr id="112" name="Group 111"/>
          <p:cNvGrpSpPr/>
          <p:nvPr/>
        </p:nvGrpSpPr>
        <p:grpSpPr>
          <a:xfrm>
            <a:off x="7417546" y="2499271"/>
            <a:ext cx="685800" cy="685800"/>
            <a:chOff x="1538344" y="5446079"/>
            <a:chExt cx="685800" cy="685800"/>
          </a:xfrm>
          <a:solidFill>
            <a:schemeClr val="accent6">
              <a:lumMod val="20000"/>
              <a:lumOff val="80000"/>
            </a:schemeClr>
          </a:solidFill>
        </p:grpSpPr>
        <p:sp>
          <p:nvSpPr>
            <p:cNvPr id="113" name="Oval 112"/>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14" name="Oval 113"/>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4</a:t>
              </a:r>
              <a:endParaRPr lang="en-US" sz="2800">
                <a:solidFill>
                  <a:schemeClr val="tx1"/>
                </a:solidFill>
                <a:latin typeface="Arial" pitchFamily="34" charset="0"/>
                <a:cs typeface="Arial" pitchFamily="34" charset="0"/>
              </a:endParaRPr>
            </a:p>
          </p:txBody>
        </p:sp>
      </p:grpSp>
      <p:sp>
        <p:nvSpPr>
          <p:cNvPr id="115" name="Title 4"/>
          <p:cNvSpPr txBox="1">
            <a:spLocks/>
          </p:cNvSpPr>
          <p:nvPr/>
        </p:nvSpPr>
        <p:spPr>
          <a:xfrm>
            <a:off x="640486" y="89476"/>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Số?</a:t>
            </a:r>
            <a:endParaRPr lang="en-US" sz="3200">
              <a:latin typeface="Arial" pitchFamily="34" charset="0"/>
              <a:cs typeface="Arial" pitchFamily="34" charset="0"/>
            </a:endParaRPr>
          </a:p>
        </p:txBody>
      </p:sp>
      <p:sp>
        <p:nvSpPr>
          <p:cNvPr id="116" name="Oval 115"/>
          <p:cNvSpPr/>
          <p:nvPr/>
        </p:nvSpPr>
        <p:spPr>
          <a:xfrm>
            <a:off x="142009" y="2355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117" name="Title 4"/>
          <p:cNvSpPr txBox="1">
            <a:spLocks/>
          </p:cNvSpPr>
          <p:nvPr/>
        </p:nvSpPr>
        <p:spPr>
          <a:xfrm>
            <a:off x="815050" y="2698225"/>
            <a:ext cx="696191"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10</a:t>
            </a:r>
            <a:endParaRPr lang="en-US" sz="2800">
              <a:latin typeface="Arial" pitchFamily="34" charset="0"/>
              <a:cs typeface="Arial" pitchFamily="34" charset="0"/>
            </a:endParaRPr>
          </a:p>
        </p:txBody>
      </p:sp>
    </p:spTree>
    <p:extLst>
      <p:ext uri="{BB962C8B-B14F-4D97-AF65-F5344CB8AC3E}">
        <p14:creationId xmlns:p14="http://schemas.microsoft.com/office/powerpoint/2010/main" val="970431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0" fill="hold"/>
                                        <p:tgtEl>
                                          <p:spTgt spid="58"/>
                                        </p:tgtEl>
                                        <p:attrNameLst>
                                          <p:attrName>r</p:attrName>
                                        </p:attrNameLst>
                                      </p:cBhvr>
                                    </p:animRot>
                                  </p:childTnLst>
                                </p:cTn>
                              </p:par>
                            </p:childTnLst>
                          </p:cTn>
                        </p:par>
                        <p:par>
                          <p:cTn id="7" fill="hold">
                            <p:stCondLst>
                              <p:cond delay="10"/>
                            </p:stCondLst>
                            <p:childTnLst>
                              <p:par>
                                <p:cTn id="8" presetID="10" presetClass="entr" presetSubtype="0" fill="hold" nodeType="after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childTnLst>
              </p:cTn>
              <p:nextCondLst>
                <p:cond evt="onClick" delay="0">
                  <p:tgtEl>
                    <p:spTgt spid="58"/>
                  </p:tgtEl>
                </p:cond>
              </p:nextCondLst>
            </p:seq>
            <p:seq concurrent="1" nextAc="seek">
              <p:cTn id="11" restart="whenNotActive" fill="hold" evtFilter="cancelBubble" nodeType="interactiveSeq">
                <p:stCondLst>
                  <p:cond evt="onClick" delay="0">
                    <p:tgtEl>
                      <p:spTgt spid="64"/>
                    </p:tgtEl>
                  </p:cond>
                </p:stCondLst>
                <p:endSync evt="end" delay="0">
                  <p:rtn val="all"/>
                </p:endSync>
                <p:childTnLst>
                  <p:par>
                    <p:cTn id="12" fill="hold">
                      <p:stCondLst>
                        <p:cond delay="0"/>
                      </p:stCondLst>
                      <p:childTnLst>
                        <p:par>
                          <p:cTn id="13" fill="hold">
                            <p:stCondLst>
                              <p:cond delay="0"/>
                            </p:stCondLst>
                            <p:childTnLst>
                              <p:par>
                                <p:cTn id="14" presetID="8" presetClass="emph" presetSubtype="0" fill="hold" nodeType="clickEffect">
                                  <p:stCondLst>
                                    <p:cond delay="0"/>
                                  </p:stCondLst>
                                  <p:childTnLst>
                                    <p:animRot by="21600000">
                                      <p:cBhvr>
                                        <p:cTn id="15" dur="10" fill="hold"/>
                                        <p:tgtEl>
                                          <p:spTgt spid="64"/>
                                        </p:tgtEl>
                                        <p:attrNameLst>
                                          <p:attrName>r</p:attrName>
                                        </p:attrNameLst>
                                      </p:cBhvr>
                                    </p:animRot>
                                  </p:childTnLst>
                                </p:cTn>
                              </p:par>
                            </p:childTnLst>
                          </p:cTn>
                        </p:par>
                        <p:par>
                          <p:cTn id="16" fill="hold">
                            <p:stCondLst>
                              <p:cond delay="10"/>
                            </p:stCondLst>
                            <p:childTnLst>
                              <p:par>
                                <p:cTn id="17" presetID="10"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childTnLst>
                          </p:cTn>
                        </p:par>
                      </p:childTnLst>
                    </p:cTn>
                  </p:par>
                </p:childTnLst>
              </p:cTn>
              <p:nextCondLst>
                <p:cond evt="onClick" delay="0">
                  <p:tgtEl>
                    <p:spTgt spid="64"/>
                  </p:tgtEl>
                </p:cond>
              </p:nextCondLst>
            </p:seq>
            <p:seq concurrent="1" nextAc="seek">
              <p:cTn id="20" restart="whenNotActive" fill="hold" evtFilter="cancelBubble" nodeType="interactiveSeq">
                <p:stCondLst>
                  <p:cond evt="onClick" delay="0">
                    <p:tgtEl>
                      <p:spTgt spid="53"/>
                    </p:tgtEl>
                  </p:cond>
                </p:stCondLst>
                <p:endSync evt="end" delay="0">
                  <p:rtn val="all"/>
                </p:endSync>
                <p:childTnLst>
                  <p:par>
                    <p:cTn id="21" fill="hold">
                      <p:stCondLst>
                        <p:cond delay="0"/>
                      </p:stCondLst>
                      <p:childTnLst>
                        <p:par>
                          <p:cTn id="22" fill="hold">
                            <p:stCondLst>
                              <p:cond delay="0"/>
                            </p:stCondLst>
                            <p:childTnLst>
                              <p:par>
                                <p:cTn id="23" presetID="8" presetClass="emph" presetSubtype="0" fill="hold" grpId="0" nodeType="clickEffect">
                                  <p:stCondLst>
                                    <p:cond delay="0"/>
                                  </p:stCondLst>
                                  <p:childTnLst>
                                    <p:animRot by="21600000">
                                      <p:cBhvr>
                                        <p:cTn id="24" dur="10" fill="hold"/>
                                        <p:tgtEl>
                                          <p:spTgt spid="53"/>
                                        </p:tgtEl>
                                        <p:attrNameLst>
                                          <p:attrName>r</p:attrName>
                                        </p:attrNameLst>
                                      </p:cBhvr>
                                    </p:animRot>
                                  </p:childTnLst>
                                </p:cTn>
                              </p:par>
                            </p:childTnLst>
                          </p:cTn>
                        </p:par>
                        <p:par>
                          <p:cTn id="25" fill="hold">
                            <p:stCondLst>
                              <p:cond delay="10"/>
                            </p:stCondLst>
                            <p:childTnLst>
                              <p:par>
                                <p:cTn id="26" presetID="10" presetClass="entr" presetSubtype="0"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childTnLst>
                          </p:cTn>
                        </p:par>
                      </p:childTnLst>
                    </p:cTn>
                  </p:par>
                </p:childTnLst>
              </p:cTn>
              <p:nextCondLst>
                <p:cond evt="onClick" delay="0">
                  <p:tgtEl>
                    <p:spTgt spid="53"/>
                  </p:tgtEl>
                </p:cond>
              </p:nextCondLst>
            </p:seq>
            <p:seq concurrent="1" nextAc="seek">
              <p:cTn id="29" restart="whenNotActive" fill="hold" evtFilter="cancelBubble" nodeType="interactiveSeq">
                <p:stCondLst>
                  <p:cond evt="onClick" delay="0">
                    <p:tgtEl>
                      <p:spTgt spid="67"/>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10" fill="hold"/>
                                        <p:tgtEl>
                                          <p:spTgt spid="67"/>
                                        </p:tgtEl>
                                        <p:attrNameLst>
                                          <p:attrName>r</p:attrName>
                                        </p:attrNameLst>
                                      </p:cBhvr>
                                    </p:animRot>
                                  </p:childTnLst>
                                </p:cTn>
                              </p:par>
                            </p:childTnLst>
                          </p:cTn>
                        </p:par>
                        <p:par>
                          <p:cTn id="34" fill="hold">
                            <p:stCondLst>
                              <p:cond delay="10"/>
                            </p:stCondLst>
                            <p:childTnLst>
                              <p:par>
                                <p:cTn id="35" presetID="10"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childTnLst>
                    </p:cTn>
                  </p:par>
                </p:childTnLst>
              </p:cTn>
              <p:nextCondLst>
                <p:cond evt="onClick" delay="0">
                  <p:tgtEl>
                    <p:spTgt spid="67"/>
                  </p:tgtEl>
                </p:cond>
              </p:nextCondLst>
            </p:seq>
            <p:seq concurrent="1" nextAc="seek">
              <p:cTn id="38" restart="whenNotActive" fill="hold" evtFilter="cancelBubble" nodeType="interactiveSeq">
                <p:stCondLst>
                  <p:cond evt="onClick" delay="0">
                    <p:tgtEl>
                      <p:spTgt spid="93"/>
                    </p:tgtEl>
                  </p:cond>
                </p:stCondLst>
                <p:endSync evt="end" delay="0">
                  <p:rtn val="all"/>
                </p:endSync>
                <p:childTnLst>
                  <p:par>
                    <p:cTn id="39" fill="hold">
                      <p:stCondLst>
                        <p:cond delay="0"/>
                      </p:stCondLst>
                      <p:childTnLst>
                        <p:par>
                          <p:cTn id="40" fill="hold">
                            <p:stCondLst>
                              <p:cond delay="0"/>
                            </p:stCondLst>
                            <p:childTnLst>
                              <p:par>
                                <p:cTn id="41" presetID="8" presetClass="emph" presetSubtype="0" fill="hold" nodeType="clickEffect">
                                  <p:stCondLst>
                                    <p:cond delay="0"/>
                                  </p:stCondLst>
                                  <p:childTnLst>
                                    <p:animRot by="21600000">
                                      <p:cBhvr>
                                        <p:cTn id="42" dur="10" fill="hold"/>
                                        <p:tgtEl>
                                          <p:spTgt spid="93"/>
                                        </p:tgtEl>
                                        <p:attrNameLst>
                                          <p:attrName>r</p:attrName>
                                        </p:attrNameLst>
                                      </p:cBhvr>
                                    </p:animRot>
                                  </p:childTnLst>
                                </p:cTn>
                              </p:par>
                            </p:childTnLst>
                          </p:cTn>
                        </p:par>
                        <p:par>
                          <p:cTn id="43" fill="hold">
                            <p:stCondLst>
                              <p:cond delay="10"/>
                            </p:stCondLst>
                            <p:childTnLst>
                              <p:par>
                                <p:cTn id="44" presetID="10" presetClass="entr" presetSubtype="0" fill="hold" nodeType="after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cTn>
                              </p:par>
                            </p:childTnLst>
                          </p:cTn>
                        </p:par>
                      </p:childTnLst>
                    </p:cTn>
                  </p:par>
                </p:childTnLst>
              </p:cTn>
              <p:nextCondLst>
                <p:cond evt="onClick" delay="0">
                  <p:tgtEl>
                    <p:spTgt spid="93"/>
                  </p:tgtEl>
                </p:cond>
              </p:nextCondLst>
            </p:seq>
            <p:seq concurrent="1" nextAc="seek">
              <p:cTn id="47" restart="whenNotActive" fill="hold" evtFilter="cancelBubble" nodeType="interactiveSeq">
                <p:stCondLst>
                  <p:cond evt="onClick" delay="0">
                    <p:tgtEl>
                      <p:spTgt spid="99"/>
                    </p:tgtEl>
                  </p:cond>
                </p:stCondLst>
                <p:endSync evt="end" delay="0">
                  <p:rtn val="all"/>
                </p:endSync>
                <p:childTnLst>
                  <p:par>
                    <p:cTn id="48" fill="hold">
                      <p:stCondLst>
                        <p:cond delay="0"/>
                      </p:stCondLst>
                      <p:childTnLst>
                        <p:par>
                          <p:cTn id="49" fill="hold">
                            <p:stCondLst>
                              <p:cond delay="0"/>
                            </p:stCondLst>
                            <p:childTnLst>
                              <p:par>
                                <p:cTn id="50" presetID="8" presetClass="emph" presetSubtype="0" fill="hold" nodeType="clickEffect">
                                  <p:stCondLst>
                                    <p:cond delay="0"/>
                                  </p:stCondLst>
                                  <p:childTnLst>
                                    <p:animRot by="21600000">
                                      <p:cBhvr>
                                        <p:cTn id="51" dur="10" fill="hold"/>
                                        <p:tgtEl>
                                          <p:spTgt spid="99"/>
                                        </p:tgtEl>
                                        <p:attrNameLst>
                                          <p:attrName>r</p:attrName>
                                        </p:attrNameLst>
                                      </p:cBhvr>
                                    </p:animRot>
                                  </p:childTnLst>
                                </p:cTn>
                              </p:par>
                            </p:childTnLst>
                          </p:cTn>
                        </p:par>
                        <p:par>
                          <p:cTn id="52" fill="hold">
                            <p:stCondLst>
                              <p:cond delay="10"/>
                            </p:stCondLst>
                            <p:childTnLst>
                              <p:par>
                                <p:cTn id="53" presetID="10" presetClass="entr" presetSubtype="0"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500"/>
                                        <p:tgtEl>
                                          <p:spTgt spid="106"/>
                                        </p:tgtEl>
                                      </p:cBhvr>
                                    </p:animEffect>
                                  </p:childTnLst>
                                </p:cTn>
                              </p:par>
                            </p:childTnLst>
                          </p:cTn>
                        </p:par>
                      </p:childTnLst>
                    </p:cTn>
                  </p:par>
                </p:childTnLst>
              </p:cTn>
              <p:nextCondLst>
                <p:cond evt="onClick" delay="0">
                  <p:tgtEl>
                    <p:spTgt spid="99"/>
                  </p:tgtEl>
                </p:cond>
              </p:nextCondLst>
            </p:seq>
            <p:seq concurrent="1" nextAc="seek">
              <p:cTn id="56" restart="whenNotActive" fill="hold" evtFilter="cancelBubble" nodeType="interactiveSeq">
                <p:stCondLst>
                  <p:cond evt="onClick" delay="0">
                    <p:tgtEl>
                      <p:spTgt spid="88"/>
                    </p:tgtEl>
                  </p:cond>
                </p:stCondLst>
                <p:endSync evt="end" delay="0">
                  <p:rtn val="all"/>
                </p:endSync>
                <p:childTnLst>
                  <p:par>
                    <p:cTn id="57" fill="hold">
                      <p:stCondLst>
                        <p:cond delay="0"/>
                      </p:stCondLst>
                      <p:childTnLst>
                        <p:par>
                          <p:cTn id="58" fill="hold">
                            <p:stCondLst>
                              <p:cond delay="0"/>
                            </p:stCondLst>
                            <p:childTnLst>
                              <p:par>
                                <p:cTn id="59" presetID="8" presetClass="emph" presetSubtype="0" fill="hold" grpId="0" nodeType="clickEffect">
                                  <p:stCondLst>
                                    <p:cond delay="0"/>
                                  </p:stCondLst>
                                  <p:childTnLst>
                                    <p:animRot by="21600000">
                                      <p:cBhvr>
                                        <p:cTn id="60" dur="10" fill="hold"/>
                                        <p:tgtEl>
                                          <p:spTgt spid="88"/>
                                        </p:tgtEl>
                                        <p:attrNameLst>
                                          <p:attrName>r</p:attrName>
                                        </p:attrNameLst>
                                      </p:cBhvr>
                                    </p:animRot>
                                  </p:childTnLst>
                                </p:cTn>
                              </p:par>
                            </p:childTnLst>
                          </p:cTn>
                        </p:par>
                        <p:par>
                          <p:cTn id="61" fill="hold">
                            <p:stCondLst>
                              <p:cond delay="10"/>
                            </p:stCondLst>
                            <p:childTnLst>
                              <p:par>
                                <p:cTn id="62" presetID="10" presetClass="entr" presetSubtype="0" fill="hold" nodeType="after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fade">
                                      <p:cBhvr>
                                        <p:cTn id="64" dur="500"/>
                                        <p:tgtEl>
                                          <p:spTgt spid="109"/>
                                        </p:tgtEl>
                                      </p:cBhvr>
                                    </p:animEffect>
                                  </p:childTnLst>
                                </p:cTn>
                              </p:par>
                            </p:childTnLst>
                          </p:cTn>
                        </p:par>
                      </p:childTnLst>
                    </p:cTn>
                  </p:par>
                </p:childTnLst>
              </p:cTn>
              <p:nextCondLst>
                <p:cond evt="onClick" delay="0">
                  <p:tgtEl>
                    <p:spTgt spid="88"/>
                  </p:tgtEl>
                </p:cond>
              </p:nextCondLst>
            </p:seq>
            <p:seq concurrent="1" nextAc="seek">
              <p:cTn id="65" restart="whenNotActive" fill="hold" evtFilter="cancelBubble" nodeType="interactiveSeq">
                <p:stCondLst>
                  <p:cond evt="onClick" delay="0">
                    <p:tgtEl>
                      <p:spTgt spid="102"/>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10" fill="hold"/>
                                        <p:tgtEl>
                                          <p:spTgt spid="102"/>
                                        </p:tgtEl>
                                        <p:attrNameLst>
                                          <p:attrName>r</p:attrName>
                                        </p:attrNameLst>
                                      </p:cBhvr>
                                    </p:animRot>
                                  </p:childTnLst>
                                </p:cTn>
                              </p:par>
                            </p:childTnLst>
                          </p:cTn>
                        </p:par>
                        <p:par>
                          <p:cTn id="70" fill="hold">
                            <p:stCondLst>
                              <p:cond delay="10"/>
                            </p:stCondLst>
                            <p:childTnLst>
                              <p:par>
                                <p:cTn id="71" presetID="10" presetClass="entr" presetSubtype="0" fill="hold" nodeType="after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500"/>
                                        <p:tgtEl>
                                          <p:spTgt spid="112"/>
                                        </p:tgtEl>
                                      </p:cBhvr>
                                    </p:animEffect>
                                  </p:childTnLst>
                                </p:cTn>
                              </p:par>
                            </p:childTnLst>
                          </p:cTn>
                        </p:par>
                      </p:childTnLst>
                    </p:cTn>
                  </p:par>
                </p:childTnLst>
              </p:cTn>
              <p:nextCondLst>
                <p:cond evt="onClick" delay="0">
                  <p:tgtEl>
                    <p:spTgt spid="102"/>
                  </p:tgtEl>
                </p:cond>
              </p:nextCondLst>
            </p:seq>
          </p:childTnLst>
        </p:cTn>
      </p:par>
    </p:tnLst>
    <p:bldLst>
      <p:bldP spid="53"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485</Words>
  <Application>Microsoft Office PowerPoint</Application>
  <PresentationFormat>On-screen Show (16:9)</PresentationFormat>
  <Paragraphs>105</Paragraphs>
  <Slides>15</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Times New Roman</vt:lpstr>
      <vt:lpstr>Calibri</vt:lpstr>
      <vt:lpstr>Aachen</vt:lpstr>
      <vt:lpstr>.VnArial</vt:lpstr>
      <vt:lpstr>Office Theme</vt:lpstr>
      <vt:lpstr>PowerPoint Presentation</vt:lpstr>
      <vt:lpstr>PowerPoint Presentation</vt:lpstr>
      <vt:lpstr>PowerPoint Presentation</vt:lpstr>
      <vt:lpstr>PowerPoint Presentation</vt:lpstr>
      <vt:lpstr>PowerPoint Presentation</vt:lpstr>
      <vt:lpstr>PowerPoint Presentation</vt:lpstr>
      <vt:lpstr>Chủ đề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PC</cp:lastModifiedBy>
  <cp:revision>47</cp:revision>
  <dcterms:created xsi:type="dcterms:W3CDTF">2018-01-14T04:30:44Z</dcterms:created>
  <dcterms:modified xsi:type="dcterms:W3CDTF">2021-04-14T09:00:41Z</dcterms:modified>
</cp:coreProperties>
</file>