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56" r:id="rId2"/>
    <p:sldId id="307" r:id="rId3"/>
    <p:sldId id="308" r:id="rId4"/>
    <p:sldId id="309" r:id="rId5"/>
    <p:sldId id="310" r:id="rId6"/>
    <p:sldId id="301" r:id="rId7"/>
    <p:sldId id="306" r:id="rId8"/>
    <p:sldId id="288" r:id="rId9"/>
    <p:sldId id="298" r:id="rId10"/>
    <p:sldId id="269" r:id="rId11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9966"/>
    <a:srgbClr val="FFEAA7"/>
    <a:srgbClr val="FFE285"/>
    <a:srgbClr val="AFDC7E"/>
    <a:srgbClr val="8BE1FF"/>
    <a:srgbClr val="FCD4F1"/>
    <a:srgbClr val="FAB8E7"/>
    <a:srgbClr val="FAFACA"/>
    <a:srgbClr val="0EBE88"/>
    <a:srgbClr val="16CCB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4875" autoAdjust="0"/>
  </p:normalViewPr>
  <p:slideViewPr>
    <p:cSldViewPr>
      <p:cViewPr>
        <p:scale>
          <a:sx n="50" d="100"/>
          <a:sy n="50" d="100"/>
        </p:scale>
        <p:origin x="-1416" y="-618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4530B46-ED89-4F59-9F3D-AE0297600B29}" type="datetimeFigureOut">
              <a:rPr lang="en-US" smtClean="0"/>
              <a:t>4/9/2021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9462B-6CA1-48CF-A14A-7A4DFCCD98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99855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49462B-6CA1-48CF-A14A-7A4DFCCD989D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620837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49462B-6CA1-48CF-A14A-7A4DFCCD989D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519636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49462B-6CA1-48CF-A14A-7A4DFCCD989D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519636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GV phổ</a:t>
            </a:r>
            <a:r>
              <a:rPr lang="en-US" baseline="0" smtClean="0"/>
              <a:t> biến luật chơi và tổ chức cho hs chơi theo nhóm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49462B-6CA1-48CF-A14A-7A4DFCCD989D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10933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2EA02-620F-402F-96EF-96676793A7B3}" type="datetimeFigureOut">
              <a:rPr lang="en-US" smtClean="0"/>
              <a:t>4/9/2021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408DA-F5E7-40B2-A2D2-82803FC113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48121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2EA02-620F-402F-96EF-96676793A7B3}" type="datetimeFigureOut">
              <a:rPr lang="en-US" smtClean="0"/>
              <a:t>4/9/2021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408DA-F5E7-40B2-A2D2-82803FC113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53166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2EA02-620F-402F-96EF-96676793A7B3}" type="datetimeFigureOut">
              <a:rPr lang="en-US" smtClean="0"/>
              <a:t>4/9/2021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408DA-F5E7-40B2-A2D2-82803FC113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03803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2EA02-620F-402F-96EF-96676793A7B3}" type="datetimeFigureOut">
              <a:rPr lang="en-US" smtClean="0"/>
              <a:t>4/9/2021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408DA-F5E7-40B2-A2D2-82803FC113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30738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2EA02-620F-402F-96EF-96676793A7B3}" type="datetimeFigureOut">
              <a:rPr lang="en-US" smtClean="0"/>
              <a:t>4/9/2021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408DA-F5E7-40B2-A2D2-82803FC113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96819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2EA02-620F-402F-96EF-96676793A7B3}" type="datetimeFigureOut">
              <a:rPr lang="en-US" smtClean="0"/>
              <a:t>4/9/2021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408DA-F5E7-40B2-A2D2-82803FC113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39379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2EA02-620F-402F-96EF-96676793A7B3}" type="datetimeFigureOut">
              <a:rPr lang="en-US" smtClean="0"/>
              <a:t>4/9/2021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408DA-F5E7-40B2-A2D2-82803FC113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24136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2EA02-620F-402F-96EF-96676793A7B3}" type="datetimeFigureOut">
              <a:rPr lang="en-US" smtClean="0"/>
              <a:t>4/9/2021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408DA-F5E7-40B2-A2D2-82803FC113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25863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2EA02-620F-402F-96EF-96676793A7B3}" type="datetimeFigureOut">
              <a:rPr lang="en-US" smtClean="0"/>
              <a:t>4/9/2021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408DA-F5E7-40B2-A2D2-82803FC113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28121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2EA02-620F-402F-96EF-96676793A7B3}" type="datetimeFigureOut">
              <a:rPr lang="en-US" smtClean="0"/>
              <a:t>4/9/2021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408DA-F5E7-40B2-A2D2-82803FC113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86368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2EA02-620F-402F-96EF-96676793A7B3}" type="datetimeFigureOut">
              <a:rPr lang="en-US" smtClean="0"/>
              <a:t>4/9/2021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408DA-F5E7-40B2-A2D2-82803FC113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11051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52EA02-620F-402F-96EF-96676793A7B3}" type="datetimeFigureOut">
              <a:rPr lang="en-US" smtClean="0"/>
              <a:t>4/9/2021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F408DA-F5E7-40B2-A2D2-82803FC113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2911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4" Type="http://schemas.microsoft.com/office/2007/relationships/hdphoto" Target="../media/hdphoto1.wdp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7.png"/><Relationship Id="rId4" Type="http://schemas.microsoft.com/office/2007/relationships/hdphoto" Target="../media/hdphoto2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6"/>
          <p:cNvSpPr/>
          <p:nvPr/>
        </p:nvSpPr>
        <p:spPr>
          <a:xfrm>
            <a:off x="-228600" y="164523"/>
            <a:ext cx="9448800" cy="2615503"/>
          </a:xfrm>
          <a:custGeom>
            <a:avLst/>
            <a:gdLst>
              <a:gd name="connsiteX0" fmla="*/ 0 w 9144000"/>
              <a:gd name="connsiteY0" fmla="*/ 0 h 2343150"/>
              <a:gd name="connsiteX1" fmla="*/ 9144000 w 9144000"/>
              <a:gd name="connsiteY1" fmla="*/ 0 h 2343150"/>
              <a:gd name="connsiteX2" fmla="*/ 9144000 w 9144000"/>
              <a:gd name="connsiteY2" fmla="*/ 2343150 h 2343150"/>
              <a:gd name="connsiteX3" fmla="*/ 0 w 9144000"/>
              <a:gd name="connsiteY3" fmla="*/ 2343150 h 2343150"/>
              <a:gd name="connsiteX4" fmla="*/ 0 w 9144000"/>
              <a:gd name="connsiteY4" fmla="*/ 0 h 2343150"/>
              <a:gd name="connsiteX0" fmla="*/ 0 w 9144000"/>
              <a:gd name="connsiteY0" fmla="*/ 0 h 2343150"/>
              <a:gd name="connsiteX1" fmla="*/ 9144000 w 9144000"/>
              <a:gd name="connsiteY1" fmla="*/ 0 h 2343150"/>
              <a:gd name="connsiteX2" fmla="*/ 9144000 w 9144000"/>
              <a:gd name="connsiteY2" fmla="*/ 2343150 h 2343150"/>
              <a:gd name="connsiteX3" fmla="*/ 1340427 w 9144000"/>
              <a:gd name="connsiteY3" fmla="*/ 2192482 h 2343150"/>
              <a:gd name="connsiteX4" fmla="*/ 0 w 9144000"/>
              <a:gd name="connsiteY4" fmla="*/ 2343150 h 2343150"/>
              <a:gd name="connsiteX5" fmla="*/ 0 w 9144000"/>
              <a:gd name="connsiteY5" fmla="*/ 0 h 2343150"/>
              <a:gd name="connsiteX0" fmla="*/ 0 w 9144000"/>
              <a:gd name="connsiteY0" fmla="*/ 0 h 2343150"/>
              <a:gd name="connsiteX1" fmla="*/ 9144000 w 9144000"/>
              <a:gd name="connsiteY1" fmla="*/ 0 h 2343150"/>
              <a:gd name="connsiteX2" fmla="*/ 9144000 w 9144000"/>
              <a:gd name="connsiteY2" fmla="*/ 2343150 h 2343150"/>
              <a:gd name="connsiteX3" fmla="*/ 1340427 w 9144000"/>
              <a:gd name="connsiteY3" fmla="*/ 2192482 h 2343150"/>
              <a:gd name="connsiteX4" fmla="*/ 0 w 9144000"/>
              <a:gd name="connsiteY4" fmla="*/ 2343150 h 2343150"/>
              <a:gd name="connsiteX5" fmla="*/ 0 w 9144000"/>
              <a:gd name="connsiteY5" fmla="*/ 0 h 2343150"/>
              <a:gd name="connsiteX0" fmla="*/ 0 w 9144000"/>
              <a:gd name="connsiteY0" fmla="*/ 0 h 2343150"/>
              <a:gd name="connsiteX1" fmla="*/ 9144000 w 9144000"/>
              <a:gd name="connsiteY1" fmla="*/ 0 h 2343150"/>
              <a:gd name="connsiteX2" fmla="*/ 9144000 w 9144000"/>
              <a:gd name="connsiteY2" fmla="*/ 2343150 h 2343150"/>
              <a:gd name="connsiteX3" fmla="*/ 1340427 w 9144000"/>
              <a:gd name="connsiteY3" fmla="*/ 2192482 h 2343150"/>
              <a:gd name="connsiteX4" fmla="*/ 0 w 9144000"/>
              <a:gd name="connsiteY4" fmla="*/ 2343150 h 2343150"/>
              <a:gd name="connsiteX5" fmla="*/ 0 w 9144000"/>
              <a:gd name="connsiteY5" fmla="*/ 0 h 2343150"/>
              <a:gd name="connsiteX0" fmla="*/ 0 w 9144000"/>
              <a:gd name="connsiteY0" fmla="*/ 0 h 2548496"/>
              <a:gd name="connsiteX1" fmla="*/ 9144000 w 9144000"/>
              <a:gd name="connsiteY1" fmla="*/ 0 h 2548496"/>
              <a:gd name="connsiteX2" fmla="*/ 9144000 w 9144000"/>
              <a:gd name="connsiteY2" fmla="*/ 2343150 h 2548496"/>
              <a:gd name="connsiteX3" fmla="*/ 5340927 w 9144000"/>
              <a:gd name="connsiteY3" fmla="*/ 2441864 h 2548496"/>
              <a:gd name="connsiteX4" fmla="*/ 1340427 w 9144000"/>
              <a:gd name="connsiteY4" fmla="*/ 2192482 h 2548496"/>
              <a:gd name="connsiteX5" fmla="*/ 0 w 9144000"/>
              <a:gd name="connsiteY5" fmla="*/ 2343150 h 2548496"/>
              <a:gd name="connsiteX6" fmla="*/ 0 w 9144000"/>
              <a:gd name="connsiteY6" fmla="*/ 0 h 2548496"/>
              <a:gd name="connsiteX0" fmla="*/ 0 w 9144000"/>
              <a:gd name="connsiteY0" fmla="*/ 0 h 2579888"/>
              <a:gd name="connsiteX1" fmla="*/ 9144000 w 9144000"/>
              <a:gd name="connsiteY1" fmla="*/ 0 h 2579888"/>
              <a:gd name="connsiteX2" fmla="*/ 9144000 w 9144000"/>
              <a:gd name="connsiteY2" fmla="*/ 2343150 h 2579888"/>
              <a:gd name="connsiteX3" fmla="*/ 5340927 w 9144000"/>
              <a:gd name="connsiteY3" fmla="*/ 2514600 h 2579888"/>
              <a:gd name="connsiteX4" fmla="*/ 1340427 w 9144000"/>
              <a:gd name="connsiteY4" fmla="*/ 2192482 h 2579888"/>
              <a:gd name="connsiteX5" fmla="*/ 0 w 9144000"/>
              <a:gd name="connsiteY5" fmla="*/ 2343150 h 2579888"/>
              <a:gd name="connsiteX6" fmla="*/ 0 w 9144000"/>
              <a:gd name="connsiteY6" fmla="*/ 0 h 2579888"/>
              <a:gd name="connsiteX0" fmla="*/ 0 w 9144000"/>
              <a:gd name="connsiteY0" fmla="*/ 0 h 2591660"/>
              <a:gd name="connsiteX1" fmla="*/ 9144000 w 9144000"/>
              <a:gd name="connsiteY1" fmla="*/ 0 h 2591660"/>
              <a:gd name="connsiteX2" fmla="*/ 9144000 w 9144000"/>
              <a:gd name="connsiteY2" fmla="*/ 2343150 h 2591660"/>
              <a:gd name="connsiteX3" fmla="*/ 5340927 w 9144000"/>
              <a:gd name="connsiteY3" fmla="*/ 2514600 h 2591660"/>
              <a:gd name="connsiteX4" fmla="*/ 1340427 w 9144000"/>
              <a:gd name="connsiteY4" fmla="*/ 2192482 h 2591660"/>
              <a:gd name="connsiteX5" fmla="*/ 0 w 9144000"/>
              <a:gd name="connsiteY5" fmla="*/ 2343150 h 2591660"/>
              <a:gd name="connsiteX6" fmla="*/ 0 w 9144000"/>
              <a:gd name="connsiteY6" fmla="*/ 0 h 2591660"/>
              <a:gd name="connsiteX0" fmla="*/ 0 w 9144000"/>
              <a:gd name="connsiteY0" fmla="*/ 0 h 2602842"/>
              <a:gd name="connsiteX1" fmla="*/ 9144000 w 9144000"/>
              <a:gd name="connsiteY1" fmla="*/ 0 h 2602842"/>
              <a:gd name="connsiteX2" fmla="*/ 9144000 w 9144000"/>
              <a:gd name="connsiteY2" fmla="*/ 2343150 h 2602842"/>
              <a:gd name="connsiteX3" fmla="*/ 5401261 w 9144000"/>
              <a:gd name="connsiteY3" fmla="*/ 2535382 h 2602842"/>
              <a:gd name="connsiteX4" fmla="*/ 1340427 w 9144000"/>
              <a:gd name="connsiteY4" fmla="*/ 2192482 h 2602842"/>
              <a:gd name="connsiteX5" fmla="*/ 0 w 9144000"/>
              <a:gd name="connsiteY5" fmla="*/ 2343150 h 2602842"/>
              <a:gd name="connsiteX6" fmla="*/ 0 w 9144000"/>
              <a:gd name="connsiteY6" fmla="*/ 0 h 2602842"/>
              <a:gd name="connsiteX0" fmla="*/ 0 w 9144000"/>
              <a:gd name="connsiteY0" fmla="*/ 0 h 2602842"/>
              <a:gd name="connsiteX1" fmla="*/ 9144000 w 9144000"/>
              <a:gd name="connsiteY1" fmla="*/ 0 h 2602842"/>
              <a:gd name="connsiteX2" fmla="*/ 9144000 w 9144000"/>
              <a:gd name="connsiteY2" fmla="*/ 2343150 h 2602842"/>
              <a:gd name="connsiteX3" fmla="*/ 5401261 w 9144000"/>
              <a:gd name="connsiteY3" fmla="*/ 2535382 h 2602842"/>
              <a:gd name="connsiteX4" fmla="*/ 1340427 w 9144000"/>
              <a:gd name="connsiteY4" fmla="*/ 2192482 h 2602842"/>
              <a:gd name="connsiteX5" fmla="*/ 0 w 9144000"/>
              <a:gd name="connsiteY5" fmla="*/ 2343150 h 2602842"/>
              <a:gd name="connsiteX6" fmla="*/ 0 w 9144000"/>
              <a:gd name="connsiteY6" fmla="*/ 0 h 2602842"/>
              <a:gd name="connsiteX0" fmla="*/ 0 w 9144000"/>
              <a:gd name="connsiteY0" fmla="*/ 0 h 2602842"/>
              <a:gd name="connsiteX1" fmla="*/ 9144000 w 9144000"/>
              <a:gd name="connsiteY1" fmla="*/ 0 h 2602842"/>
              <a:gd name="connsiteX2" fmla="*/ 9144000 w 9144000"/>
              <a:gd name="connsiteY2" fmla="*/ 2343150 h 2602842"/>
              <a:gd name="connsiteX3" fmla="*/ 5401261 w 9144000"/>
              <a:gd name="connsiteY3" fmla="*/ 2535382 h 2602842"/>
              <a:gd name="connsiteX4" fmla="*/ 1340427 w 9144000"/>
              <a:gd name="connsiteY4" fmla="*/ 2192482 h 2602842"/>
              <a:gd name="connsiteX5" fmla="*/ 0 w 9144000"/>
              <a:gd name="connsiteY5" fmla="*/ 2343150 h 2602842"/>
              <a:gd name="connsiteX6" fmla="*/ 0 w 9144000"/>
              <a:gd name="connsiteY6" fmla="*/ 0 h 2602842"/>
              <a:gd name="connsiteX0" fmla="*/ 0 w 9144000"/>
              <a:gd name="connsiteY0" fmla="*/ 0 h 2615503"/>
              <a:gd name="connsiteX1" fmla="*/ 9144000 w 9144000"/>
              <a:gd name="connsiteY1" fmla="*/ 0 h 2615503"/>
              <a:gd name="connsiteX2" fmla="*/ 9144000 w 9144000"/>
              <a:gd name="connsiteY2" fmla="*/ 2343150 h 2615503"/>
              <a:gd name="connsiteX3" fmla="*/ 5401261 w 9144000"/>
              <a:gd name="connsiteY3" fmla="*/ 2535382 h 2615503"/>
              <a:gd name="connsiteX4" fmla="*/ 1340427 w 9144000"/>
              <a:gd name="connsiteY4" fmla="*/ 2192482 h 2615503"/>
              <a:gd name="connsiteX5" fmla="*/ 0 w 9144000"/>
              <a:gd name="connsiteY5" fmla="*/ 2343150 h 2615503"/>
              <a:gd name="connsiteX6" fmla="*/ 0 w 9144000"/>
              <a:gd name="connsiteY6" fmla="*/ 0 h 26155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144000" h="2615503">
                <a:moveTo>
                  <a:pt x="0" y="0"/>
                </a:moveTo>
                <a:lnTo>
                  <a:pt x="9144000" y="0"/>
                </a:lnTo>
                <a:lnTo>
                  <a:pt x="9144000" y="2343150"/>
                </a:lnTo>
                <a:cubicBezTo>
                  <a:pt x="8504959" y="2720686"/>
                  <a:pt x="6712247" y="2622839"/>
                  <a:pt x="5401261" y="2535382"/>
                </a:cubicBezTo>
                <a:cubicBezTo>
                  <a:pt x="4090610" y="2468708"/>
                  <a:pt x="2225386" y="2179493"/>
                  <a:pt x="1340427" y="2192482"/>
                </a:cubicBezTo>
                <a:cubicBezTo>
                  <a:pt x="852055" y="2221923"/>
                  <a:pt x="446809" y="2292927"/>
                  <a:pt x="0" y="2343150"/>
                </a:cubicBezTo>
                <a:lnTo>
                  <a:pt x="0" y="0"/>
                </a:lnTo>
                <a:close/>
              </a:path>
            </a:pathLst>
          </a:custGeom>
          <a:solidFill>
            <a:srgbClr val="FFE48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/>
          </a:p>
        </p:txBody>
      </p:sp>
      <p:sp>
        <p:nvSpPr>
          <p:cNvPr id="7" name="Rectangle 6"/>
          <p:cNvSpPr/>
          <p:nvPr/>
        </p:nvSpPr>
        <p:spPr>
          <a:xfrm>
            <a:off x="-228600" y="0"/>
            <a:ext cx="9448800" cy="2548496"/>
          </a:xfrm>
          <a:custGeom>
            <a:avLst/>
            <a:gdLst>
              <a:gd name="connsiteX0" fmla="*/ 0 w 9144000"/>
              <a:gd name="connsiteY0" fmla="*/ 0 h 2343150"/>
              <a:gd name="connsiteX1" fmla="*/ 9144000 w 9144000"/>
              <a:gd name="connsiteY1" fmla="*/ 0 h 2343150"/>
              <a:gd name="connsiteX2" fmla="*/ 9144000 w 9144000"/>
              <a:gd name="connsiteY2" fmla="*/ 2343150 h 2343150"/>
              <a:gd name="connsiteX3" fmla="*/ 0 w 9144000"/>
              <a:gd name="connsiteY3" fmla="*/ 2343150 h 2343150"/>
              <a:gd name="connsiteX4" fmla="*/ 0 w 9144000"/>
              <a:gd name="connsiteY4" fmla="*/ 0 h 2343150"/>
              <a:gd name="connsiteX0" fmla="*/ 0 w 9144000"/>
              <a:gd name="connsiteY0" fmla="*/ 0 h 2343150"/>
              <a:gd name="connsiteX1" fmla="*/ 9144000 w 9144000"/>
              <a:gd name="connsiteY1" fmla="*/ 0 h 2343150"/>
              <a:gd name="connsiteX2" fmla="*/ 9144000 w 9144000"/>
              <a:gd name="connsiteY2" fmla="*/ 2343150 h 2343150"/>
              <a:gd name="connsiteX3" fmla="*/ 1340427 w 9144000"/>
              <a:gd name="connsiteY3" fmla="*/ 2192482 h 2343150"/>
              <a:gd name="connsiteX4" fmla="*/ 0 w 9144000"/>
              <a:gd name="connsiteY4" fmla="*/ 2343150 h 2343150"/>
              <a:gd name="connsiteX5" fmla="*/ 0 w 9144000"/>
              <a:gd name="connsiteY5" fmla="*/ 0 h 2343150"/>
              <a:gd name="connsiteX0" fmla="*/ 0 w 9144000"/>
              <a:gd name="connsiteY0" fmla="*/ 0 h 2343150"/>
              <a:gd name="connsiteX1" fmla="*/ 9144000 w 9144000"/>
              <a:gd name="connsiteY1" fmla="*/ 0 h 2343150"/>
              <a:gd name="connsiteX2" fmla="*/ 9144000 w 9144000"/>
              <a:gd name="connsiteY2" fmla="*/ 2343150 h 2343150"/>
              <a:gd name="connsiteX3" fmla="*/ 1340427 w 9144000"/>
              <a:gd name="connsiteY3" fmla="*/ 2192482 h 2343150"/>
              <a:gd name="connsiteX4" fmla="*/ 0 w 9144000"/>
              <a:gd name="connsiteY4" fmla="*/ 2343150 h 2343150"/>
              <a:gd name="connsiteX5" fmla="*/ 0 w 9144000"/>
              <a:gd name="connsiteY5" fmla="*/ 0 h 2343150"/>
              <a:gd name="connsiteX0" fmla="*/ 0 w 9144000"/>
              <a:gd name="connsiteY0" fmla="*/ 0 h 2343150"/>
              <a:gd name="connsiteX1" fmla="*/ 9144000 w 9144000"/>
              <a:gd name="connsiteY1" fmla="*/ 0 h 2343150"/>
              <a:gd name="connsiteX2" fmla="*/ 9144000 w 9144000"/>
              <a:gd name="connsiteY2" fmla="*/ 2343150 h 2343150"/>
              <a:gd name="connsiteX3" fmla="*/ 1340427 w 9144000"/>
              <a:gd name="connsiteY3" fmla="*/ 2192482 h 2343150"/>
              <a:gd name="connsiteX4" fmla="*/ 0 w 9144000"/>
              <a:gd name="connsiteY4" fmla="*/ 2343150 h 2343150"/>
              <a:gd name="connsiteX5" fmla="*/ 0 w 9144000"/>
              <a:gd name="connsiteY5" fmla="*/ 0 h 2343150"/>
              <a:gd name="connsiteX0" fmla="*/ 0 w 9144000"/>
              <a:gd name="connsiteY0" fmla="*/ 0 h 2548496"/>
              <a:gd name="connsiteX1" fmla="*/ 9144000 w 9144000"/>
              <a:gd name="connsiteY1" fmla="*/ 0 h 2548496"/>
              <a:gd name="connsiteX2" fmla="*/ 9144000 w 9144000"/>
              <a:gd name="connsiteY2" fmla="*/ 2343150 h 2548496"/>
              <a:gd name="connsiteX3" fmla="*/ 5340927 w 9144000"/>
              <a:gd name="connsiteY3" fmla="*/ 2441864 h 2548496"/>
              <a:gd name="connsiteX4" fmla="*/ 1340427 w 9144000"/>
              <a:gd name="connsiteY4" fmla="*/ 2192482 h 2548496"/>
              <a:gd name="connsiteX5" fmla="*/ 0 w 9144000"/>
              <a:gd name="connsiteY5" fmla="*/ 2343150 h 2548496"/>
              <a:gd name="connsiteX6" fmla="*/ 0 w 9144000"/>
              <a:gd name="connsiteY6" fmla="*/ 0 h 25484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144000" h="2548496">
                <a:moveTo>
                  <a:pt x="0" y="0"/>
                </a:moveTo>
                <a:lnTo>
                  <a:pt x="9144000" y="0"/>
                </a:lnTo>
                <a:lnTo>
                  <a:pt x="9144000" y="2343150"/>
                </a:lnTo>
                <a:cubicBezTo>
                  <a:pt x="8504959" y="2720686"/>
                  <a:pt x="6641522" y="2466975"/>
                  <a:pt x="5340927" y="2441864"/>
                </a:cubicBezTo>
                <a:cubicBezTo>
                  <a:pt x="4040332" y="2416753"/>
                  <a:pt x="2225386" y="2179493"/>
                  <a:pt x="1340427" y="2192482"/>
                </a:cubicBezTo>
                <a:cubicBezTo>
                  <a:pt x="852055" y="2221923"/>
                  <a:pt x="446809" y="2292927"/>
                  <a:pt x="0" y="2343150"/>
                </a:cubicBezTo>
                <a:lnTo>
                  <a:pt x="0" y="0"/>
                </a:lnTo>
                <a:close/>
              </a:path>
            </a:pathLst>
          </a:custGeom>
          <a:solidFill>
            <a:srgbClr val="FFCF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50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TOÁN</a:t>
            </a:r>
            <a:endParaRPr lang="en-US" sz="2000"/>
          </a:p>
        </p:txBody>
      </p:sp>
    </p:spTree>
    <p:extLst>
      <p:ext uri="{BB962C8B-B14F-4D97-AF65-F5344CB8AC3E}">
        <p14:creationId xmlns:p14="http://schemas.microsoft.com/office/powerpoint/2010/main" val="19091567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loud 2"/>
          <p:cNvSpPr/>
          <p:nvPr/>
        </p:nvSpPr>
        <p:spPr>
          <a:xfrm>
            <a:off x="177804" y="133350"/>
            <a:ext cx="8763000" cy="4857750"/>
          </a:xfrm>
          <a:prstGeom prst="cloud">
            <a:avLst/>
          </a:prstGeom>
          <a:solidFill>
            <a:srgbClr val="FFB64B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280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                        Dặn dò:</a:t>
            </a:r>
          </a:p>
          <a:p>
            <a:pPr algn="just"/>
            <a:r>
              <a:rPr lang="en-US" sz="280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            - Xem lại bài đã học</a:t>
            </a:r>
          </a:p>
          <a:p>
            <a:pPr algn="just"/>
            <a:r>
              <a:rPr lang="en-US" sz="280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           - Hoàn thành vở bài tập </a:t>
            </a:r>
          </a:p>
          <a:p>
            <a:pPr algn="just"/>
            <a:r>
              <a:rPr lang="en-US" sz="280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            - Chuẩn bị bài: </a:t>
            </a:r>
            <a:r>
              <a:rPr lang="en-US" sz="2800" i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Ôn tập các số và phép tính trong phạm vi 100</a:t>
            </a:r>
            <a:r>
              <a:rPr lang="en-US" sz="2800" i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trang </a:t>
            </a:r>
            <a:r>
              <a:rPr lang="en-US" sz="280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88</a:t>
            </a:r>
            <a:endParaRPr lang="en-US" sz="280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422552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67050" y="614620"/>
            <a:ext cx="1828800" cy="1380610"/>
          </a:xfrm>
          <a:solidFill>
            <a:srgbClr val="339966"/>
          </a:solidFill>
        </p:spPr>
        <p:txBody>
          <a:bodyPr>
            <a:normAutofit fontScale="90000"/>
          </a:bodyPr>
          <a:lstStyle/>
          <a:p>
            <a:r>
              <a:rPr lang="en-US" b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KHỞI </a:t>
            </a:r>
            <a:br>
              <a:rPr lang="en-US" b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</a:br>
            <a:r>
              <a:rPr lang="en-US" b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ĐỘNG</a:t>
            </a:r>
            <a:endParaRPr lang="en-US" b="1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103374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7000" t="-58000" r="-17000" b="-2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6075" y="2135188"/>
            <a:ext cx="3371850" cy="1176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76213"/>
            <a:ext cx="6303963" cy="1176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Oval 4"/>
          <p:cNvSpPr/>
          <p:nvPr/>
        </p:nvSpPr>
        <p:spPr>
          <a:xfrm>
            <a:off x="3082350" y="2262885"/>
            <a:ext cx="687003" cy="687003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6075" y="1086548"/>
            <a:ext cx="3371850" cy="1176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6075" y="3028950"/>
            <a:ext cx="3371850" cy="1176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941656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5000" t="-70000" r="-17000" b="-3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val 4"/>
          <p:cNvSpPr/>
          <p:nvPr/>
        </p:nvSpPr>
        <p:spPr>
          <a:xfrm>
            <a:off x="3082349" y="1209073"/>
            <a:ext cx="687003" cy="687003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3587" y="-19050"/>
            <a:ext cx="7900987" cy="1682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66231" y="1078705"/>
            <a:ext cx="3371850" cy="1176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6075" y="1982788"/>
            <a:ext cx="3371850" cy="1176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8049" y="2876550"/>
            <a:ext cx="3371850" cy="1176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264405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3000" t="-67000" r="-14000" b="-2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3300" y="819150"/>
            <a:ext cx="3609975" cy="3133725"/>
          </a:xfrm>
          <a:prstGeom prst="rect">
            <a:avLst/>
          </a:prstGeom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37306"/>
            <a:ext cx="8229600" cy="1176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539184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-43032" y="-1"/>
            <a:ext cx="9296400" cy="1878863"/>
          </a:xfrm>
          <a:prstGeom prst="rect">
            <a:avLst/>
          </a:prstGeom>
          <a:solidFill>
            <a:srgbClr val="90D0EC"/>
          </a:solidFill>
          <a:ln>
            <a:noFill/>
          </a:ln>
          <a:effectLst>
            <a:innerShdw blurRad="63500" dist="50800" dir="81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7"/>
          <p:cNvGrpSpPr/>
          <p:nvPr/>
        </p:nvGrpSpPr>
        <p:grpSpPr>
          <a:xfrm rot="21388221">
            <a:off x="-4108" y="140955"/>
            <a:ext cx="2088115" cy="1328801"/>
            <a:chOff x="1143000" y="742950"/>
            <a:chExt cx="3962400" cy="2521527"/>
          </a:xfrm>
        </p:grpSpPr>
        <p:sp>
          <p:nvSpPr>
            <p:cNvPr id="5" name="Cloud 4"/>
            <p:cNvSpPr/>
            <p:nvPr/>
          </p:nvSpPr>
          <p:spPr>
            <a:xfrm>
              <a:off x="1143000" y="742950"/>
              <a:ext cx="3962400" cy="2521527"/>
            </a:xfrm>
            <a:prstGeom prst="cloud">
              <a:avLst/>
            </a:prstGeom>
            <a:solidFill>
              <a:srgbClr val="FFCF37"/>
            </a:solidFill>
            <a:ln>
              <a:solidFill>
                <a:schemeClr val="bg1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p:sp>
          <p:nvSpPr>
            <p:cNvPr id="6" name="Cloud 5"/>
            <p:cNvSpPr/>
            <p:nvPr/>
          </p:nvSpPr>
          <p:spPr>
            <a:xfrm>
              <a:off x="1280432" y="830406"/>
              <a:ext cx="3687536" cy="2346614"/>
            </a:xfrm>
            <a:prstGeom prst="cloud">
              <a:avLst/>
            </a:prstGeom>
            <a:solidFill>
              <a:srgbClr val="FFCF37"/>
            </a:solidFill>
            <a:ln w="38100">
              <a:solidFill>
                <a:schemeClr val="bg1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00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 rot="20944908">
            <a:off x="378787" y="1164442"/>
            <a:ext cx="1726223" cy="511053"/>
          </a:xfrm>
        </p:spPr>
        <p:txBody>
          <a:bodyPr>
            <a:prstTxWarp prst="textArchUp">
              <a:avLst/>
            </a:prstTxWarp>
            <a:noAutofit/>
          </a:bodyPr>
          <a:lstStyle/>
          <a:p>
            <a:r>
              <a:rPr lang="en-US" sz="3200" b="1" smtClean="0">
                <a:latin typeface="Arial" pitchFamily="34" charset="0"/>
                <a:cs typeface="Arial" pitchFamily="34" charset="0"/>
              </a:rPr>
              <a:t>Chủ đề</a:t>
            </a:r>
            <a:br>
              <a:rPr lang="en-US" sz="3200" b="1" smtClean="0">
                <a:latin typeface="Arial" pitchFamily="34" charset="0"/>
                <a:cs typeface="Arial" pitchFamily="34" charset="0"/>
              </a:rPr>
            </a:br>
            <a:r>
              <a:rPr lang="en-US" sz="3200" b="1" smtClean="0">
                <a:latin typeface="Arial" pitchFamily="34" charset="0"/>
                <a:cs typeface="Arial" pitchFamily="34" charset="0"/>
              </a:rPr>
              <a:t>9</a:t>
            </a:r>
            <a:endParaRPr lang="en-US" sz="3200" b="1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14" name="Group 13"/>
          <p:cNvGrpSpPr/>
          <p:nvPr/>
        </p:nvGrpSpPr>
        <p:grpSpPr>
          <a:xfrm>
            <a:off x="304800" y="1980294"/>
            <a:ext cx="8458200" cy="1686346"/>
            <a:chOff x="304800" y="2038350"/>
            <a:chExt cx="8458200" cy="1473493"/>
          </a:xfrm>
        </p:grpSpPr>
        <p:sp>
          <p:nvSpPr>
            <p:cNvPr id="12" name="Rounded Rectangle 11"/>
            <p:cNvSpPr/>
            <p:nvPr/>
          </p:nvSpPr>
          <p:spPr>
            <a:xfrm>
              <a:off x="304800" y="2038350"/>
              <a:ext cx="8458200" cy="1473493"/>
            </a:xfrm>
            <a:prstGeom prst="roundRect">
              <a:avLst/>
            </a:prstGeom>
            <a:solidFill>
              <a:srgbClr val="C00000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ounded Rectangle 12"/>
            <p:cNvSpPr/>
            <p:nvPr/>
          </p:nvSpPr>
          <p:spPr>
            <a:xfrm>
              <a:off x="415636" y="2111087"/>
              <a:ext cx="8229600" cy="1298013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8" name="TextBox 17"/>
          <p:cNvSpPr txBox="1"/>
          <p:nvPr/>
        </p:nvSpPr>
        <p:spPr>
          <a:xfrm>
            <a:off x="1587211" y="2523353"/>
            <a:ext cx="58864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cap="all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" pitchFamily="34" charset="0"/>
                <a:cs typeface="Arial" pitchFamily="34" charset="0"/>
              </a:rPr>
              <a:t>LUYỆN </a:t>
            </a:r>
            <a:r>
              <a:rPr lang="en-US" sz="2800" b="1" cap="all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" pitchFamily="34" charset="0"/>
                <a:cs typeface="Arial" pitchFamily="34" charset="0"/>
              </a:rPr>
              <a:t>TẬP</a:t>
            </a:r>
            <a:endParaRPr lang="en-US" sz="2800" b="1" cap="all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1448" y="3666640"/>
            <a:ext cx="4037976" cy="14214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" name="TextBox 14"/>
          <p:cNvSpPr txBox="1"/>
          <p:nvPr/>
        </p:nvSpPr>
        <p:spPr>
          <a:xfrm>
            <a:off x="6836002" y="4628172"/>
            <a:ext cx="2209800" cy="461665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b="1" smtClean="0">
                <a:latin typeface="Arial" pitchFamily="34" charset="0"/>
                <a:cs typeface="Arial" pitchFamily="34" charset="0"/>
              </a:rPr>
              <a:t>Trang </a:t>
            </a:r>
            <a:r>
              <a:rPr lang="en-US" sz="2400" b="1" smtClean="0">
                <a:latin typeface="Arial" pitchFamily="34" charset="0"/>
                <a:cs typeface="Arial" pitchFamily="34" charset="0"/>
              </a:rPr>
              <a:t>86/SGK</a:t>
            </a:r>
            <a:endParaRPr lang="en-US" sz="2400" b="1"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447800" y="595166"/>
            <a:ext cx="7220884" cy="52322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2800" b="1" spc="5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THỜI GIAN. GIỜ VÀ LỊCH</a:t>
            </a:r>
            <a:endParaRPr lang="en-US" sz="2800" b="1" spc="5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437238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Title 4"/>
          <p:cNvSpPr txBox="1">
            <a:spLocks/>
          </p:cNvSpPr>
          <p:nvPr/>
        </p:nvSpPr>
        <p:spPr>
          <a:xfrm>
            <a:off x="609600" y="217170"/>
            <a:ext cx="8088186" cy="69272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n-US" sz="2000" smtClean="0">
                <a:latin typeface="Arial" pitchFamily="34" charset="0"/>
                <a:cs typeface="Arial" pitchFamily="34" charset="0"/>
              </a:rPr>
              <a:t>Quan sát bảng sau rồi cho biết:</a:t>
            </a:r>
          </a:p>
          <a:p>
            <a:pPr marL="457200" indent="-457200" algn="just">
              <a:buAutoNum type="alphaLcParenR"/>
            </a:pPr>
            <a:r>
              <a:rPr lang="en-US" sz="2000" smtClean="0">
                <a:latin typeface="Arial" pitchFamily="34" charset="0"/>
                <a:cs typeface="Arial" pitchFamily="34" charset="0"/>
              </a:rPr>
              <a:t>Vào các ngày nào đàn thỏ ăn số củ cà rốt bằng nhau?</a:t>
            </a:r>
          </a:p>
          <a:p>
            <a:pPr marL="457200" indent="-457200" algn="just">
              <a:buAutoNum type="alphaLcParenR"/>
            </a:pPr>
            <a:r>
              <a:rPr lang="en-US" sz="2000" smtClean="0">
                <a:latin typeface="Arial" pitchFamily="34" charset="0"/>
                <a:cs typeface="Arial" pitchFamily="34" charset="0"/>
              </a:rPr>
              <a:t>Vào các ngày nào đàn thỏ ăn nhiều hơn 27 củ cà rốt?</a:t>
            </a:r>
            <a:endParaRPr lang="en-US" sz="2000">
              <a:latin typeface="Arial" pitchFamily="34" charset="0"/>
              <a:cs typeface="Arial" pitchFamily="34" charset="0"/>
            </a:endParaRPr>
          </a:p>
        </p:txBody>
      </p:sp>
      <p:sp>
        <p:nvSpPr>
          <p:cNvPr id="31" name="Oval 30"/>
          <p:cNvSpPr/>
          <p:nvPr/>
        </p:nvSpPr>
        <p:spPr>
          <a:xfrm>
            <a:off x="122487" y="61527"/>
            <a:ext cx="440826" cy="440826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.VnArial" pitchFamily="34" charset="0"/>
              </a:rPr>
              <a:t>1</a:t>
            </a:r>
            <a:endParaRPr lang="en-US" sz="2800" b="1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.VnArial" pitchFamily="34" charset="0"/>
            </a:endParaRPr>
          </a:p>
        </p:txBody>
      </p:sp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028698"/>
            <a:ext cx="4883150" cy="4340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780217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4"/>
          <p:cNvSpPr txBox="1">
            <a:spLocks/>
          </p:cNvSpPr>
          <p:nvPr/>
        </p:nvSpPr>
        <p:spPr>
          <a:xfrm>
            <a:off x="679038" y="38100"/>
            <a:ext cx="8351114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n-US" sz="2400" smtClean="0">
                <a:latin typeface="Arial" pitchFamily="34" charset="0"/>
                <a:cs typeface="Arial" pitchFamily="34" charset="0"/>
              </a:rPr>
              <a:t>Quan sát tranh rồi trả lời.</a:t>
            </a:r>
            <a:endParaRPr lang="en-US" sz="2400"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Oval 10"/>
          <p:cNvSpPr/>
          <p:nvPr/>
        </p:nvSpPr>
        <p:spPr>
          <a:xfrm>
            <a:off x="166255" y="195696"/>
            <a:ext cx="484909" cy="484909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.VnArial" pitchFamily="34" charset="0"/>
              </a:rPr>
              <a:t>2</a:t>
            </a:r>
            <a:endParaRPr lang="en-US" sz="2800" b="1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.VnArial" pitchFamily="34" charset="0"/>
            </a:endParaRPr>
          </a:p>
        </p:txBody>
      </p:sp>
      <p:sp>
        <p:nvSpPr>
          <p:cNvPr id="16" name="Title 4"/>
          <p:cNvSpPr txBox="1">
            <a:spLocks/>
          </p:cNvSpPr>
          <p:nvPr/>
        </p:nvSpPr>
        <p:spPr>
          <a:xfrm>
            <a:off x="792886" y="4554065"/>
            <a:ext cx="8351114" cy="53228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n-US" sz="2400" smtClean="0">
                <a:latin typeface="Arial" pitchFamily="34" charset="0"/>
                <a:cs typeface="Arial" pitchFamily="34" charset="0"/>
              </a:rPr>
              <a:t>Vậy “ngày mai” là thứ mấy?</a:t>
            </a:r>
            <a:endParaRPr lang="en-US" sz="2400">
              <a:latin typeface="Arial" pitchFamily="34" charset="0"/>
              <a:cs typeface="Arial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180" y="680606"/>
            <a:ext cx="7586480" cy="38734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03493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val 4"/>
          <p:cNvSpPr/>
          <p:nvPr/>
        </p:nvSpPr>
        <p:spPr>
          <a:xfrm>
            <a:off x="140423" y="31699"/>
            <a:ext cx="533400" cy="533400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.VnArial" pitchFamily="34" charset="0"/>
              </a:rPr>
              <a:t>3</a:t>
            </a:r>
            <a:endParaRPr lang="en-US" sz="2800" b="1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.VnArial" pitchFamily="34" charset="0"/>
            </a:endParaRPr>
          </a:p>
        </p:txBody>
      </p:sp>
      <p:sp>
        <p:nvSpPr>
          <p:cNvPr id="8" name="Title 4"/>
          <p:cNvSpPr txBox="1">
            <a:spLocks/>
          </p:cNvSpPr>
          <p:nvPr/>
        </p:nvSpPr>
        <p:spPr>
          <a:xfrm>
            <a:off x="681443" y="-30480"/>
            <a:ext cx="8137668" cy="65775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n-US" sz="2800" smtClean="0">
                <a:latin typeface="Arial" pitchFamily="34" charset="0"/>
                <a:cs typeface="Arial" pitchFamily="34" charset="0"/>
              </a:rPr>
              <a:t>Trò chơi </a:t>
            </a:r>
            <a:r>
              <a:rPr lang="en-US" sz="2800" b="1" i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Đưa ong về tổ</a:t>
            </a:r>
            <a:endParaRPr lang="en-US" sz="2800" b="1" i="1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529535"/>
            <a:ext cx="4572000" cy="46139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243" t="26042" r="43704" b="63541"/>
          <a:stretch/>
        </p:blipFill>
        <p:spPr bwMode="auto">
          <a:xfrm>
            <a:off x="6334125" y="246278"/>
            <a:ext cx="104775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055478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2939</TotalTime>
  <Words>129</Words>
  <Application>Microsoft Office PowerPoint</Application>
  <PresentationFormat>On-screen Show (16:9)</PresentationFormat>
  <Paragraphs>24</Paragraphs>
  <Slides>10</Slides>
  <Notes>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Office Theme</vt:lpstr>
      <vt:lpstr>PowerPoint Presentation</vt:lpstr>
      <vt:lpstr>KHỞI  ĐỘNG</vt:lpstr>
      <vt:lpstr>PowerPoint Presentation</vt:lpstr>
      <vt:lpstr>PowerPoint Presentation</vt:lpstr>
      <vt:lpstr>PowerPoint Presentation</vt:lpstr>
      <vt:lpstr>Chủ đề 9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TOÁN</dc:title>
  <dc:creator>PC</dc:creator>
  <cp:lastModifiedBy>PC</cp:lastModifiedBy>
  <cp:revision>458</cp:revision>
  <dcterms:created xsi:type="dcterms:W3CDTF">2021-01-09T02:19:28Z</dcterms:created>
  <dcterms:modified xsi:type="dcterms:W3CDTF">2021-04-09T02:46:33Z</dcterms:modified>
</cp:coreProperties>
</file>