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1" r:id="rId4"/>
    <p:sldId id="270" r:id="rId5"/>
    <p:sldId id="276" r:id="rId6"/>
    <p:sldId id="258" r:id="rId7"/>
    <p:sldId id="271" r:id="rId8"/>
    <p:sldId id="275" r:id="rId9"/>
    <p:sldId id="277" r:id="rId10"/>
    <p:sldId id="278" r:id="rId11"/>
    <p:sldId id="279" r:id="rId12"/>
    <p:sldId id="267" r:id="rId13"/>
    <p:sldId id="280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97B"/>
    <a:srgbClr val="F20000"/>
    <a:srgbClr val="FFB64B"/>
    <a:srgbClr val="FFD757"/>
    <a:srgbClr val="00A1DA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403"/>
            <a:ext cx="3932237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01423"/>
            <a:ext cx="3932237" cy="89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113667" y="191403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A ngắn hơn chìa khóa B.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113667" y="681941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B dài hơn chìa khóa A.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102779" y="1347445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D dài hơn chìa khóa C.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102779" y="1823014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C ngắn hơn chìa khóa D.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381594"/>
            <a:ext cx="2206482" cy="2722900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73952" y="3023559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5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" y="2927346"/>
            <a:ext cx="3932237" cy="74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" y="4073522"/>
            <a:ext cx="3932237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131807" y="2830620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A ngắn hơn chìa khóa C.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131807" y="3321158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C dài hơn chìa khóa A.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31807" y="4037009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C ngắn hơn chìa khóa B.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131807" y="4527547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B dài hơn chìa khóa C.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3297" y="117698"/>
            <a:ext cx="2206482" cy="2722900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5970" y="-53524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Con cá nào dài nhất? Con cá nào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907" y="1131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0" y="802819"/>
            <a:ext cx="6203710" cy="39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664707" y="802819"/>
            <a:ext cx="1219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057400" y="980452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2057400" y="2228851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2057400" y="3519787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5970" y="-53524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Con cá nào dài nhất? Con cá nào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907" y="1131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64707" y="802819"/>
            <a:ext cx="1219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1042"/>
            <a:ext cx="4912063" cy="40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2057400" y="93888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57400" y="2124941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057400" y="323923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 hơn,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thấp hơn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57150"/>
            <a:ext cx="67818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DÀI HƠN, NGẮN HƠN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116" y="1047750"/>
            <a:ext cx="4982656" cy="26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01610" y="1657350"/>
            <a:ext cx="0" cy="152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54410" y="2415655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2182" y="1628322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242" y="4175236"/>
            <a:ext cx="548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Có mấy cây bút?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47914" y="4175236"/>
            <a:ext cx="77297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So sánh độ dài của hai cây bút.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0942" y="1832610"/>
            <a:ext cx="4419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mực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dài hơn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bút chì.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0941" y="2604636"/>
            <a:ext cx="4930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chì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ngắn hơn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bút mực.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t="5000" r="8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32" y="21368"/>
            <a:ext cx="693057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So sánh độ dài 2 vật có sẵn trên tay em.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1" y="-186459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Vật nào dài hơn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6" y="1200150"/>
            <a:ext cx="8653675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419600" y="1428750"/>
            <a:ext cx="0" cy="23796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86344" y="2724150"/>
            <a:ext cx="7719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4"/>
          <p:cNvSpPr txBox="1">
            <a:spLocks/>
          </p:cNvSpPr>
          <p:nvPr/>
        </p:nvSpPr>
        <p:spPr>
          <a:xfrm>
            <a:off x="374567" y="1036782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374567" y="2520950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4724400" y="1036782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724400" y="2520950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Down Arrow 63"/>
          <p:cNvSpPr/>
          <p:nvPr/>
        </p:nvSpPr>
        <p:spPr>
          <a:xfrm rot="1793293">
            <a:off x="2961638" y="1230014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 rot="8291161">
            <a:off x="3760958" y="3183765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 rot="1793293">
            <a:off x="7706361" y="710946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8291161">
            <a:off x="7886700" y="2996945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0486" y="209550"/>
            <a:ext cx="6821384" cy="1021216"/>
            <a:chOff x="640486" y="209550"/>
            <a:chExt cx="6821384" cy="1021216"/>
          </a:xfrm>
        </p:grpSpPr>
        <p:sp>
          <p:nvSpPr>
            <p:cNvPr id="3" name="Title 4"/>
            <p:cNvSpPr txBox="1">
              <a:spLocks/>
            </p:cNvSpPr>
            <p:nvPr/>
          </p:nvSpPr>
          <p:spPr>
            <a:xfrm>
              <a:off x="640486" y="209550"/>
              <a:ext cx="2217014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Con sâu A: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66700"/>
              <a:ext cx="4871070" cy="964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73823" y="2600325"/>
            <a:ext cx="7134772" cy="1062038"/>
            <a:chOff x="673823" y="2600325"/>
            <a:chExt cx="7134772" cy="106203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77"/>
            <a:stretch/>
          </p:blipFill>
          <p:spPr bwMode="auto">
            <a:xfrm>
              <a:off x="2590800" y="2600325"/>
              <a:ext cx="5217795" cy="106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Title 4"/>
            <p:cNvSpPr txBox="1">
              <a:spLocks/>
            </p:cNvSpPr>
            <p:nvPr/>
          </p:nvSpPr>
          <p:spPr>
            <a:xfrm>
              <a:off x="673823" y="2686050"/>
              <a:ext cx="2217014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Con sâu C: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Title 4"/>
          <p:cNvSpPr txBox="1">
            <a:spLocks/>
          </p:cNvSpPr>
          <p:nvPr/>
        </p:nvSpPr>
        <p:spPr>
          <a:xfrm>
            <a:off x="673822" y="1066800"/>
            <a:ext cx="64127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Con sâu nào ngắn hơn con sâu A?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3823" y="1714500"/>
            <a:ext cx="7134772" cy="973931"/>
            <a:chOff x="673823" y="1714500"/>
            <a:chExt cx="7134772" cy="973931"/>
          </a:xfrm>
        </p:grpSpPr>
        <p:sp>
          <p:nvSpPr>
            <p:cNvPr id="116" name="Title 4"/>
            <p:cNvSpPr txBox="1">
              <a:spLocks/>
            </p:cNvSpPr>
            <p:nvPr/>
          </p:nvSpPr>
          <p:spPr>
            <a:xfrm>
              <a:off x="673823" y="1831181"/>
              <a:ext cx="2217014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Con sâu B: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590800" y="1714500"/>
              <a:ext cx="5217795" cy="973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7287758">
            <a:off x="6896098" y="3117385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So sánh dài hơn, ngắn hơn.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26191" r="21690" b="22774"/>
          <a:stretch/>
        </p:blipFill>
        <p:spPr bwMode="auto">
          <a:xfrm>
            <a:off x="4625543" y="1069521"/>
            <a:ext cx="3929922" cy="373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07123" y="1069521"/>
            <a:ext cx="3098077" cy="3733346"/>
            <a:chOff x="407123" y="1069521"/>
            <a:chExt cx="3098077" cy="3733346"/>
          </a:xfrm>
        </p:grpSpPr>
        <p:sp>
          <p:nvSpPr>
            <p:cNvPr id="7" name="Rounded Rectangle 6"/>
            <p:cNvSpPr/>
            <p:nvPr/>
          </p:nvSpPr>
          <p:spPr>
            <a:xfrm>
              <a:off x="407123" y="1069521"/>
              <a:ext cx="3098077" cy="373334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5" t="33570" r="55482" b="28731"/>
            <a:stretch/>
          </p:blipFill>
          <p:spPr bwMode="auto">
            <a:xfrm>
              <a:off x="947058" y="1557337"/>
              <a:ext cx="2090057" cy="2757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283</Words>
  <Application>Microsoft Office PowerPoint</Application>
  <PresentationFormat>On-screen Show (16:9)</PresentationFormat>
  <Paragraphs>59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.VnArial</vt:lpstr>
      <vt:lpstr>Arial</vt:lpstr>
      <vt:lpstr>Calibri</vt:lpstr>
      <vt:lpstr>iCiel Cadena</vt:lpstr>
      <vt:lpstr>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Vật nào dài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146</cp:revision>
  <dcterms:created xsi:type="dcterms:W3CDTF">2021-01-09T02:19:28Z</dcterms:created>
  <dcterms:modified xsi:type="dcterms:W3CDTF">2023-02-17T14:41:14Z</dcterms:modified>
</cp:coreProperties>
</file>