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83" r:id="rId3"/>
    <p:sldId id="284" r:id="rId4"/>
    <p:sldId id="290" r:id="rId5"/>
    <p:sldId id="295" r:id="rId6"/>
    <p:sldId id="296" r:id="rId7"/>
    <p:sldId id="291" r:id="rId8"/>
    <p:sldId id="285" r:id="rId9"/>
    <p:sldId id="297" r:id="rId10"/>
    <p:sldId id="298" r:id="rId11"/>
    <p:sldId id="299" r:id="rId12"/>
    <p:sldId id="300" r:id="rId13"/>
    <p:sldId id="294" r:id="rId14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FF"/>
    <a:srgbClr val="FFB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60" autoAdjust="0"/>
  </p:normalViewPr>
  <p:slideViewPr>
    <p:cSldViewPr>
      <p:cViewPr varScale="1">
        <p:scale>
          <a:sx n="70" d="100"/>
          <a:sy n="70" d="100"/>
        </p:scale>
        <p:origin x="720" y="5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8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42887" y="343544"/>
            <a:ext cx="977554" cy="91238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2</a:t>
            </a:r>
            <a:endParaRPr lang="vi-VN" sz="5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583563" y="471278"/>
            <a:ext cx="1025856" cy="704418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6563" y="483257"/>
            <a:ext cx="4587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?</a:t>
            </a:r>
            <a:endParaRPr lang="vi-VN" sz="35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214" y="1219201"/>
            <a:ext cx="597217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310" y="4038600"/>
            <a:ext cx="615315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624359" y="3124202"/>
            <a:ext cx="2833025" cy="560673"/>
            <a:chOff x="2881975" y="4343400"/>
            <a:chExt cx="2833025" cy="560673"/>
          </a:xfrm>
        </p:grpSpPr>
        <p:sp>
          <p:nvSpPr>
            <p:cNvPr id="10" name="TextBox 9"/>
            <p:cNvSpPr txBox="1"/>
            <p:nvPr/>
          </p:nvSpPr>
          <p:spPr>
            <a:xfrm>
              <a:off x="3200400" y="4343400"/>
              <a:ext cx="2514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+        = </a:t>
              </a:r>
              <a:endParaRPr lang="vi-VN" sz="3000" b="1" dirty="0">
                <a:solidFill>
                  <a:srgbClr val="002060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091775" y="4350373"/>
              <a:ext cx="547025" cy="5470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881975" y="4357048"/>
              <a:ext cx="547025" cy="5470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995407" y="4343400"/>
              <a:ext cx="547025" cy="5470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815041" y="3134358"/>
            <a:ext cx="3850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15149" y="3148006"/>
            <a:ext cx="3850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617354" y="6172201"/>
            <a:ext cx="2833025" cy="560673"/>
            <a:chOff x="2881975" y="4343400"/>
            <a:chExt cx="2833025" cy="560673"/>
          </a:xfrm>
        </p:grpSpPr>
        <p:sp>
          <p:nvSpPr>
            <p:cNvPr id="17" name="TextBox 16"/>
            <p:cNvSpPr txBox="1"/>
            <p:nvPr/>
          </p:nvSpPr>
          <p:spPr>
            <a:xfrm>
              <a:off x="3200400" y="4343400"/>
              <a:ext cx="2514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+        = </a:t>
              </a:r>
              <a:endParaRPr lang="vi-VN" sz="3000" b="1" dirty="0">
                <a:solidFill>
                  <a:srgbClr val="002060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091775" y="4350373"/>
              <a:ext cx="547025" cy="5470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881975" y="4357048"/>
              <a:ext cx="547025" cy="5470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995407" y="4343400"/>
              <a:ext cx="547025" cy="5470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808036" y="6182357"/>
            <a:ext cx="3850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08144" y="6196005"/>
            <a:ext cx="3850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18519" y="1447801"/>
            <a:ext cx="70884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a) </a:t>
            </a:r>
            <a:endParaRPr lang="vi-VN" sz="35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121929" y="4038600"/>
            <a:ext cx="73289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b) </a:t>
            </a:r>
            <a:endParaRPr lang="vi-VN" sz="3500" b="1" dirty="0"/>
          </a:p>
        </p:txBody>
      </p:sp>
    </p:spTree>
    <p:extLst>
      <p:ext uri="{BB962C8B-B14F-4D97-AF65-F5344CB8AC3E}">
        <p14:creationId xmlns:p14="http://schemas.microsoft.com/office/powerpoint/2010/main" val="325229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13454" y="416912"/>
            <a:ext cx="977554" cy="91238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3</a:t>
            </a:r>
            <a:endParaRPr lang="vi-VN" sz="5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754130" y="544646"/>
            <a:ext cx="1025856" cy="704418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3244" y="1862799"/>
            <a:ext cx="58381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a)</a:t>
            </a:r>
            <a:endParaRPr lang="vi-VN" sz="35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2593487" y="2317530"/>
            <a:ext cx="762000" cy="53340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00154" y="2317530"/>
            <a:ext cx="762000" cy="533400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87622" y="1752600"/>
            <a:ext cx="762000" cy="53340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66120" y="2850930"/>
            <a:ext cx="2608567" cy="914400"/>
            <a:chOff x="1066800" y="4816366"/>
            <a:chExt cx="2608567" cy="914400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 + 3 =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050872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55952" y="3032232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3000" b="1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709320" y="1768366"/>
            <a:ext cx="2608567" cy="2012730"/>
            <a:chOff x="3200400" y="1768366"/>
            <a:chExt cx="2608567" cy="2012730"/>
          </a:xfrm>
        </p:grpSpPr>
        <p:sp>
          <p:nvSpPr>
            <p:cNvPr id="14" name="Rounded Rectangle 13"/>
            <p:cNvSpPr/>
            <p:nvPr/>
          </p:nvSpPr>
          <p:spPr>
            <a:xfrm>
              <a:off x="3827768" y="2333296"/>
              <a:ext cx="762000" cy="533400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634435" y="2333296"/>
              <a:ext cx="762000" cy="533400"/>
            </a:xfrm>
            <a:prstGeom prst="round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221903" y="1768366"/>
              <a:ext cx="762000" cy="533400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3200400" y="2866696"/>
              <a:ext cx="2608567" cy="914400"/>
              <a:chOff x="1066800" y="4816366"/>
              <a:chExt cx="2608567" cy="914400"/>
            </a:xfrm>
          </p:grpSpPr>
          <p:sp>
            <p:nvSpPr>
              <p:cNvPr id="18" name="Title 1"/>
              <p:cNvSpPr txBox="1">
                <a:spLocks/>
              </p:cNvSpPr>
              <p:nvPr/>
            </p:nvSpPr>
            <p:spPr>
              <a:xfrm>
                <a:off x="1066800" y="4816366"/>
                <a:ext cx="2297523" cy="9144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5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1 + 2 =</a:t>
                </a:r>
                <a:endParaRPr lang="vi-VN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3050872" y="4970214"/>
                <a:ext cx="624495" cy="6067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  <a:endParaRPr lang="vi-VN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7739553" y="1768366"/>
            <a:ext cx="2608567" cy="2012730"/>
            <a:chOff x="3200400" y="1768366"/>
            <a:chExt cx="2608567" cy="2012730"/>
          </a:xfrm>
        </p:grpSpPr>
        <p:sp>
          <p:nvSpPr>
            <p:cNvPr id="23" name="Rounded Rectangle 22"/>
            <p:cNvSpPr/>
            <p:nvPr/>
          </p:nvSpPr>
          <p:spPr>
            <a:xfrm>
              <a:off x="3827768" y="2333296"/>
              <a:ext cx="762000" cy="533400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634435" y="2333296"/>
              <a:ext cx="762000" cy="533400"/>
            </a:xfrm>
            <a:prstGeom prst="round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221903" y="1768366"/>
              <a:ext cx="762000" cy="533400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200400" y="2866696"/>
              <a:ext cx="2608567" cy="914400"/>
              <a:chOff x="1066800" y="4816366"/>
              <a:chExt cx="2608567" cy="914400"/>
            </a:xfrm>
          </p:grpSpPr>
          <p:sp>
            <p:nvSpPr>
              <p:cNvPr id="28" name="Title 1"/>
              <p:cNvSpPr txBox="1">
                <a:spLocks/>
              </p:cNvSpPr>
              <p:nvPr/>
            </p:nvSpPr>
            <p:spPr>
              <a:xfrm>
                <a:off x="1066800" y="4816366"/>
                <a:ext cx="2297523" cy="9144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5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2 + 2 =</a:t>
                </a:r>
                <a:endParaRPr lang="vi-VN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3050872" y="4970214"/>
                <a:ext cx="624495" cy="6067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  <a:endParaRPr lang="vi-VN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1677086" y="4330103"/>
            <a:ext cx="60785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b)</a:t>
            </a:r>
            <a:endParaRPr lang="vi-VN" sz="3500" b="1" dirty="0"/>
          </a:p>
        </p:txBody>
      </p:sp>
      <p:sp>
        <p:nvSpPr>
          <p:cNvPr id="31" name="Rounded Rectangle 30"/>
          <p:cNvSpPr/>
          <p:nvPr/>
        </p:nvSpPr>
        <p:spPr>
          <a:xfrm>
            <a:off x="2587328" y="4784834"/>
            <a:ext cx="762000" cy="53340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393995" y="4784834"/>
            <a:ext cx="762000" cy="5334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981463" y="4219904"/>
            <a:ext cx="762000" cy="533400"/>
          </a:xfrm>
          <a:prstGeom prst="round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959961" y="5318234"/>
            <a:ext cx="2608567" cy="914400"/>
            <a:chOff x="1066800" y="4816366"/>
            <a:chExt cx="2608567" cy="914400"/>
          </a:xfrm>
        </p:grpSpPr>
        <p:sp>
          <p:nvSpPr>
            <p:cNvPr id="35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 + 1 =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3050872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703161" y="4235670"/>
            <a:ext cx="2608567" cy="2012730"/>
            <a:chOff x="3200400" y="1768366"/>
            <a:chExt cx="2608567" cy="2012730"/>
          </a:xfrm>
        </p:grpSpPr>
        <p:sp>
          <p:nvSpPr>
            <p:cNvPr id="39" name="Rounded Rectangle 38"/>
            <p:cNvSpPr/>
            <p:nvPr/>
          </p:nvSpPr>
          <p:spPr>
            <a:xfrm>
              <a:off x="3827768" y="2333296"/>
              <a:ext cx="762000" cy="533400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4634435" y="2333296"/>
              <a:ext cx="762000" cy="53340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4221903" y="1768366"/>
              <a:ext cx="762000" cy="533400"/>
            </a:xfrm>
            <a:prstGeom prst="roundRect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3200400" y="2866696"/>
              <a:ext cx="2608567" cy="914400"/>
              <a:chOff x="1066800" y="4816366"/>
              <a:chExt cx="2608567" cy="914400"/>
            </a:xfrm>
          </p:grpSpPr>
          <p:sp>
            <p:nvSpPr>
              <p:cNvPr id="44" name="Title 1"/>
              <p:cNvSpPr txBox="1">
                <a:spLocks/>
              </p:cNvSpPr>
              <p:nvPr/>
            </p:nvSpPr>
            <p:spPr>
              <a:xfrm>
                <a:off x="1066800" y="4816366"/>
                <a:ext cx="2297523" cy="9144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5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3 + 1 =</a:t>
                </a:r>
                <a:endParaRPr lang="vi-VN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5" name="Rounded Rectangle 44"/>
              <p:cNvSpPr/>
              <p:nvPr/>
            </p:nvSpPr>
            <p:spPr>
              <a:xfrm>
                <a:off x="3050872" y="4970214"/>
                <a:ext cx="624495" cy="6067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  <a:endParaRPr lang="vi-VN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7733394" y="4235670"/>
            <a:ext cx="2608567" cy="2012730"/>
            <a:chOff x="3200400" y="1768366"/>
            <a:chExt cx="2608567" cy="2012730"/>
          </a:xfrm>
        </p:grpSpPr>
        <p:sp>
          <p:nvSpPr>
            <p:cNvPr id="47" name="Rounded Rectangle 46"/>
            <p:cNvSpPr/>
            <p:nvPr/>
          </p:nvSpPr>
          <p:spPr>
            <a:xfrm>
              <a:off x="3827768" y="2333296"/>
              <a:ext cx="762000" cy="533400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634435" y="2333296"/>
              <a:ext cx="762000" cy="53340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4221903" y="1768366"/>
              <a:ext cx="762000" cy="533400"/>
            </a:xfrm>
            <a:prstGeom prst="roundRect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3200400" y="2866696"/>
              <a:ext cx="2608567" cy="914400"/>
              <a:chOff x="1066800" y="4816366"/>
              <a:chExt cx="2608567" cy="914400"/>
            </a:xfrm>
          </p:grpSpPr>
          <p:sp>
            <p:nvSpPr>
              <p:cNvPr id="52" name="Title 1"/>
              <p:cNvSpPr txBox="1">
                <a:spLocks/>
              </p:cNvSpPr>
              <p:nvPr/>
            </p:nvSpPr>
            <p:spPr>
              <a:xfrm>
                <a:off x="1066800" y="4816366"/>
                <a:ext cx="2297523" cy="9144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5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2 + 1 =</a:t>
                </a:r>
                <a:endParaRPr lang="vi-VN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3050872" y="4970214"/>
                <a:ext cx="624495" cy="6067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  <a:endParaRPr lang="vi-VN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54" name="TextBox 53"/>
          <p:cNvSpPr txBox="1"/>
          <p:nvPr/>
        </p:nvSpPr>
        <p:spPr>
          <a:xfrm>
            <a:off x="6810287" y="3052076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830485" y="3052076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053951" y="5493256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141157" y="4246604"/>
            <a:ext cx="370614" cy="492443"/>
          </a:xfrm>
          <a:prstGeom prst="rect">
            <a:avLst/>
          </a:prstGeom>
          <a:solidFill>
            <a:srgbClr val="99CCFF"/>
          </a:solidFill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2600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922987" y="4260862"/>
            <a:ext cx="370614" cy="492443"/>
          </a:xfrm>
          <a:prstGeom prst="rect">
            <a:avLst/>
          </a:prstGeom>
          <a:solidFill>
            <a:srgbClr val="99CCFF"/>
          </a:solidFill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2600" b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10287" y="5514201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956748" y="4235671"/>
            <a:ext cx="370614" cy="492443"/>
          </a:xfrm>
          <a:prstGeom prst="rect">
            <a:avLst/>
          </a:prstGeom>
          <a:solidFill>
            <a:srgbClr val="99CCFF"/>
          </a:solidFill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2600" b="1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813619" y="5519380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34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30" grpId="0"/>
      <p:bldP spid="31" grpId="0" animBg="1"/>
      <p:bldP spid="32" grpId="0" animBg="1"/>
      <p:bldP spid="3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 Bảo Ngọc - Skids Nhạc Thiếu Nhi Vui Nhộn Hay Nhất 20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719" y="228600"/>
            <a:ext cx="11414919" cy="642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7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3" y="-572814"/>
            <a:ext cx="7840407" cy="7278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519" y="1408385"/>
            <a:ext cx="6178536" cy="1143000"/>
          </a:xfrm>
        </p:spPr>
        <p:txBody>
          <a:bodyPr>
            <a:normAutofit/>
          </a:bodyPr>
          <a:lstStyle/>
          <a:p>
            <a:r>
              <a:rPr lang="en-US" sz="6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Củng cố - Dặn dò</a:t>
            </a:r>
            <a:endParaRPr lang="en-US" sz="6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60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08819" y="1045026"/>
            <a:ext cx="10744200" cy="2995591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8410" y="208558"/>
            <a:ext cx="2362200" cy="1503218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24200" y="97968"/>
            <a:ext cx="7985919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CỘNG, PHÉP TRỪ</a:t>
            </a:r>
            <a:endParaRPr lang="en-US" sz="3600" b="1" spc="5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 PHẠM VI 100</a:t>
            </a:r>
            <a:endParaRPr lang="en-US" sz="40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31130" y="1391593"/>
            <a:ext cx="1726223" cy="511053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 smtClean="0">
                <a:latin typeface="Arial" pitchFamily="34" charset="0"/>
                <a:cs typeface="Arial" pitchFamily="34" charset="0"/>
              </a:rPr>
            </a:br>
            <a:r>
              <a:rPr lang="en-US" sz="3600" b="1" smtClean="0">
                <a:latin typeface="Arial" pitchFamily="34" charset="0"/>
                <a:cs typeface="Arial" pitchFamily="34" charset="0"/>
              </a:rPr>
              <a:t>3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8980" y="2542722"/>
            <a:ext cx="10943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 TRONG PHẠM VI 10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28219" y="1742629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" pitchFamily="34" charset="0"/>
                <a:cs typeface="Arial" pitchFamily="34" charset="0"/>
              </a:rPr>
              <a:t>Bài 10</a:t>
            </a:r>
            <a:endParaRPr lang="en-US" sz="4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56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8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57" y="1828800"/>
            <a:ext cx="5613905" cy="251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9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Gộp lại thì bằng mấy?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t="39441" r="57652" b="45397"/>
          <a:stretch/>
        </p:blipFill>
        <p:spPr>
          <a:xfrm>
            <a:off x="914272" y="2343835"/>
            <a:ext cx="3429000" cy="2926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319" y="1447800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700338" y="1524000"/>
            <a:ext cx="5437981" cy="914400"/>
          </a:xfrm>
          <a:prstGeom prst="wedgeRoundRectCallout">
            <a:avLst>
              <a:gd name="adj1" fmla="val -54608"/>
              <a:gd name="adj2" fmla="val 41721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Gộp 3 quả bóng và 2 quả bóng được mấy quả bóng?</a:t>
            </a:r>
            <a:endParaRPr lang="en-US" sz="28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7036" y="2537651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6062" y="259741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2544" y="233759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9512" y="2697884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6364" y="2802903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3719" y="3617892"/>
            <a:ext cx="4434096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quả bóng và 2 quả bóng được 5 quả bóng.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23719" y="3643683"/>
            <a:ext cx="4434096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“Gộp lại” nghĩa là ta </a:t>
            </a:r>
          </a:p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2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</a:t>
            </a:r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12544" y="1143000"/>
            <a:ext cx="11948319" cy="55626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8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7" grpId="0"/>
      <p:bldP spid="8" grpId="0"/>
      <p:bldP spid="9" grpId="0"/>
      <p:bldP spid="10" grpId="0"/>
      <p:bldP spid="11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89719" y="111857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4916" y="2895600"/>
            <a:ext cx="206781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smtClean="0">
                <a:solidFill>
                  <a:srgbClr val="FF0000"/>
                </a:solidFill>
                <a:latin typeface="HP001 4 hàng" pitchFamily="34" charset="0"/>
              </a:rPr>
              <a:t>+</a:t>
            </a:r>
            <a:endParaRPr lang="en-US" sz="120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3679" y="283029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5917" y="553401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60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511E-6 2.22222E-6 L 0.04803 0.00023 " pathEditMode="relative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2602E-6 1.11111E-6 L 0.00026 0.08472 " pathEditMode="relative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Gộp lại thì bằng mấy?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t="39441" r="57652" b="45397"/>
          <a:stretch/>
        </p:blipFill>
        <p:spPr>
          <a:xfrm>
            <a:off x="914272" y="2343835"/>
            <a:ext cx="3429000" cy="2926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319" y="1447800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700338" y="1524000"/>
            <a:ext cx="5437981" cy="914400"/>
          </a:xfrm>
          <a:prstGeom prst="wedgeRoundRectCallout">
            <a:avLst>
              <a:gd name="adj1" fmla="val -54608"/>
              <a:gd name="adj2" fmla="val 41721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Gộp 3 quả bóng và 2 quả bóng được mấy quả bóng?</a:t>
            </a:r>
            <a:endParaRPr lang="en-US" sz="28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7036" y="2537651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6062" y="259741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2544" y="233759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9512" y="2697884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6364" y="2802903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014" y="5391835"/>
            <a:ext cx="4434096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quả bóng và 2 quả bóng được 5 quả bóng.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265062" y="2509516"/>
            <a:ext cx="6477000" cy="3695747"/>
            <a:chOff x="5218509" y="2094131"/>
            <a:chExt cx="6477000" cy="3695747"/>
          </a:xfrm>
        </p:grpSpPr>
        <p:sp>
          <p:nvSpPr>
            <p:cNvPr id="12" name="Rounded Rectangle 11"/>
            <p:cNvSpPr/>
            <p:nvPr/>
          </p:nvSpPr>
          <p:spPr>
            <a:xfrm>
              <a:off x="5218509" y="2094131"/>
              <a:ext cx="6477000" cy="3695747"/>
            </a:xfrm>
            <a:prstGeom prst="roundRect">
              <a:avLst/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171009" y="2305652"/>
              <a:ext cx="4572001" cy="913078"/>
            </a:xfrm>
            <a:prstGeom prst="round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6260530" y="2352249"/>
              <a:ext cx="707530" cy="81988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036191" y="2352249"/>
              <a:ext cx="707530" cy="81988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811852" y="2352249"/>
              <a:ext cx="707530" cy="81988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9107164" y="2345254"/>
              <a:ext cx="817563" cy="83387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9910500" y="2345254"/>
              <a:ext cx="817563" cy="833874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6217562" y="3705231"/>
            <a:ext cx="443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+ 2 = ?</a:t>
            </a:r>
            <a:endParaRPr lang="en-US" sz="4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53717" y="3705230"/>
            <a:ext cx="562773" cy="769441"/>
          </a:xfrm>
          <a:prstGeom prst="rect">
            <a:avLst/>
          </a:prstGeom>
          <a:solidFill>
            <a:srgbClr val="FFE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94803" y="4401986"/>
            <a:ext cx="589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Ba cộng hai bằng năm.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12544" y="1143000"/>
            <a:ext cx="11948319" cy="55626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3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319" y="1447800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" y="2438400"/>
            <a:ext cx="11395172" cy="2667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485239" y="2942834"/>
            <a:ext cx="443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+ 3 = ?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87292" y="3712275"/>
            <a:ext cx="4429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Một cộng ba bằng bốn.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285987" y="2949714"/>
            <a:ext cx="56277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55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19" y="914400"/>
            <a:ext cx="7078063" cy="30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1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61302" y="577799"/>
            <a:ext cx="977554" cy="91238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1</a:t>
            </a:r>
            <a:endParaRPr lang="vi-VN" sz="54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601978" y="705533"/>
            <a:ext cx="1025856" cy="704418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4978" y="717512"/>
            <a:ext cx="4587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?</a:t>
            </a:r>
            <a:endParaRPr lang="vi-VN" sz="35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204" y="2023446"/>
            <a:ext cx="1744358" cy="62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04" y="2055301"/>
            <a:ext cx="1744358" cy="6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204" y="3807985"/>
            <a:ext cx="1710156" cy="85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605" y="3819387"/>
            <a:ext cx="1721557" cy="84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781605" y="1900227"/>
            <a:ext cx="2608567" cy="914400"/>
            <a:chOff x="1066800" y="4816366"/>
            <a:chExt cx="2608567" cy="914400"/>
          </a:xfrm>
        </p:grpSpPr>
        <p:sp>
          <p:nvSpPr>
            <p:cNvPr id="14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 + 1 =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050872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0506" y="1902984"/>
            <a:ext cx="2608567" cy="914400"/>
            <a:chOff x="1066800" y="4816366"/>
            <a:chExt cx="2608567" cy="914400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 + 1 =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050872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781605" y="3792218"/>
            <a:ext cx="2608567" cy="914400"/>
            <a:chOff x="1066800" y="4816366"/>
            <a:chExt cx="2608567" cy="914400"/>
          </a:xfrm>
        </p:grpSpPr>
        <p:sp>
          <p:nvSpPr>
            <p:cNvPr id="20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3 + 1 =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050872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380506" y="3794975"/>
            <a:ext cx="2608567" cy="914400"/>
            <a:chOff x="1066800" y="4816366"/>
            <a:chExt cx="2608567" cy="914400"/>
          </a:xfrm>
        </p:grpSpPr>
        <p:sp>
          <p:nvSpPr>
            <p:cNvPr id="23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 + 4 =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050872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050139" y="2056832"/>
            <a:ext cx="4700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Arial" pitchFamily="34" charset="0"/>
                <a:cs typeface="Arial" pitchFamily="34" charset="0"/>
              </a:rPr>
              <a:t>a)</a:t>
            </a:r>
            <a:endParaRPr lang="vi-VN" sz="25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038919" y="4010891"/>
            <a:ext cx="4700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Arial" pitchFamily="34" charset="0"/>
                <a:cs typeface="Arial" pitchFamily="34" charset="0"/>
              </a:rPr>
              <a:t>c)</a:t>
            </a:r>
            <a:endParaRPr lang="vi-VN" sz="25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709072" y="2055384"/>
            <a:ext cx="48763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Arial" pitchFamily="34" charset="0"/>
                <a:cs typeface="Arial" pitchFamily="34" charset="0"/>
              </a:rPr>
              <a:t>b)</a:t>
            </a:r>
            <a:endParaRPr lang="vi-VN" sz="25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697852" y="4009443"/>
            <a:ext cx="48763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Arial" pitchFamily="34" charset="0"/>
                <a:cs typeface="Arial" pitchFamily="34" charset="0"/>
              </a:rPr>
              <a:t>d)</a:t>
            </a:r>
            <a:endParaRPr lang="vi-VN" sz="25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884817" y="2079454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479095" y="2078006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84817" y="3968688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474554" y="3975176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5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267</Words>
  <Application>Microsoft Office PowerPoint</Application>
  <PresentationFormat>Custom</PresentationFormat>
  <Paragraphs>117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Aachen</vt:lpstr>
      <vt:lpstr>Arial</vt:lpstr>
      <vt:lpstr>Arial-Rounded</vt:lpstr>
      <vt:lpstr>Calibri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- 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78</cp:revision>
  <dcterms:created xsi:type="dcterms:W3CDTF">2021-05-23T10:25:42Z</dcterms:created>
  <dcterms:modified xsi:type="dcterms:W3CDTF">2022-10-25T07:07:46Z</dcterms:modified>
</cp:coreProperties>
</file>