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3" r:id="rId3"/>
    <p:sldId id="314" r:id="rId4"/>
    <p:sldId id="289" r:id="rId5"/>
    <p:sldId id="310" r:id="rId6"/>
    <p:sldId id="311" r:id="rId7"/>
    <p:sldId id="273" r:id="rId8"/>
    <p:sldId id="302" r:id="rId9"/>
    <p:sldId id="303" r:id="rId10"/>
    <p:sldId id="312" r:id="rId11"/>
    <p:sldId id="315" r:id="rId12"/>
    <p:sldId id="278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232"/>
    <a:srgbClr val="FFFF97"/>
    <a:srgbClr val="FF3399"/>
    <a:srgbClr val="FF6600"/>
    <a:srgbClr val="ECF763"/>
    <a:srgbClr val="EFF87C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3735" r="6972" b="8056"/>
          <a:stretch/>
        </p:blipFill>
        <p:spPr>
          <a:xfrm>
            <a:off x="2704437" y="12382"/>
            <a:ext cx="7226600" cy="68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10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60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519" y="152400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8426759" y="2886650"/>
            <a:ext cx="667512" cy="6675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15874" r="45288" b="76201"/>
          <a:stretch/>
        </p:blipFill>
        <p:spPr>
          <a:xfrm>
            <a:off x="670787" y="1781133"/>
            <a:ext cx="6734803" cy="22110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9105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28119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4289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64239" y="4614744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47192" y="4614744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6259" y="461772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7625" y="461518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25709" y="46166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22809" y="461518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759" y="4615187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45712" y="4615187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25709" y="46166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26759" y="3933444"/>
            <a:ext cx="667512" cy="667512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51689" y="334830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951689" y="334830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>
            <a:stCxn id="8" idx="3"/>
            <a:endCxn id="26" idx="1"/>
          </p:cNvCxnSpPr>
          <p:nvPr/>
        </p:nvCxnSpPr>
        <p:spPr>
          <a:xfrm>
            <a:off x="9094271" y="3220406"/>
            <a:ext cx="857418" cy="447941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  <a:endCxn id="25" idx="1"/>
          </p:cNvCxnSpPr>
          <p:nvPr/>
        </p:nvCxnSpPr>
        <p:spPr>
          <a:xfrm flipV="1">
            <a:off x="9094271" y="3668347"/>
            <a:ext cx="857418" cy="598853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3612" y="968514"/>
            <a:ext cx="106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426759" y="2886650"/>
            <a:ext cx="667512" cy="6675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1781646"/>
            <a:ext cx="6734803" cy="22100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9105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28119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4289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64239" y="4614744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47192" y="4614744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6259" y="461772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7625" y="461518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25709" y="46166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22809" y="461518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759" y="4615187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45712" y="4615187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25709" y="46166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26759" y="3933444"/>
            <a:ext cx="667512" cy="667512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51689" y="334830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951689" y="334830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>
            <a:stCxn id="8" idx="3"/>
            <a:endCxn id="26" idx="1"/>
          </p:cNvCxnSpPr>
          <p:nvPr/>
        </p:nvCxnSpPr>
        <p:spPr>
          <a:xfrm>
            <a:off x="9094271" y="3220406"/>
            <a:ext cx="857418" cy="447941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  <a:endCxn id="25" idx="1"/>
          </p:cNvCxnSpPr>
          <p:nvPr/>
        </p:nvCxnSpPr>
        <p:spPr>
          <a:xfrm flipV="1">
            <a:off x="9094271" y="3668347"/>
            <a:ext cx="857418" cy="598853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375" y="581914"/>
            <a:ext cx="106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426759" y="2886650"/>
            <a:ext cx="667512" cy="6675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9105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2633" y="44958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4289" y="46147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64239" y="4614744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47192" y="4614744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0773" y="449877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7625" y="461518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25709" y="44958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22809" y="461518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759" y="4615187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45712" y="4615187"/>
            <a:ext cx="640080" cy="64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25709" y="44958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26759" y="3933444"/>
            <a:ext cx="667512" cy="667512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51689" y="334830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951689" y="334830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>
            <a:stCxn id="8" idx="3"/>
            <a:endCxn id="26" idx="1"/>
          </p:cNvCxnSpPr>
          <p:nvPr/>
        </p:nvCxnSpPr>
        <p:spPr>
          <a:xfrm>
            <a:off x="9094271" y="3220406"/>
            <a:ext cx="857418" cy="585101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  <a:endCxn id="25" idx="1"/>
          </p:cNvCxnSpPr>
          <p:nvPr/>
        </p:nvCxnSpPr>
        <p:spPr>
          <a:xfrm flipV="1">
            <a:off x="9094271" y="3805507"/>
            <a:ext cx="857418" cy="461693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375" y="581914"/>
            <a:ext cx="106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47190" r="45816" b="44885"/>
          <a:stretch/>
        </p:blipFill>
        <p:spPr>
          <a:xfrm>
            <a:off x="670787" y="1781133"/>
            <a:ext cx="6734803" cy="22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1442" y="152400"/>
            <a:ext cx="11252077" cy="1063433"/>
            <a:chOff x="597667" y="326926"/>
            <a:chExt cx="11252077" cy="106343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26926"/>
              <a:ext cx="1038704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33450" y="1590961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+ 1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319" y="2736292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4538" y="42672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+ 3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7397" y="1610011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+ 2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7397" y="280035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+ 6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61519" y="5377322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83728" y="4269531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+ 4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72694" y="5377322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+ 0 =  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C\Pictures\Hình ảnh soạn giáo án\anh hùng 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19" y="2382708"/>
            <a:ext cx="1886823" cy="188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Pictures\Hình ảnh soạn giáo án\anh hùng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79" y="344088"/>
            <a:ext cx="2973515" cy="29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Pictures\Hình ảnh soạn giáo án\anh hùng 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75" y="5368627"/>
            <a:ext cx="1927022" cy="14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ọ lem Animated - Classic Disney bức ảnh (12417855) - fanpop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875416"/>
            <a:ext cx="1295400" cy="15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incess Belle - Disney Princess Photo (6383827) - Fanpo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38" y="4970117"/>
            <a:ext cx="1249525" cy="18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incess Jasmine,Animated - Classic Disney Photo (9005769) - Fanpop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00" y="3455204"/>
            <a:ext cx="1857138" cy="16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isney princesses glitter gifs | Walt disney princesses, Disney princess  ariel, Disney princess pictures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53" y="3641272"/>
            <a:ext cx="1205025" cy="16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The Princess Stickers for Android &amp;amp; iOS | Gfycat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96" y="2427604"/>
            <a:ext cx="1167691" cy="16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49471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12285" r="79295" b="67222"/>
          <a:stretch/>
        </p:blipFill>
        <p:spPr>
          <a:xfrm>
            <a:off x="2499519" y="4171950"/>
            <a:ext cx="1045268" cy="876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6" t="14067" r="40466" b="65440"/>
          <a:stretch/>
        </p:blipFill>
        <p:spPr>
          <a:xfrm>
            <a:off x="4404519" y="4171949"/>
            <a:ext cx="1045268" cy="876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0" t="13176" r="3282" b="66331"/>
          <a:stretch/>
        </p:blipFill>
        <p:spPr>
          <a:xfrm>
            <a:off x="6252698" y="4171948"/>
            <a:ext cx="1045268" cy="8762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4" t="37184" r="420" b="42323"/>
          <a:stretch/>
        </p:blipFill>
        <p:spPr>
          <a:xfrm>
            <a:off x="8024018" y="4171950"/>
            <a:ext cx="1234281" cy="8762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55895" r="60535" b="23612"/>
          <a:stretch/>
        </p:blipFill>
        <p:spPr>
          <a:xfrm>
            <a:off x="9966789" y="4171952"/>
            <a:ext cx="1063162" cy="8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7224060" y="2514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930940" y="2514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041640" y="2514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047500" y="2514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7778" r="40915" b="67173"/>
          <a:stretch/>
        </p:blipFill>
        <p:spPr>
          <a:xfrm>
            <a:off x="309584" y="1371600"/>
            <a:ext cx="5802468" cy="4591050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6486680" y="250317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492540" y="250317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686939" y="2514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692799" y="2514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37399" y="4907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944279" y="4907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054979" y="4907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060839" y="4907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500019" y="489585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05879" y="489585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700278" y="4907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706138" y="4907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55" grpId="0" animBg="1"/>
      <p:bldP spid="57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173</Words>
  <Application>Microsoft Office PowerPoint</Application>
  <PresentationFormat>Custom</PresentationFormat>
  <Paragraphs>114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231</cp:revision>
  <dcterms:created xsi:type="dcterms:W3CDTF">2021-05-23T10:25:42Z</dcterms:created>
  <dcterms:modified xsi:type="dcterms:W3CDTF">2022-11-07T14:25:03Z</dcterms:modified>
</cp:coreProperties>
</file>