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3"/>
  </p:notesMasterIdLst>
  <p:sldIdLst>
    <p:sldId id="341" r:id="rId4"/>
    <p:sldId id="305" r:id="rId5"/>
    <p:sldId id="308" r:id="rId6"/>
    <p:sldId id="272" r:id="rId7"/>
    <p:sldId id="282" r:id="rId8"/>
    <p:sldId id="274" r:id="rId9"/>
    <p:sldId id="275" r:id="rId10"/>
    <p:sldId id="306" r:id="rId11"/>
    <p:sldId id="283" r:id="rId12"/>
    <p:sldId id="285" r:id="rId13"/>
    <p:sldId id="286" r:id="rId14"/>
    <p:sldId id="287" r:id="rId15"/>
    <p:sldId id="288" r:id="rId16"/>
    <p:sldId id="284" r:id="rId17"/>
    <p:sldId id="276" r:id="rId18"/>
    <p:sldId id="289" r:id="rId19"/>
    <p:sldId id="295" r:id="rId20"/>
    <p:sldId id="278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68" d="100"/>
          <a:sy n="68" d="100"/>
        </p:scale>
        <p:origin x="7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2024/4/4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12192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3276600" y="152400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1981200" y="685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914400" y="1981200"/>
            <a:ext cx="9906000" cy="22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-Ích-Của-Cây-Xanh-Kể-Chuyện-Bé-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1216309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chăm sóc và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lên và khỏe mạnh. Mang lại nhiều lợi ích cho con người.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9A7CB-CD36-4299-8D48-4AC3640E11A9}"/>
              </a:ext>
            </a:extLst>
          </p:cNvPr>
          <p:cNvSpPr txBox="1"/>
          <p:nvPr/>
        </p:nvSpPr>
        <p:spPr>
          <a:xfrm>
            <a:off x="1828800" y="1727261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135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215</Words>
  <Application>Microsoft Office PowerPoint</Application>
  <PresentationFormat>Widescreen</PresentationFormat>
  <Paragraphs>51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Microsoft YaHei</vt:lpstr>
      <vt:lpstr>Arial</vt:lpstr>
      <vt:lpstr>Arial Black</vt:lpstr>
      <vt:lpstr>Calibri</vt:lpstr>
      <vt:lpstr>Meiryo</vt:lpstr>
      <vt:lpstr>Oswald Regular</vt:lpstr>
      <vt:lpstr>Passion One</vt:lpstr>
      <vt:lpstr>Tahoma</vt:lpstr>
      <vt:lpstr>Times New Roman</vt:lpstr>
      <vt:lpstr>幼圆</vt:lpstr>
      <vt:lpstr>Office Theme</vt:lpstr>
      <vt:lpstr>1_Office Theme</vt:lpstr>
      <vt:lpstr>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84986</cp:lastModifiedBy>
  <cp:revision>93</cp:revision>
  <dcterms:created xsi:type="dcterms:W3CDTF">2020-10-02T09:24:27Z</dcterms:created>
  <dcterms:modified xsi:type="dcterms:W3CDTF">2024-04-04T08:54:59Z</dcterms:modified>
</cp:coreProperties>
</file>