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89" r:id="rId3"/>
    <p:sldId id="290" r:id="rId4"/>
    <p:sldId id="260" r:id="rId5"/>
    <p:sldId id="258" r:id="rId6"/>
    <p:sldId id="257" r:id="rId7"/>
    <p:sldId id="285" r:id="rId8"/>
    <p:sldId id="284" r:id="rId9"/>
    <p:sldId id="279" r:id="rId10"/>
    <p:sldId id="286" r:id="rId11"/>
    <p:sldId id="261" r:id="rId12"/>
    <p:sldId id="264" r:id="rId13"/>
    <p:sldId id="280" r:id="rId14"/>
    <p:sldId id="265" r:id="rId15"/>
    <p:sldId id="266" r:id="rId16"/>
    <p:sldId id="268" r:id="rId17"/>
    <p:sldId id="270" r:id="rId18"/>
    <p:sldId id="291" r:id="rId19"/>
    <p:sldId id="271" r:id="rId20"/>
    <p:sldId id="262" r:id="rId21"/>
    <p:sldId id="272" r:id="rId22"/>
    <p:sldId id="273" r:id="rId23"/>
    <p:sldId id="281" r:id="rId24"/>
    <p:sldId id="274" r:id="rId25"/>
    <p:sldId id="263" r:id="rId26"/>
    <p:sldId id="275" r:id="rId27"/>
    <p:sldId id="276" r:id="rId28"/>
    <p:sldId id="278" r:id="rId29"/>
    <p:sldId id="287" r:id="rId30"/>
    <p:sldId id="283" r:id="rId31"/>
    <p:sldId id="28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FFFF1D"/>
    <a:srgbClr val="0000FF"/>
    <a:srgbClr val="FFFF2D"/>
    <a:srgbClr val="EAEAEA"/>
    <a:srgbClr val="ECECEC"/>
    <a:srgbClr val="E4E4E4"/>
    <a:srgbClr val="E8E8E8"/>
    <a:srgbClr val="DBDBDB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78549-5CDF-46B9-A8F8-1CCF829240B7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CCA29-6442-4599-9C1B-C4C257F32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7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33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323A-DA2A-48E7-9B67-47D232C9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ED3F8-D2C4-48FE-81D5-5F92DD443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7DB9A-33FF-4BA3-8ACC-C3BBBD3F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26D77-AF35-4A1F-AB2A-910187C9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DF61A-F595-45FD-B870-D4DFCDA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30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AFC6-CA24-41DE-A14C-6A58E6FB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01D23-E746-4621-BB61-0D75EDD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1B939-0A56-4889-8C08-99FEC0A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2AF02-191F-401C-B460-9D0680AB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089D-F823-4BD1-B5A8-A7F62D2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40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E6FA-7F44-40A4-B5C4-FA1A3BE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C3D6C-7FFC-434D-B76C-74E1D5CF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609F8-C0BE-4383-916E-DECE3042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447E5-F169-4CEC-874D-B48700CF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81AFE-E517-45B9-85C6-AC2C5956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07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6C44-2C21-46F7-8427-99B3B9EA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75753-B844-4915-AFF1-411AB16A6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07E34-9050-4D1B-A0F4-17378AC6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30D0C-0562-484A-A78D-FC0E83AA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4AA17-AE04-49F9-9BD5-7AAC2651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B3732-F3A7-4010-A127-800A1C47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56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D6B8-C953-47EB-A86E-17B5F0D0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327D2-792A-4AA3-ABEA-4209A41F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952C1-2FE9-453F-BCDF-BFBC3B03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1BE49-AEB3-41B5-BD77-A1781238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0549E-8C16-4722-AD87-7A26C560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8DE82-41D4-462E-BA6A-4E15AD3F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22CFD-7DA7-4496-8B36-0E42BCA7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564B1B-C8AD-4AA3-9E82-18C740C0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24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CCAF-102D-47A9-B877-8E714FBC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9358F-0F2B-4010-8A02-B0BC8423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49BEE-E120-4B23-A61A-0CED7485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4CD90-5FD4-4942-9C10-B9BB6037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06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D41BB-DCA2-4432-9774-772DCBF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33C28-DE54-4F4B-A793-5B07C379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C830F-9858-4211-B9E6-F5CA14B8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83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A8D1-DF71-45DC-A733-475CA3D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9751-2160-40C2-B6C3-5F65D5E1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D116F-406E-491F-AE16-DC43A01BB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9180A-6699-48B5-B499-C3FDC4EB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F5EB6-E911-4547-B474-58036202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F9045-B5B0-4D44-A138-D19AC8DE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69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D420-1BB8-4768-9DF4-ECFDF3D0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4E17B8-DCF1-4A78-9D68-4C8538948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CD155-CDC9-480E-80EB-75B59C3F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A9669-B965-4665-90FC-64E976A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74A23-F9D0-4ACB-A158-FF750320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F330E-6365-4A52-9FA0-E27892F9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22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3027-2949-4C7E-9367-10F493EC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5E380-222E-4DF2-AFDC-1B28E039E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2BB0-6CAF-4055-BB66-EB45DAD4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CCEB6-C70D-4CD1-9137-A9505BF0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D4FF3-6528-4A9B-989E-E0564805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63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B7236E-EFF5-47C3-AAFA-32BBF670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BF3DE-E9D5-421C-83DA-44C7204B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211BA-623E-4EF3-8529-721BB6B3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D5C79-BA93-48EB-93B3-318A9AB3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1E9D-40D6-4EA6-A993-454DD811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9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0C017-B5EB-4E82-A713-B117306A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E76D2-E646-4877-8240-3B520B26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FF72-9702-4887-84A5-AF999478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239-7C4F-443A-A696-016E6BE2F804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1C773-2C2F-4C87-8D7D-0E33C235B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8D4BF-D7AA-432E-AC8E-98724CBDB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4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181.photobucket.com/albums/x204/nguyenhuongthachthao/Blue%20beer%20wallpaper/1178508017.jpg" TargetMode="External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181.photobucket.com/albums/x204/nguyenhuongthachthao/Blue%20beer%20wallpaper/1178508017.jpg" TargetMode="External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i181.photobucket.com/albums/x204/nguyenhuongthachthao/Blue%20beer%20wallpaper/1178508017.jpg" TargetMode="External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i181.photobucket.com/albums/x204/nguyenhuongthachthao/Blue%20beer%20wallpaper/1178508017.jpg" TargetMode="External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4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5" y="529095"/>
            <a:ext cx="9010705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9595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" y="4384930"/>
            <a:ext cx="4467464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619517" y="2534063"/>
            <a:ext cx="3697464" cy="103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86" y="2509163"/>
            <a:ext cx="2851226" cy="42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410103" y="772688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14300" y="552556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202898" y="2593050"/>
            <a:ext cx="673907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12">
              <a:lnSpc>
                <a:spcPct val="150000"/>
              </a:lnSpc>
            </a:pPr>
            <a:r>
              <a:rPr lang="en-US" sz="159836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12">
              <a:lnSpc>
                <a:spcPct val="150000"/>
              </a:lnSpc>
            </a:pPr>
            <a:r>
              <a:rPr lang="en-US" sz="159836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454" y="805522"/>
            <a:ext cx="704214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84">
              <a:lnSpc>
                <a:spcPct val="150000"/>
              </a:lnSpc>
            </a:pPr>
            <a:r>
              <a: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7314" y="3580588"/>
            <a:ext cx="5953260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 mod="1">
    <p:ext uri="{E180D4A7-C9FB-4DFB-919C-405C955672EB}">
      <p14:showEvtLst xmlns:p14="http://schemas.microsoft.com/office/powerpoint/2010/main">
        <p14:playEvt time="77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83977" y="1847165"/>
            <a:ext cx="8775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7030A0"/>
                </a:solidFill>
              </a:rPr>
              <a:t>TIẾT 2</a:t>
            </a:r>
            <a:endParaRPr lang="en-US" altLang="en-US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9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ột số khó khăn của các gia đình khi lắp đặt thang má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3085884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799" y="1981200"/>
            <a:ext cx="4009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a. Vì sao thỏ buồn?</a:t>
            </a:r>
            <a:endParaRPr lang="en-US" sz="2800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413" y="1981200"/>
            <a:ext cx="870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-SGK-TV" pitchFamily="2" charset="0"/>
              </a:rPr>
              <a:t>Thấy thỏ bị các bạn chê, thỏ bố đã làm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2905125"/>
            <a:ext cx="2902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=&gt; </a:t>
            </a:r>
            <a:r>
              <a:rPr lang="en-US" sz="28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động viên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697" y="1974008"/>
            <a:ext cx="8520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2800" dirty="0">
                <a:latin typeface="UTM Avo" panose="02040603050506020204" pitchFamily="18" charset="0"/>
                <a:cs typeface="Arial-SGK-TV" pitchFamily="2" charset="0"/>
              </a:rPr>
              <a:t>b. Chuyện gì xảy ra trong lần thỏ và các bạn đi chơi xa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?</a:t>
            </a:r>
            <a:endParaRPr lang="en-US" sz="2800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1800" y="3200400"/>
            <a:ext cx="2902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=&gt; </a:t>
            </a:r>
            <a:r>
              <a:rPr lang="en-US" sz="28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quên khuấy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412" y="1968250"/>
            <a:ext cx="8494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    c</a:t>
            </a:r>
            <a:r>
              <a:rPr lang="en-US" sz="2800" dirty="0">
                <a:latin typeface="UTM Avo" panose="02040603050506020204" pitchFamily="18" charset="0"/>
                <a:cs typeface="Arial-SGK-TV" pitchFamily="2" charset="0"/>
              </a:rPr>
              <a:t>. Nhờ đâu mà cả nhóm tìm được đường về nhà?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1981406"/>
            <a:ext cx="8483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2800" dirty="0">
                <a:latin typeface="UTM Avo" panose="02040603050506020204" pitchFamily="18" charset="0"/>
                <a:cs typeface="Arial-SGK-TV" pitchFamily="2" charset="0"/>
              </a:rPr>
              <a:t>Khi tìm được đường 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về </a:t>
            </a:r>
            <a:r>
              <a:rPr lang="en-US" sz="2800" dirty="0">
                <a:latin typeface="UTM Avo" panose="02040603050506020204" pitchFamily="18" charset="0"/>
                <a:cs typeface="Arial-SGK-TV" pitchFamily="2" charset="0"/>
              </a:rPr>
              <a:t>thái độ của các bạn với thỏ 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như thế nào?</a:t>
            </a:r>
            <a:endParaRPr lang="en-US" sz="2800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64610" y="3200400"/>
            <a:ext cx="2902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=&gt; </a:t>
            </a:r>
            <a:r>
              <a:rPr lang="en-US" sz="28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tấm tắc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59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8" grpId="0"/>
      <p:bldP spid="8" grpId="1"/>
      <p:bldP spid="6" grpId="0"/>
      <p:bldP spid="6" grpId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1178508017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Pla019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WordArt 6"/>
          <p:cNvSpPr>
            <a:spLocks noChangeArrowheads="1" noChangeShapeType="1" noTextEdit="1"/>
          </p:cNvSpPr>
          <p:nvPr/>
        </p:nvSpPr>
        <p:spPr bwMode="auto">
          <a:xfrm>
            <a:off x="381000" y="1752600"/>
            <a:ext cx="8458200" cy="2286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spc="64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HP001 4 hàng"/>
              </a:rPr>
              <a:t>Nghỉ giữa tiết</a:t>
            </a:r>
          </a:p>
        </p:txBody>
      </p:sp>
      <p:pic>
        <p:nvPicPr>
          <p:cNvPr id="73735" name="Picture 7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71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8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00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9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910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0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Picture 11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0" name="Picture 12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13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14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90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15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16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17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057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7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-244475"/>
            <a:ext cx="152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7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68275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211609"/>
      </p:ext>
    </p:extLst>
  </p:cSld>
  <p:clrMapOvr>
    <a:masterClrMapping/>
  </p:clrMapOvr>
  <p:transition spd="slow">
    <p:wheel spokes="8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ột số khó khăn của các gia đình khi lắp đặt thang má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3085884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5800" y="167640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UTM Avo" panose="02040603050506020204" pitchFamily="18" charset="0"/>
                <a:cs typeface="Arial-SGK-TV" pitchFamily="2" charset="0"/>
              </a:rPr>
              <a:t>c. Nhờ đâu mà cả nhóm tìm được đường về nhà?</a:t>
            </a:r>
            <a:endParaRPr lang="en-US" sz="2800" b="1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743200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=&gt; 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Cả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nhóm tìm được đường về 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nhà nhờ đôi tai thính của thỏ.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1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ột số khó khăn của các gia đình khi lắp đặt thang má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3085884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676400"/>
            <a:ext cx="87820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914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AEAEA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295400"/>
            <a:ext cx="4769528" cy="390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385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6250" y="1232856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1. Tô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952625"/>
            <a:ext cx="87884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990850"/>
            <a:ext cx="8782050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0840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2431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99"/>
            <a:ext cx="9144000" cy="419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942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83977" y="1847165"/>
            <a:ext cx="8775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7030A0"/>
                </a:solidFill>
              </a:rPr>
              <a:t>TIẾT 3</a:t>
            </a:r>
            <a:endParaRPr lang="en-US" altLang="en-US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9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1B11E9-E12B-4668-8CFD-4160E0A0E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68"/>
          <a:stretch/>
        </p:blipFill>
        <p:spPr>
          <a:xfrm>
            <a:off x="0" y="857250"/>
            <a:ext cx="9144000" cy="2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2448" y="1631814"/>
            <a:ext cx="7438725" cy="523220"/>
          </a:xfrm>
          <a:prstGeom prst="rect">
            <a:avLst/>
          </a:prstGeom>
          <a:solidFill>
            <a:srgbClr val="FFFF2D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chạy nhanh		                   thính tai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2923" y="2637029"/>
            <a:ext cx="74190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     Chú mèo  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............ </a:t>
            </a:r>
            <a:r>
              <a:rPr lang="en-US" sz="2800" b="1" dirty="0" smtClean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nghe tiếng chít chít của lũ chuột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.</a:t>
            </a:r>
            <a:endParaRPr lang="en-US" sz="2800" dirty="0">
              <a:solidFill>
                <a:srgbClr val="0000FF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599" y="1631814"/>
            <a:ext cx="17772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dỏng tai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0920" y="2638487"/>
            <a:ext cx="48416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13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-0.11076 0.1460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8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730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1178508017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Pla019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WordArt 6"/>
          <p:cNvSpPr>
            <a:spLocks noChangeArrowheads="1" noChangeShapeType="1" noTextEdit="1"/>
          </p:cNvSpPr>
          <p:nvPr/>
        </p:nvSpPr>
        <p:spPr bwMode="auto">
          <a:xfrm>
            <a:off x="381000" y="1752600"/>
            <a:ext cx="8458200" cy="2286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spc="64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HP001 4 hàng"/>
              </a:rPr>
              <a:t>Nghỉ giữa tiết</a:t>
            </a:r>
          </a:p>
        </p:txBody>
      </p:sp>
      <p:pic>
        <p:nvPicPr>
          <p:cNvPr id="73735" name="Picture 7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71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8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00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9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910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0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Picture 11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0" name="Picture 12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13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14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90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15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16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17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057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7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-244475"/>
            <a:ext cx="152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7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68275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211609"/>
      </p:ext>
    </p:extLst>
  </p:cSld>
  <p:clrMapOvr>
    <a:masterClrMapping/>
  </p:clrMapOvr>
  <p:transition spd="slow">
    <p:wheel spokes="8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4970526" cy="603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6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83977" y="1847165"/>
            <a:ext cx="8775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7030A0"/>
                </a:solidFill>
              </a:rPr>
              <a:t>TIẾT 4</a:t>
            </a:r>
            <a:endParaRPr lang="en-US" altLang="en-US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9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4" y="1314450"/>
            <a:ext cx="8699373" cy="507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9100" y="2096399"/>
            <a:ext cx="64389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2600" dirty="0" smtClean="0">
                <a:solidFill>
                  <a:schemeClr val="tx1"/>
                </a:solidFill>
                <a:latin typeface="UTM Avo" panose="02040603050506020204" pitchFamily="18" charset="0"/>
                <a:cs typeface="Arial-SGK-TV" pitchFamily="2" charset="0"/>
              </a:rPr>
              <a:t>Các bạn cùng thỏ đi theo hướng có tiếng gọi. Cả nhóm về được nhà.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9634" y="552450"/>
            <a:ext cx="2401098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-SGK-TV" pitchFamily="2" charset="0"/>
              </a:rPr>
              <a:t>Nghe viết</a:t>
            </a:r>
            <a:endParaRPr lang="en-US" sz="2600" b="1" dirty="0">
              <a:solidFill>
                <a:schemeClr val="tx1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3884" y="2182759"/>
            <a:ext cx="550918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1233" y="2581275"/>
            <a:ext cx="550918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312721" y="2629799"/>
            <a:ext cx="10350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24400" y="3024823"/>
            <a:ext cx="828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36163" y="3042285"/>
            <a:ext cx="828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0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0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1178508017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Pla019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WordArt 6"/>
          <p:cNvSpPr>
            <a:spLocks noChangeArrowheads="1" noChangeShapeType="1" noTextEdit="1"/>
          </p:cNvSpPr>
          <p:nvPr/>
        </p:nvSpPr>
        <p:spPr bwMode="auto">
          <a:xfrm>
            <a:off x="381000" y="1752600"/>
            <a:ext cx="8458200" cy="2286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spc="64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HP001 4 hàng"/>
              </a:rPr>
              <a:t>Nghỉ giữa tiết</a:t>
            </a:r>
          </a:p>
        </p:txBody>
      </p:sp>
      <p:pic>
        <p:nvPicPr>
          <p:cNvPr id="73735" name="Picture 7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71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8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00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9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910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0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Picture 11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0" name="Picture 12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13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14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90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15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16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17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057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7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-244475"/>
            <a:ext cx="152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7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68275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211609"/>
      </p:ext>
    </p:extLst>
  </p:cSld>
  <p:clrMapOvr>
    <a:masterClrMapping/>
  </p:clrMapOvr>
  <p:transition spd="slow">
    <p:wheel spokes="8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438400"/>
            <a:ext cx="8324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uyt           it           uyêt           iêt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775" y="1390650"/>
            <a:ext cx="623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UTM Avo" panose="02040603050506020204" pitchFamily="18" charset="0"/>
                <a:cs typeface="Arial-SGK-TV" pitchFamily="2" charset="0"/>
              </a:rPr>
              <a:t>Tìm từ ngữ có tiếng chứa vần:</a:t>
            </a:r>
            <a:endParaRPr lang="en-US" sz="2800" b="1" dirty="0"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7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07682"/>
            <a:ext cx="7543799" cy="584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12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83977" y="1847165"/>
            <a:ext cx="8775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7030A0"/>
                </a:solidFill>
              </a:rPr>
              <a:t>TIẾT 1</a:t>
            </a:r>
            <a:endParaRPr lang="en-US" altLang="en-US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8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WordArt 16"/>
          <p:cNvSpPr>
            <a:spLocks noChangeArrowheads="1" noChangeShapeType="1" noTextEdit="1"/>
          </p:cNvSpPr>
          <p:nvPr/>
        </p:nvSpPr>
        <p:spPr bwMode="auto">
          <a:xfrm>
            <a:off x="1981200" y="1909763"/>
            <a:ext cx="5943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con </a:t>
            </a:r>
          </a:p>
          <a:p>
            <a:pPr algn="ctr"/>
            <a:r>
              <a:rPr lang="vi-VN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chăm ngoan, học giỏi!</a:t>
            </a:r>
            <a:endParaRPr lang="en-US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AB4B77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288323"/>
      </p:ext>
    </p:extLst>
  </p:cSld>
  <p:clrMapOvr>
    <a:masterClrMapping/>
  </p:clrMapOvr>
  <p:transition spd="slow" advTm="1623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2" y="1659148"/>
            <a:ext cx="902552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9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727300"/>
            <a:ext cx="265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UTM Avo" panose="02040603050506020204" pitchFamily="18" charset="0"/>
                <a:cs typeface="Arial-SGK-TV" pitchFamily="2" charset="0"/>
              </a:rPr>
              <a:t>Đôi tai xấu xí</a:t>
            </a:r>
            <a:endParaRPr lang="en-US" sz="2800" b="1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1272084"/>
            <a:ext cx="59435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      Thỏ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có đ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ôi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tai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dài và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to.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Bị bạn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bè chê,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thỏ buồn Iắm. Thỏ bố động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viên: "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Rồi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con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sẽ thấy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tai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mình rất đẹp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".</a:t>
            </a:r>
          </a:p>
          <a:p>
            <a:pPr algn="just"/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      Một Iần, thỏ và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các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bạn đi chơi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xa, quên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khuấy đường về.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Ai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cũng hoảng sợ. Thỏ chợt dỏng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tai: "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Suỵt!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Có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tiếng bố tớ gọi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".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Cả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nhóm đ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i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theo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hướng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có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tiếng gọi Tất cả về được tới nhà. Các bạn tấm tắc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khen tai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thỏ thật tuyệt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     Từ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đó, thỏ không còn buồn vì đôi tai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nữa.</a:t>
            </a:r>
            <a:endParaRPr lang="en-US" sz="2000" i="1" dirty="0">
              <a:latin typeface="UTM Avo" panose="02040603050506020204" pitchFamily="18" charset="0"/>
              <a:cs typeface="Arial-SGK-TV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87" y="1626078"/>
            <a:ext cx="3063813" cy="303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534045" y="5148701"/>
            <a:ext cx="4549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>
                <a:latin typeface="UTM Avo" panose="02040603050506020204" pitchFamily="18" charset="0"/>
                <a:cs typeface="Arial-SGK-TV" pitchFamily="2" charset="0"/>
              </a:rPr>
              <a:t>(</a:t>
            </a:r>
            <a:r>
              <a:rPr lang="en-US" i="1" dirty="0">
                <a:latin typeface="UTM Avo" panose="02040603050506020204" pitchFamily="18" charset="0"/>
                <a:cs typeface="Arial-SGK-TV" pitchFamily="2" charset="0"/>
              </a:rPr>
              <a:t>Theo </a:t>
            </a:r>
            <a:r>
              <a:rPr lang="en-US" i="1" dirty="0" smtClean="0">
                <a:latin typeface="UTM Avo" panose="02040603050506020204" pitchFamily="18" charset="0"/>
                <a:cs typeface="Arial-SGK-TV" pitchFamily="2" charset="0"/>
              </a:rPr>
              <a:t>Kể chuyện </a:t>
            </a:r>
            <a:r>
              <a:rPr lang="en-US" i="1" dirty="0">
                <a:latin typeface="UTM Avo" panose="02040603050506020204" pitchFamily="18" charset="0"/>
                <a:cs typeface="Arial-SGK-TV" pitchFamily="2" charset="0"/>
              </a:rPr>
              <a:t>cho bé </a:t>
            </a:r>
            <a:r>
              <a:rPr lang="en-US" i="1" dirty="0" smtClean="0">
                <a:latin typeface="UTM Avo" panose="02040603050506020204" pitchFamily="18" charset="0"/>
                <a:cs typeface="Arial-SGK-TV" pitchFamily="2" charset="0"/>
              </a:rPr>
              <a:t>mầm </a:t>
            </a:r>
            <a:r>
              <a:rPr lang="en-US" i="1" dirty="0">
                <a:latin typeface="UTM Avo" panose="02040603050506020204" pitchFamily="18" charset="0"/>
                <a:cs typeface="Arial-SGK-TV" pitchFamily="2" charset="0"/>
              </a:rPr>
              <a:t>non, </a:t>
            </a:r>
            <a:r>
              <a:rPr lang="en-US" i="1" dirty="0" smtClean="0">
                <a:latin typeface="UTM Avo" panose="02040603050506020204" pitchFamily="18" charset="0"/>
                <a:cs typeface="Arial-SGK-TV" pitchFamily="2" charset="0"/>
              </a:rPr>
              <a:t>tập </a:t>
            </a:r>
            <a:r>
              <a:rPr lang="en-US" i="1" dirty="0">
                <a:latin typeface="UTM Avo" panose="02040603050506020204" pitchFamily="18" charset="0"/>
                <a:cs typeface="Arial-SGK-TV" pitchFamily="2" charset="0"/>
              </a:rPr>
              <a:t>3)</a:t>
            </a:r>
          </a:p>
        </p:txBody>
      </p:sp>
    </p:spTree>
    <p:extLst>
      <p:ext uri="{BB962C8B-B14F-4D97-AF65-F5344CB8AC3E}">
        <p14:creationId xmlns:p14="http://schemas.microsoft.com/office/powerpoint/2010/main" val="5388237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6102" y="1600200"/>
            <a:ext cx="6934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uây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oang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          uyt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6454" y="3013018"/>
            <a:ext cx="283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Arial-SGK-TV" pitchFamily="2" charset="0"/>
              </a:rPr>
              <a:t>q</a:t>
            </a:r>
            <a:r>
              <a:rPr lang="en-US" sz="3200" b="1" dirty="0" smtClean="0">
                <a:latin typeface="UTM Avo" panose="02040603050506020204" pitchFamily="18" charset="0"/>
                <a:cs typeface="Arial-SGK-TV" pitchFamily="2" charset="0"/>
              </a:rPr>
              <a:t>uên kh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uấy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0" y="3048000"/>
            <a:ext cx="2388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UTM Avo" panose="02040603050506020204" pitchFamily="18" charset="0"/>
                <a:cs typeface="Arial-SGK-TV" pitchFamily="2" charset="0"/>
              </a:rPr>
              <a:t>h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oảng </a:t>
            </a:r>
            <a:r>
              <a:rPr lang="en-US" sz="3200" b="1" dirty="0" smtClean="0">
                <a:latin typeface="UTM Avo" panose="02040603050506020204" pitchFamily="18" charset="0"/>
                <a:cs typeface="Arial-SGK-TV" pitchFamily="2" charset="0"/>
              </a:rPr>
              <a:t>sợ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8654" y="3043796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UTM Avo" panose="02040603050506020204" pitchFamily="18" charset="0"/>
                <a:cs typeface="Arial-SGK-TV" pitchFamily="2" charset="0"/>
              </a:rPr>
              <a:t>s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uỵt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6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5118" y="677174"/>
            <a:ext cx="265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UTM Avo" panose="02040603050506020204" pitchFamily="18" charset="0"/>
                <a:cs typeface="Arial-SGK-TV" pitchFamily="2" charset="0"/>
              </a:rPr>
              <a:t>Đôi tai xấu xí</a:t>
            </a:r>
            <a:endParaRPr lang="en-US" sz="2800" b="1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1237580"/>
            <a:ext cx="59435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      Thỏ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có đ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ôi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tai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dài và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to.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Bị bạn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bè chê,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thỏ buồn Iắm. Thỏ bố động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viên: "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Rồi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con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sẽ thấy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tai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mình rất đẹp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".</a:t>
            </a:r>
          </a:p>
          <a:p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      Một Iần, thỏ và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các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bạn đi chơi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xa, quên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khuấy đường về.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Ai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cũng hoảng sợ. Thỏ chợt dỏng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tai: "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Suỵt!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Có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tiếng bố tớ gọi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".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Cả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nhóm đ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i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theo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hướng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có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tiếng gọi Tất cả về được tới nhà. Các bạn tấm tắc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khen tai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thỏ thật tuyệt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.</a:t>
            </a:r>
          </a:p>
          <a:p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     Từ 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đó, thỏ không còn buồn vì đôi tai </a:t>
            </a:r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nữa.</a:t>
            </a:r>
            <a:endParaRPr lang="en-US" sz="2000" i="1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7164" y="2329130"/>
            <a:ext cx="6021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    Một Iần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, thỏ và các bạn đi chơi xa, quên khuấy đường về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.                              </a:t>
            </a:r>
            <a:endParaRPr lang="en-US" sz="2000" i="1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981200" y="2419980"/>
            <a:ext cx="91440" cy="27432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982655" y="2444430"/>
            <a:ext cx="91440" cy="27432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642360" y="2792883"/>
            <a:ext cx="91440" cy="27432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733800" y="2797335"/>
            <a:ext cx="91440" cy="27432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87" y="1600200"/>
            <a:ext cx="3063813" cy="303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534045" y="5114197"/>
            <a:ext cx="4549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>
                <a:latin typeface="UTM Avo" panose="02040603050506020204" pitchFamily="18" charset="0"/>
                <a:cs typeface="Arial-SGK-TV" pitchFamily="2" charset="0"/>
              </a:rPr>
              <a:t>(</a:t>
            </a:r>
            <a:r>
              <a:rPr lang="en-US" i="1" dirty="0">
                <a:latin typeface="UTM Avo" panose="02040603050506020204" pitchFamily="18" charset="0"/>
                <a:cs typeface="Arial-SGK-TV" pitchFamily="2" charset="0"/>
              </a:rPr>
              <a:t>Theo </a:t>
            </a:r>
            <a:r>
              <a:rPr lang="en-US" i="1" dirty="0" smtClean="0">
                <a:latin typeface="UTM Avo" panose="02040603050506020204" pitchFamily="18" charset="0"/>
                <a:cs typeface="Arial-SGK-TV" pitchFamily="2" charset="0"/>
              </a:rPr>
              <a:t>Kể chuyện </a:t>
            </a:r>
            <a:r>
              <a:rPr lang="en-US" i="1" dirty="0">
                <a:latin typeface="UTM Avo" panose="02040603050506020204" pitchFamily="18" charset="0"/>
                <a:cs typeface="Arial-SGK-TV" pitchFamily="2" charset="0"/>
              </a:rPr>
              <a:t>cho bé </a:t>
            </a:r>
            <a:r>
              <a:rPr lang="en-US" i="1" dirty="0" smtClean="0">
                <a:latin typeface="UTM Avo" panose="02040603050506020204" pitchFamily="18" charset="0"/>
                <a:cs typeface="Arial-SGK-TV" pitchFamily="2" charset="0"/>
              </a:rPr>
              <a:t>mầm </a:t>
            </a:r>
            <a:r>
              <a:rPr lang="en-US" i="1" dirty="0">
                <a:latin typeface="UTM Avo" panose="02040603050506020204" pitchFamily="18" charset="0"/>
                <a:cs typeface="Arial-SGK-TV" pitchFamily="2" charset="0"/>
              </a:rPr>
              <a:t>non, </a:t>
            </a:r>
            <a:r>
              <a:rPr lang="en-US" i="1" dirty="0" smtClean="0">
                <a:latin typeface="UTM Avo" panose="02040603050506020204" pitchFamily="18" charset="0"/>
                <a:cs typeface="Arial-SGK-TV" pitchFamily="2" charset="0"/>
              </a:rPr>
              <a:t>tập </a:t>
            </a:r>
            <a:r>
              <a:rPr lang="en-US" i="1" dirty="0">
                <a:latin typeface="UTM Avo" panose="02040603050506020204" pitchFamily="18" charset="0"/>
                <a:cs typeface="Arial-SGK-TV" pitchFamily="2" charset="0"/>
              </a:rPr>
              <a:t>3)</a:t>
            </a:r>
          </a:p>
        </p:txBody>
      </p:sp>
    </p:spTree>
    <p:extLst>
      <p:ext uri="{BB962C8B-B14F-4D97-AF65-F5344CB8AC3E}">
        <p14:creationId xmlns:p14="http://schemas.microsoft.com/office/powerpoint/2010/main" val="585014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1178508017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Pla019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WordArt 6"/>
          <p:cNvSpPr>
            <a:spLocks noChangeArrowheads="1" noChangeShapeType="1" noTextEdit="1"/>
          </p:cNvSpPr>
          <p:nvPr/>
        </p:nvSpPr>
        <p:spPr bwMode="auto">
          <a:xfrm>
            <a:off x="381000" y="1752600"/>
            <a:ext cx="8458200" cy="2286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spc="64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HP001 4 hàng"/>
              </a:rPr>
              <a:t>Nghỉ giữa tiết</a:t>
            </a:r>
          </a:p>
        </p:txBody>
      </p:sp>
      <p:pic>
        <p:nvPicPr>
          <p:cNvPr id="73735" name="Picture 7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71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8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00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9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910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0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Picture 11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0" name="Picture 12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13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14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90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15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16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17" descr="Pictur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057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7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-244475"/>
            <a:ext cx="152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7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68275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211609"/>
      </p:ext>
    </p:extLst>
  </p:cSld>
  <p:clrMapOvr>
    <a:masterClrMapping/>
  </p:clrMapOvr>
  <p:transition spd="slow">
    <p:wheel spokes="8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5118" y="677174"/>
            <a:ext cx="265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UTM Avo" panose="02040603050506020204" pitchFamily="18" charset="0"/>
                <a:cs typeface="Arial-SGK-TV" pitchFamily="2" charset="0"/>
              </a:rPr>
              <a:t>Đôi tai xấu xí</a:t>
            </a:r>
            <a:endParaRPr lang="en-US" sz="2800" b="1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1237580"/>
            <a:ext cx="59435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      Thỏ có đôi tai dài và to. Bị bạn bè chê, thỏ buồn Iắm. Thỏ bố động viên: "Rồi con sẽ thấy tai mình rất đẹp".</a:t>
            </a:r>
          </a:p>
          <a:p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      Một Iần, thỏ và các bạn đi chơi xa, quên khuấy đường về. Ai cũng hoảng sợ. Thỏ chợt dỏng tai: "Suỵt! Có tiếng bố tớ gọi". Cả nhóm đi theo hướng có tiếng gọi Tất cả về được tới nhà. Các bạn tấm tắc khen tai thỏ thật tuyệt.</a:t>
            </a:r>
          </a:p>
          <a:p>
            <a:pPr algn="just"/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      Từ đó, thỏ không còn buồn vì đôi tai nữa.</a:t>
            </a:r>
            <a:endParaRPr lang="en-US" sz="2000" i="1" dirty="0">
              <a:latin typeface="UTM Avo" panose="02040603050506020204" pitchFamily="18" charset="0"/>
              <a:cs typeface="Arial-SGK-TV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87" y="1600200"/>
            <a:ext cx="3063813" cy="303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962401" y="5114197"/>
            <a:ext cx="512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>
                <a:latin typeface="UTM Avo" panose="02040603050506020204" pitchFamily="18" charset="0"/>
                <a:cs typeface="Arial-SGK-TV" pitchFamily="2" charset="0"/>
              </a:rPr>
              <a:t>(</a:t>
            </a:r>
            <a:r>
              <a:rPr lang="en-US" i="1" dirty="0">
                <a:latin typeface="UTM Avo" panose="02040603050506020204" pitchFamily="18" charset="0"/>
                <a:cs typeface="Arial-SGK-TV" pitchFamily="2" charset="0"/>
              </a:rPr>
              <a:t>Theo </a:t>
            </a:r>
            <a:r>
              <a:rPr lang="en-US" i="1" dirty="0" smtClean="0">
                <a:latin typeface="UTM Avo" panose="02040603050506020204" pitchFamily="18" charset="0"/>
                <a:cs typeface="Arial-SGK-TV" pitchFamily="2" charset="0"/>
              </a:rPr>
              <a:t>Kể chuyện </a:t>
            </a:r>
            <a:r>
              <a:rPr lang="en-US" i="1" dirty="0">
                <a:latin typeface="UTM Avo" panose="02040603050506020204" pitchFamily="18" charset="0"/>
                <a:cs typeface="Arial-SGK-TV" pitchFamily="2" charset="0"/>
              </a:rPr>
              <a:t>cho bé </a:t>
            </a:r>
            <a:r>
              <a:rPr lang="en-US" i="1" dirty="0" smtClean="0">
                <a:latin typeface="UTM Avo" panose="02040603050506020204" pitchFamily="18" charset="0"/>
                <a:cs typeface="Arial-SGK-TV" pitchFamily="2" charset="0"/>
              </a:rPr>
              <a:t>mầm </a:t>
            </a:r>
            <a:r>
              <a:rPr lang="en-US" i="1" dirty="0">
                <a:latin typeface="UTM Avo" panose="02040603050506020204" pitchFamily="18" charset="0"/>
                <a:cs typeface="Arial-SGK-TV" pitchFamily="2" charset="0"/>
              </a:rPr>
              <a:t>non, </a:t>
            </a:r>
            <a:r>
              <a:rPr lang="en-US" i="1" dirty="0" smtClean="0">
                <a:latin typeface="UTM Avo" panose="02040603050506020204" pitchFamily="18" charset="0"/>
                <a:cs typeface="Arial-SGK-TV" pitchFamily="2" charset="0"/>
              </a:rPr>
              <a:t>tập </a:t>
            </a:r>
            <a:r>
              <a:rPr lang="en-US" i="1" dirty="0">
                <a:latin typeface="UTM Avo" panose="02040603050506020204" pitchFamily="18" charset="0"/>
                <a:cs typeface="Arial-SGK-TV" pitchFamily="2" charset="0"/>
              </a:rPr>
              <a:t>3)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490" y="1237886"/>
            <a:ext cx="5943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      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Thỏ 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có đ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ôi 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tai 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dài và 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to. 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Bị bạn 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bè chê, 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thỏ buồn Iắm. Thỏ bố động 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viên: "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Rồi 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con 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sẽ thấy 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tai 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mình rất đẹp".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741" y="2333430"/>
            <a:ext cx="5943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      </a:t>
            </a:r>
            <a:r>
              <a:rPr lang="en-US" sz="2400" dirty="0" smtClean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Một Iần, thỏ và các bạn đi chơi xa, quên khuấy đường về. Ai cũng hoảng sợ. Thỏ chợt dỏng tai: "Suỵt! Có tiếng bố tớ gọi". Cả nhóm đi theo hướng có tiếng gọi Tất cả về được tới nhà. Các bạn tấm tắc khen tai thỏ thật tuyệt.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2929" y="4525625"/>
            <a:ext cx="594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UTM Avo" panose="02040603050506020204" pitchFamily="18" charset="0"/>
                <a:cs typeface="Arial-SGK-TV" pitchFamily="2" charset="0"/>
              </a:rPr>
              <a:t>      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Từ đó, thỏ không còn buồn vì đôi tai nữa.</a:t>
            </a:r>
            <a:endParaRPr lang="en-US" sz="2000" i="1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629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713</Words>
  <Application>Microsoft Office PowerPoint</Application>
  <PresentationFormat>On-screen Show (4:3)</PresentationFormat>
  <Paragraphs>58</Paragraphs>
  <Slides>30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宋体</vt:lpstr>
      <vt:lpstr>Arial</vt:lpstr>
      <vt:lpstr>Arial-SGK-TV</vt:lpstr>
      <vt:lpstr>Calibri</vt:lpstr>
      <vt:lpstr>Calibri Light</vt:lpstr>
      <vt:lpstr>等线</vt:lpstr>
      <vt:lpstr>HP001 4 hàng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</dc:title>
  <dc:creator>Administrator</dc:creator>
  <cp:lastModifiedBy>84986</cp:lastModifiedBy>
  <cp:revision>76</cp:revision>
  <dcterms:created xsi:type="dcterms:W3CDTF">2006-08-16T00:00:00Z</dcterms:created>
  <dcterms:modified xsi:type="dcterms:W3CDTF">2023-01-08T09:54:27Z</dcterms:modified>
</cp:coreProperties>
</file>