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  <p:sldId id="304" r:id="rId7"/>
    <p:sldId id="30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890808" y="106016"/>
            <a:ext cx="2405069" cy="980661"/>
            <a:chOff x="1420895" y="0"/>
            <a:chExt cx="2405069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420895" y="206880"/>
              <a:ext cx="2405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663BC40-3452-47FA-9971-1FA67C7E26BC}"/>
              </a:ext>
            </a:extLst>
          </p:cNvPr>
          <p:cNvCxnSpPr>
            <a:cxnSpLocks/>
          </p:cNvCxnSpPr>
          <p:nvPr/>
        </p:nvCxnSpPr>
        <p:spPr>
          <a:xfrm>
            <a:off x="3649196" y="1020796"/>
            <a:ext cx="326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3554115" y="51018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3991437" y="410887"/>
            <a:ext cx="11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Số</a:t>
            </a:r>
            <a:r>
              <a:rPr lang="en-US" sz="3600" b="1" dirty="0"/>
              <a:t>?</a:t>
            </a:r>
            <a:endParaRPr lang="vi-VN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xmlns="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xmlns="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xmlns="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xmlns="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xmlns="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xmlns="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xmlns="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xmlns="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xmlns="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xmlns="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xmlns="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xmlns="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xmlns="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xmlns="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xmlns="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xmlns="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xmlns="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xmlns="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xmlns="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xmlns="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xmlns="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xmlns="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6C22BE2D-B0D1-4980-933B-9F40FB6ED880}"/>
              </a:ext>
            </a:extLst>
          </p:cNvPr>
          <p:cNvCxnSpPr>
            <a:cxnSpLocks/>
          </p:cNvCxnSpPr>
          <p:nvPr/>
        </p:nvCxnSpPr>
        <p:spPr>
          <a:xfrm>
            <a:off x="4047732" y="947511"/>
            <a:ext cx="807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F24DA8D-AEA6-4848-80D6-82989DEB8547}"/>
              </a:ext>
            </a:extLst>
          </p:cNvPr>
          <p:cNvSpPr/>
          <p:nvPr/>
        </p:nvSpPr>
        <p:spPr>
          <a:xfrm>
            <a:off x="3261860" y="580972"/>
            <a:ext cx="581854" cy="562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D88FEC-2244-4D42-BF5D-1D1B8AE3049D}"/>
              </a:ext>
            </a:extLst>
          </p:cNvPr>
          <p:cNvGrpSpPr/>
          <p:nvPr/>
        </p:nvGrpSpPr>
        <p:grpSpPr>
          <a:xfrm>
            <a:off x="3897445" y="620171"/>
            <a:ext cx="1906632" cy="646331"/>
            <a:chOff x="1931813" y="1330185"/>
            <a:chExt cx="1906632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DA5AD4C-A913-4158-B36B-99CA66C686C1}"/>
                </a:ext>
              </a:extLst>
            </p:cNvPr>
            <p:cNvSpPr/>
            <p:nvPr/>
          </p:nvSpPr>
          <p:spPr>
            <a:xfrm>
              <a:off x="1931813" y="1475578"/>
              <a:ext cx="1785599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507528-1D35-4B22-B3FC-72D5D9E42C03}"/>
                </a:ext>
              </a:extLst>
            </p:cNvPr>
            <p:cNvSpPr txBox="1"/>
            <p:nvPr/>
          </p:nvSpPr>
          <p:spPr>
            <a:xfrm>
              <a:off x="1972068" y="1330185"/>
              <a:ext cx="1866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&gt;, &lt;, =</a:t>
              </a:r>
              <a:endParaRPr lang="vi-VN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45F82-1058-451D-94B1-7D6A7A21C61D}"/>
              </a:ext>
            </a:extLst>
          </p:cNvPr>
          <p:cNvSpPr/>
          <p:nvPr/>
        </p:nvSpPr>
        <p:spPr>
          <a:xfrm>
            <a:off x="667594" y="2829368"/>
            <a:ext cx="595631" cy="6425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59C7DF8-559C-4DD7-B27C-7FE966AA4406}"/>
              </a:ext>
            </a:extLst>
          </p:cNvPr>
          <p:cNvSpPr txBox="1"/>
          <p:nvPr/>
        </p:nvSpPr>
        <p:spPr>
          <a:xfrm>
            <a:off x="1263225" y="2919471"/>
            <a:ext cx="85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46D427A-F1DF-4E3F-83E5-CF645FF2C44D}"/>
              </a:ext>
            </a:extLst>
          </p:cNvPr>
          <p:cNvSpPr txBox="1"/>
          <p:nvPr/>
        </p:nvSpPr>
        <p:spPr>
          <a:xfrm>
            <a:off x="7247852" y="3438862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3ECAE3B-746D-4065-BD2C-D8E88580A496}"/>
              </a:ext>
            </a:extLst>
          </p:cNvPr>
          <p:cNvSpPr txBox="1"/>
          <p:nvPr/>
        </p:nvSpPr>
        <p:spPr>
          <a:xfrm>
            <a:off x="1271315" y="2943354"/>
            <a:ext cx="102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36F2D9-74B2-4D42-AE89-B66863F0BF63}"/>
              </a:ext>
            </a:extLst>
          </p:cNvPr>
          <p:cNvCxnSpPr>
            <a:cxnSpLocks/>
          </p:cNvCxnSpPr>
          <p:nvPr/>
        </p:nvCxnSpPr>
        <p:spPr>
          <a:xfrm>
            <a:off x="3934655" y="1147718"/>
            <a:ext cx="1407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FD6245-2966-4D38-89F0-5187ACC85138}"/>
              </a:ext>
            </a:extLst>
          </p:cNvPr>
          <p:cNvCxnSpPr>
            <a:cxnSpLocks/>
          </p:cNvCxnSpPr>
          <p:nvPr/>
        </p:nvCxnSpPr>
        <p:spPr>
          <a:xfrm>
            <a:off x="1622925" y="1477063"/>
            <a:ext cx="324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550981" y="2758822"/>
            <a:ext cx="9585189" cy="1143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Hoạt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động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tiếp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nối</a:t>
            </a:r>
            <a:endParaRPr lang="vi-VN" sz="60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E637E7E1-9AAA-4B15-B118-5C75D5B1E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 flipH="1">
            <a:off x="9602554" y="2024109"/>
            <a:ext cx="1888849" cy="43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4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169</Words>
  <Application>Microsoft Office PowerPoint</Application>
  <PresentationFormat>Custom</PresentationFormat>
  <Paragraphs>84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155</cp:revision>
  <dcterms:created xsi:type="dcterms:W3CDTF">2021-06-02T01:34:28Z</dcterms:created>
  <dcterms:modified xsi:type="dcterms:W3CDTF">2022-05-04T01:41:25Z</dcterms:modified>
</cp:coreProperties>
</file>