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73" r:id="rId6"/>
    <p:sldMasterId id="2147483899" r:id="rId7"/>
  </p:sldMasterIdLst>
  <p:notesMasterIdLst>
    <p:notesMasterId r:id="rId19"/>
  </p:notesMasterIdLst>
  <p:sldIdLst>
    <p:sldId id="3399" r:id="rId8"/>
    <p:sldId id="3400" r:id="rId9"/>
    <p:sldId id="266" r:id="rId10"/>
    <p:sldId id="256" r:id="rId11"/>
    <p:sldId id="262" r:id="rId12"/>
    <p:sldId id="259" r:id="rId13"/>
    <p:sldId id="3403" r:id="rId14"/>
    <p:sldId id="265" r:id="rId15"/>
    <p:sldId id="3397" r:id="rId16"/>
    <p:sldId id="3401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672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4870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Master" Target="../slideMasters/slideMaster1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3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=""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55223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06801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4763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1943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11036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60600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11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37010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934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7545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720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=""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2021/8/18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40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5.wdp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17" Type="http://schemas.microsoft.com/office/2007/relationships/hdphoto" Target="../media/hdphoto7.wdp"/><Relationship Id="rId2" Type="http://schemas.openxmlformats.org/officeDocument/2006/relationships/image" Target="../media/image47.jpeg"/><Relationship Id="rId16" Type="http://schemas.openxmlformats.org/officeDocument/2006/relationships/image" Target="../media/image5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3.wdp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7.png"/><Relationship Id="rId3" Type="http://schemas.microsoft.com/office/2007/relationships/hdphoto" Target="../media/hdphoto8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11" Type="http://schemas.openxmlformats.org/officeDocument/2006/relationships/image" Target="../media/image56.png"/><Relationship Id="rId5" Type="http://schemas.openxmlformats.org/officeDocument/2006/relationships/image" Target="../media/image61.gif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microsoft.com/office/2007/relationships/hdphoto" Target="../media/hdphoto9.wdp"/><Relationship Id="rId1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microsoft.com/office/2007/relationships/hdphoto" Target="../media/hdphoto10.wdp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9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71.png"/><Relationship Id="rId10" Type="http://schemas.openxmlformats.org/officeDocument/2006/relationships/image" Target="../media/image56.png"/><Relationship Id="rId4" Type="http://schemas.openxmlformats.org/officeDocument/2006/relationships/image" Target="../media/image61.gif"/><Relationship Id="rId9" Type="http://schemas.microsoft.com/office/2007/relationships/hdphoto" Target="../media/hdphoto9.wdp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microsoft.com/office/2007/relationships/hdphoto" Target="../media/hdphoto11.wdp"/><Relationship Id="rId12" Type="http://schemas.openxmlformats.org/officeDocument/2006/relationships/image" Target="../media/image57.png"/><Relationship Id="rId2" Type="http://schemas.openxmlformats.org/officeDocument/2006/relationships/image" Target="../media/image72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74.png"/><Relationship Id="rId10" Type="http://schemas.openxmlformats.org/officeDocument/2006/relationships/image" Target="../media/image56.png"/><Relationship Id="rId4" Type="http://schemas.openxmlformats.org/officeDocument/2006/relationships/image" Target="../media/image61.gif"/><Relationship Id="rId9" Type="http://schemas.microsoft.com/office/2007/relationships/hdphoto" Target="../media/hdphoto9.wdp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101" y="1473958"/>
            <a:ext cx="9642542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881" y="88816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552008" y="2064771"/>
            <a:ext cx="901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 4: Luyện từ và 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2793983" y="0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PHÚC ĐỒNG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</a:t>
            </a:r>
            <a:r>
              <a:rPr lang="vi-VN" sz="2800" b="1" dirty="0" smtClean="0"/>
              <a:t>. </a:t>
            </a:r>
            <a:r>
              <a:rPr lang="en-US" sz="2800" b="1" dirty="0" err="1" smtClean="0"/>
              <a:t>Đặt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câu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thiệu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quê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hoặc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ở.</a:t>
            </a:r>
            <a:endParaRPr lang="vi-VN" sz="2800" b="1" dirty="0"/>
          </a:p>
        </p:txBody>
      </p:sp>
      <p:pic>
        <p:nvPicPr>
          <p:cNvPr id="122882" name="Picture 2" descr="Tìm hiểu về Hồ Hoàn Kiếm (Hồ Gươm) ở Hà Nội - Vntrip.v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68" y="1625453"/>
            <a:ext cx="5133877" cy="4479925"/>
          </a:xfrm>
          <a:prstGeom prst="rect">
            <a:avLst/>
          </a:prstGeom>
          <a:noFill/>
        </p:spPr>
      </p:pic>
      <p:pic>
        <p:nvPicPr>
          <p:cNvPr id="122884" name="Picture 4" descr="Chùa Mai Phúc chứa đựng nhiều giá trị đặc sắ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1125" y="1599882"/>
            <a:ext cx="5682518" cy="44632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581863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ọn lọc] 2002+ Hình nền powerpoint đẹp cho bài thuyết trì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11016"/>
            <a:ext cx="12192000" cy="7602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88455" y="1209822"/>
            <a:ext cx="6752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Mì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B.Bún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C.Cháo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Phở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món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E87D84-246E-4BA2-86C2-6278BD1A573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phục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truyền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thống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Việt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Nam?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A. Kimono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>
                <a:solidFill>
                  <a:srgbClr val="0000FF"/>
                </a:solidFill>
                <a:latin typeface="Calibri"/>
              </a:rPr>
              <a:t>B.Áo</a:t>
            </a:r>
            <a:r>
              <a:rPr lang="en-US" sz="5333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5333" dirty="0" err="1">
                <a:solidFill>
                  <a:srgbClr val="0000FF"/>
                </a:solidFill>
                <a:latin typeface="Calibri"/>
              </a:rPr>
              <a:t>dài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00FF"/>
                </a:solidFill>
                <a:latin typeface="Calibri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/>
              </a:rPr>
              <a:t>xám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 err="1">
                <a:solidFill>
                  <a:srgbClr val="0000FF"/>
                </a:solidFill>
                <a:latin typeface="Calibri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lá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mũ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ô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mưa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25371" y="0"/>
            <a:ext cx="5747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héo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dãi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ẠY K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374315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</a:rPr>
              <a:t>Mở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rộng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vốn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sản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phẩm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miền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trên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đất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nước</a:t>
            </a:r>
            <a:endParaRPr lang="en-US" sz="36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Câu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51190" y="1204518"/>
            <a:ext cx="49151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zh-CN" sz="4800" b="1" dirty="0" smtClean="0">
                <a:solidFill>
                  <a:srgbClr val="C00000"/>
                </a:solidFill>
                <a:ea typeface="方正静蕾简体" panose="02000000000000000000" pitchFamily="2" charset="-122"/>
              </a:rPr>
              <a:t>Luyện từ và câu</a:t>
            </a:r>
            <a:endParaRPr lang="zh-CN" altLang="en-US" sz="4800" b="1" dirty="0">
              <a:solidFill>
                <a:srgbClr val="C00000"/>
              </a:solidFill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7D9AE99-A39E-4815-B33A-83818D727118}"/>
              </a:ext>
            </a:extLst>
          </p:cNvPr>
          <p:cNvSpPr/>
          <p:nvPr/>
        </p:nvSpPr>
        <p:spPr>
          <a:xfrm>
            <a:off x="478303" y="647700"/>
            <a:ext cx="11057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1. Tìm từ ngữ chỉ sự vật tương ứng với mỗi lời giải thích dưới đây: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244FC53-6CA8-4E2C-9A71-C71D6BCFF329}"/>
              </a:ext>
            </a:extLst>
          </p:cNvPr>
          <p:cNvSpPr/>
          <p:nvPr/>
        </p:nvSpPr>
        <p:spPr>
          <a:xfrm>
            <a:off x="1143839" y="1116627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Món ăn gồm bánh phở và thịt, chan nước dùng.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Vật dùng để đội đầu, che mưa nắng, thường làm bằng lá có hình chóp.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Trang phục truyền thống của người Việt Nam.</a:t>
            </a:r>
          </a:p>
          <a:p>
            <a:pPr marL="457189" marR="0" lvl="0" indent="-457189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Đồ chơi dân gian được nặn bằng bột màu hấp chín, thường có hình con vật.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EA9D8A-B918-43B8-A2F4-1591397C1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92451"/>
            <a:ext cx="7743929" cy="16942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C8362CA-81A4-4276-9319-3CE3876F378E}"/>
              </a:ext>
            </a:extLst>
          </p:cNvPr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4AE725B-87DC-45A7-A7B5-1B04AB1B27DD}"/>
              </a:ext>
            </a:extLst>
          </p:cNvPr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E1E464B-B938-41E1-A75A-288618CBA53B}"/>
              </a:ext>
            </a:extLst>
          </p:cNvPr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27070AB-151A-4423-A65F-4E1205510A28}"/>
              </a:ext>
            </a:extLst>
          </p:cNvPr>
          <p:cNvSpPr txBox="1"/>
          <p:nvPr/>
        </p:nvSpPr>
        <p:spPr>
          <a:xfrm>
            <a:off x="2293034" y="5946691"/>
            <a:ext cx="6798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F02E7F6-FF26-4E2A-9F51-32CE659CBBA1}"/>
              </a:ext>
            </a:extLst>
          </p:cNvPr>
          <p:cNvSpPr txBox="1"/>
          <p:nvPr/>
        </p:nvSpPr>
        <p:spPr>
          <a:xfrm>
            <a:off x="1926761" y="413589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Nón lá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53932D-8853-4A60-8054-EE3E3C187460}"/>
              </a:ext>
            </a:extLst>
          </p:cNvPr>
          <p:cNvSpPr txBox="1"/>
          <p:nvPr/>
        </p:nvSpPr>
        <p:spPr>
          <a:xfrm>
            <a:off x="3921971" y="4149966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Áo dài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01B39F7-8B86-4F16-BFFC-8822AEE4C01D}"/>
              </a:ext>
            </a:extLst>
          </p:cNvPr>
          <p:cNvSpPr txBox="1"/>
          <p:nvPr/>
        </p:nvSpPr>
        <p:spPr>
          <a:xfrm>
            <a:off x="5965193" y="4121828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Tò 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05F634A-28BD-4793-AAFE-5B25C0CA8A43}"/>
              </a:ext>
            </a:extLst>
          </p:cNvPr>
          <p:cNvSpPr txBox="1"/>
          <p:nvPr/>
        </p:nvSpPr>
        <p:spPr>
          <a:xfrm>
            <a:off x="7732468" y="4107765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Phở bò</a:t>
            </a:r>
          </a:p>
        </p:txBody>
      </p:sp>
    </p:spTree>
    <p:extLst>
      <p:ext uri="{BB962C8B-B14F-4D97-AF65-F5344CB8AC3E}">
        <p14:creationId xmlns=""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F1566C-411C-49B3-8ECD-859F33342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654106"/>
            <a:ext cx="10311618" cy="45778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10B1F69-6774-405A-A505-1BB945B5FF26}"/>
              </a:ext>
            </a:extLst>
          </p:cNvPr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2. Kết hợp từ ngữ ở cột A với từ ngữ ở cột B để tạo câu giới thiệu.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2EB486A0-B72A-4141-8E22-E403F7836B04}"/>
              </a:ext>
            </a:extLst>
          </p:cNvPr>
          <p:cNvCxnSpPr>
            <a:cxnSpLocks/>
          </p:cNvCxnSpPr>
          <p:nvPr/>
        </p:nvCxnSpPr>
        <p:spPr>
          <a:xfrm>
            <a:off x="4202984" y="3473530"/>
            <a:ext cx="1719514" cy="1070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102D574D-F3B0-4229-8E7C-1D4C1D0AB20B}"/>
              </a:ext>
            </a:extLst>
          </p:cNvPr>
          <p:cNvCxnSpPr>
            <a:cxnSpLocks/>
          </p:cNvCxnSpPr>
          <p:nvPr/>
        </p:nvCxnSpPr>
        <p:spPr>
          <a:xfrm>
            <a:off x="4146714" y="4562720"/>
            <a:ext cx="1874258" cy="110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B5D499A-180B-4062-B9C7-64D5785B08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861604" y="3619153"/>
            <a:ext cx="2346004" cy="1860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>
            <a:extLst>
              <a:ext uri="{FF2B5EF4-FFF2-40B4-BE49-F238E27FC236}">
                <a16:creationId xmlns="" xmlns:a16="http://schemas.microsoft.com/office/drawing/2014/main" id="{7F747778-A534-4A4F-B002-1ED4D0971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2" y="1568547"/>
            <a:ext cx="11596915" cy="4690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>
            <a:extLst>
              <a:ext uri="{FF2B5EF4-FFF2-40B4-BE49-F238E27FC236}">
                <a16:creationId xmlns="" xmlns:a16="http://schemas.microsoft.com/office/drawing/2014/main" id="{6B723CDB-1249-4B39-A196-1738EFEA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1565899"/>
            <a:ext cx="11596914" cy="5064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>
            <a:extLst>
              <a:ext uri="{FF2B5EF4-FFF2-40B4-BE49-F238E27FC236}">
                <a16:creationId xmlns="" xmlns:a16="http://schemas.microsoft.com/office/drawing/2014/main" id="{15CCF661-E73A-4D40-8949-2D478821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1427871"/>
            <a:ext cx="11591779" cy="5058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268</Words>
  <Application>Microsoft Office PowerPoint</Application>
  <PresentationFormat>Custom</PresentationFormat>
  <Paragraphs>51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50</cp:revision>
  <dcterms:created xsi:type="dcterms:W3CDTF">2021-07-20T01:55:21Z</dcterms:created>
  <dcterms:modified xsi:type="dcterms:W3CDTF">2021-08-18T13:43:07Z</dcterms:modified>
</cp:coreProperties>
</file>