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59" r:id="rId7"/>
    <p:sldMasterId id="2147483899" r:id="rId8"/>
    <p:sldMasterId id="2147483914" r:id="rId9"/>
  </p:sldMasterIdLst>
  <p:notesMasterIdLst>
    <p:notesMasterId r:id="rId21"/>
  </p:notesMasterIdLst>
  <p:sldIdLst>
    <p:sldId id="3399" r:id="rId10"/>
    <p:sldId id="3401" r:id="rId11"/>
    <p:sldId id="265" r:id="rId12"/>
    <p:sldId id="307" r:id="rId13"/>
    <p:sldId id="309" r:id="rId14"/>
    <p:sldId id="314" r:id="rId15"/>
    <p:sldId id="300" r:id="rId16"/>
    <p:sldId id="3397" r:id="rId17"/>
    <p:sldId id="496" r:id="rId18"/>
    <p:sldId id="470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microsoft.com/office/2007/relationships/media" Target="../media/media1.mp3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35384397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301986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="" xmlns:p14="http://schemas.microsoft.com/office/powerpoint/2010/main" val="38177031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47955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="" xmlns:p14="http://schemas.microsoft.com/office/powerpoint/2010/main" val="33975925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2127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54491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0859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6503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582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19685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80599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57140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827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1551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4742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179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454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78784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21065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09847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208605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12473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2955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48152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1736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758781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906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732978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38532185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373826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557798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008158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788864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116368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5663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57859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179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43.jpe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285722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="" xmlns:p14="http://schemas.microsoft.com/office/powerpoint/2010/main" val="40827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3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microsoft.com/office/2007/relationships/media" Target="../media/media4.mp3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9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49.png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video" Target="file:///C:\Users\Admin\Desktop\ppt%2032\v%20v&#7915;a.mp4" TargetMode="External"/><Relationship Id="rId7" Type="http://schemas.openxmlformats.org/officeDocument/2006/relationships/image" Target="../media/image54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microsoft.com/office/2007/relationships/media" Target="../media/media2.mp4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video" Target="file:///C:\Users\Admin\Desktop\ppt%2032\ch&#7919;%20hoa%20v.mp4" TargetMode="Externa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73" y="839923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61211" y="2268926"/>
            <a:ext cx="5955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PHÚC ĐỒNG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="" xmlns:a16="http://schemas.microsoft.com/office/drawing/2014/main" id="{4047D6BD-94DC-4FB8-923B-E382D1F59B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08356" y="870526"/>
            <a:ext cx="609459" cy="609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945A0CF-123A-47DB-AEBF-B68D4781EEA7}"/>
              </a:ext>
            </a:extLst>
          </p:cNvPr>
          <p:cNvSpPr txBox="1"/>
          <p:nvPr/>
        </p:nvSpPr>
        <p:spPr>
          <a:xfrm>
            <a:off x="4374852" y="194750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4E5E31-2F73-4565-A931-B161F593A3F5}"/>
              </a:ext>
            </a:extLst>
          </p:cNvPr>
          <p:cNvSpPr txBox="1"/>
          <p:nvPr/>
        </p:nvSpPr>
        <p:spPr>
          <a:xfrm>
            <a:off x="2795229" y="2778501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800" b="1" i="1">
                <a:solidFill>
                  <a:srgbClr val="0070C0"/>
                </a:solidFill>
                <a:latin typeface="+mj-lt"/>
              </a:rPr>
              <a:t>Tập viết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390502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C00000"/>
                </a:solidFill>
              </a:rPr>
              <a:t>Tập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viết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chữ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hoa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vi-VN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hoa</a:t>
            </a:r>
            <a:r>
              <a:rPr lang="en-US" sz="6600" dirty="0" smtClean="0">
                <a:solidFill>
                  <a:srgbClr val="C00000"/>
                </a:solidFill>
              </a:rPr>
              <a:t> (</a:t>
            </a:r>
            <a:r>
              <a:rPr lang="en-US" sz="6600" dirty="0" err="1" smtClean="0">
                <a:solidFill>
                  <a:srgbClr val="C00000"/>
                </a:solidFill>
              </a:rPr>
              <a:t>kiểu</a:t>
            </a:r>
            <a:r>
              <a:rPr lang="en-US" sz="6600" dirty="0" smtClean="0">
                <a:solidFill>
                  <a:srgbClr val="C00000"/>
                </a:solidFill>
              </a:rPr>
              <a:t> 2)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=""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PHÚC ĐỒNG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6BC470-11BD-496C-A21B-E8BF829B1211}"/>
              </a:ext>
            </a:extLst>
          </p:cNvPr>
          <p:cNvSpPr txBox="1"/>
          <p:nvPr/>
        </p:nvSpPr>
        <p:spPr>
          <a:xfrm>
            <a:off x="4763401" y="-16095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chemeClr val="bg1"/>
                </a:solidFill>
                <a:latin typeface="UTM Cookies" panose="02040603050506020204" pitchFamily="18" charset="0"/>
              </a:rPr>
              <a:t>   </a:t>
            </a:r>
            <a:endParaRPr lang="en-US" sz="36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 descr="A picture containing athletic game, sport&#10;&#10;Description automatically generated">
            <a:extLst>
              <a:ext uri="{FF2B5EF4-FFF2-40B4-BE49-F238E27FC236}">
                <a16:creationId xmlns=""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590330" y="1038162"/>
            <a:ext cx="4505670" cy="445643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6D1B122D-09A9-4559-B8B2-CA1FD1E65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6839210" y="1738073"/>
            <a:ext cx="3466169" cy="3625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64977C2-0577-4242-9FFF-C2FD7DD2BE4A}"/>
              </a:ext>
            </a:extLst>
          </p:cNvPr>
          <p:cNvSpPr txBox="1"/>
          <p:nvPr/>
        </p:nvSpPr>
        <p:spPr>
          <a:xfrm>
            <a:off x="6691423" y="161029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195165" y="549040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95613" y="559653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 descr="A picture containing athletic game, sport&#10;&#10;Description automatically generated">
            <a:extLst>
              <a:ext uri="{FF2B5EF4-FFF2-40B4-BE49-F238E27FC236}">
                <a16:creationId xmlns="" xmlns:a16="http://schemas.microsoft.com/office/drawing/2014/main" id="{75635F0E-1E45-42C6-92A3-A77E462BD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6808546" y="2139858"/>
            <a:ext cx="3864457" cy="3822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42D78B-7102-4E4E-892A-75507590044E}"/>
              </a:ext>
            </a:extLst>
          </p:cNvPr>
          <p:cNvSpPr txBox="1"/>
          <p:nvPr/>
        </p:nvSpPr>
        <p:spPr>
          <a:xfrm>
            <a:off x="4381536" y="146868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52719" y="1412876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="" xmlns:a16="http://schemas.microsoft.com/office/drawing/2014/main" id="{BA7B9F5F-7D0F-446B-A811-A003853F66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34" t="20989" r="11585" b="22962"/>
          <a:stretch/>
        </p:blipFill>
        <p:spPr>
          <a:xfrm>
            <a:off x="7050089" y="2016868"/>
            <a:ext cx="3466169" cy="3625901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 flipV="1">
            <a:off x="7103254" y="2773364"/>
            <a:ext cx="3284755" cy="21266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2D18687-C115-42D0-B77A-9FACA6EFCFC5}"/>
              </a:ext>
            </a:extLst>
          </p:cNvPr>
          <p:cNvSpPr txBox="1"/>
          <p:nvPr/>
        </p:nvSpPr>
        <p:spPr>
          <a:xfrm>
            <a:off x="4418486" y="144184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842976" y="148748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6" name="Picture 15" descr="A picture containing athletic game, sport&#10;&#10;Description automatically generated">
            <a:extLst>
              <a:ext uri="{FF2B5EF4-FFF2-40B4-BE49-F238E27FC236}">
                <a16:creationId xmlns="" xmlns:a16="http://schemas.microsoft.com/office/drawing/2014/main" id="{4FC67A8A-A653-4CBA-98CD-5C7F95883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077083" y="2062643"/>
            <a:ext cx="3729140" cy="36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2587742-435A-4E7D-9DB2-F2308B9C4B5D}"/>
              </a:ext>
            </a:extLst>
          </p:cNvPr>
          <p:cNvSpPr txBox="1"/>
          <p:nvPr/>
        </p:nvSpPr>
        <p:spPr>
          <a:xfrm>
            <a:off x="4356100" y="135183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5" name="V kiểu 2">
            <a:hlinkClick r:id="" action="ppaction://media"/>
            <a:extLst>
              <a:ext uri="{FF2B5EF4-FFF2-40B4-BE49-F238E27FC236}">
                <a16:creationId xmlns="" xmlns:a16="http://schemas.microsoft.com/office/drawing/2014/main" id="{1072C4DA-3D03-44D6-9A0C-1D3FB3FBA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 rotWithShape="1">
          <a:blip r:embed="rId7"/>
          <a:srcRect l="14630" t="6850" r="21758"/>
          <a:stretch/>
        </p:blipFill>
        <p:spPr>
          <a:xfrm>
            <a:off x="2536371" y="862149"/>
            <a:ext cx="6672735" cy="5368834"/>
          </a:xfrm>
          <a:prstGeom prst="rect">
            <a:avLst/>
          </a:prstGeom>
        </p:spPr>
      </p:pic>
      <p:pic>
        <p:nvPicPr>
          <p:cNvPr id="6" name="v vừa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429492" y="-374073"/>
            <a:ext cx="11291454" cy="6470073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=""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1" y="1845849"/>
            <a:ext cx="3920858" cy="5689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B60E12-8FC9-467D-BEA0-D1FE2DDCA424}"/>
              </a:ext>
            </a:extLst>
          </p:cNvPr>
          <p:cNvSpPr txBox="1"/>
          <p:nvPr/>
        </p:nvSpPr>
        <p:spPr>
          <a:xfrm>
            <a:off x="2417099" y="-207825"/>
            <a:ext cx="753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(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cỡ vừa)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47437" y="60396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4DF8773-80D2-4C94-B8F3-5F711CA4A462}"/>
              </a:ext>
            </a:extLst>
          </p:cNvPr>
          <p:cNvSpPr txBox="1"/>
          <p:nvPr/>
        </p:nvSpPr>
        <p:spPr>
          <a:xfrm>
            <a:off x="3934048" y="618438"/>
            <a:ext cx="68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lang="en-US" sz="4000" dirty="0"/>
              <a:t> (</a:t>
            </a:r>
            <a:r>
              <a:rPr lang="en-US" sz="4000" dirty="0" err="1"/>
              <a:t>cỡ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)</a:t>
            </a:r>
          </a:p>
        </p:txBody>
      </p:sp>
      <p:pic>
        <p:nvPicPr>
          <p:cNvPr id="5" name="chữ hoa 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72836" y="1551709"/>
            <a:ext cx="10972800" cy="50153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79673" y="5846618"/>
            <a:ext cx="3865418" cy="42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245A7DB-25AD-4DBD-A3FA-6B59001C2FAB}"/>
              </a:ext>
            </a:extLst>
          </p:cNvPr>
          <p:cNvSpPr txBox="1"/>
          <p:nvPr/>
        </p:nvSpPr>
        <p:spPr>
          <a:xfrm>
            <a:off x="3778845" y="11585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30B6E87-BD6E-4A4A-9417-EAF81F6FE582}"/>
              </a:ext>
            </a:extLst>
          </p:cNvPr>
          <p:cNvGrpSpPr/>
          <p:nvPr/>
        </p:nvGrpSpPr>
        <p:grpSpPr>
          <a:xfrm>
            <a:off x="1813324" y="1282380"/>
            <a:ext cx="8595197" cy="1101752"/>
            <a:chOff x="309277" y="1609086"/>
            <a:chExt cx="6446398" cy="82631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FBAACC1E-7512-4939-90F6-DBC176F29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16630" b="84500"/>
            <a:stretch/>
          </p:blipFill>
          <p:spPr>
            <a:xfrm>
              <a:off x="309277" y="1609086"/>
              <a:ext cx="6372919" cy="8263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A43D0E1-5F4F-4052-89FC-7259CB27F0B1}"/>
                </a:ext>
              </a:extLst>
            </p:cNvPr>
            <p:cNvSpPr txBox="1"/>
            <p:nvPr/>
          </p:nvSpPr>
          <p:spPr>
            <a:xfrm>
              <a:off x="573759" y="1892088"/>
              <a:ext cx="6181916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f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iệt Nam có nhiều danh lam thắng cảnh.</a:t>
              </a:r>
              <a:endParaRPr lang="en-US" sz="3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E5D5D2-DCE9-4B9D-B706-FCB0C17440BD}"/>
              </a:ext>
            </a:extLst>
          </p:cNvPr>
          <p:cNvSpPr txBox="1"/>
          <p:nvPr/>
        </p:nvSpPr>
        <p:spPr>
          <a:xfrm>
            <a:off x="1841863" y="2776017"/>
            <a:ext cx="9172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BCDB4D5-908C-44E6-96DB-3FE10CD0A7A8}"/>
              </a:ext>
            </a:extLst>
          </p:cNvPr>
          <p:cNvSpPr txBox="1"/>
          <p:nvPr/>
        </p:nvSpPr>
        <p:spPr>
          <a:xfrm>
            <a:off x="1800639" y="4650190"/>
            <a:ext cx="14568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857B23C-05E6-4D46-9A1E-6EE956DC9833}"/>
              </a:ext>
            </a:extLst>
          </p:cNvPr>
          <p:cNvSpPr txBox="1"/>
          <p:nvPr/>
        </p:nvSpPr>
        <p:spPr>
          <a:xfrm>
            <a:off x="1921660" y="3443453"/>
            <a:ext cx="3180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V, N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D3C2BE8-9FA1-4113-AAA8-C0E76AA81C91}"/>
              </a:ext>
            </a:extLst>
          </p:cNvPr>
          <p:cNvSpPr txBox="1"/>
          <p:nvPr/>
        </p:nvSpPr>
        <p:spPr>
          <a:xfrm>
            <a:off x="1894767" y="5857975"/>
            <a:ext cx="1456857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f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, h, l, g.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264</Words>
  <Application>Microsoft Office PowerPoint</Application>
  <PresentationFormat>Custom</PresentationFormat>
  <Paragraphs>46</Paragraphs>
  <Slides>11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2_Office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50</cp:revision>
  <dcterms:created xsi:type="dcterms:W3CDTF">2021-07-20T01:55:21Z</dcterms:created>
  <dcterms:modified xsi:type="dcterms:W3CDTF">2021-08-18T13:26:57Z</dcterms:modified>
</cp:coreProperties>
</file>