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1" r:id="rId6"/>
    <p:sldMasterId id="2147483925" r:id="rId7"/>
  </p:sldMasterIdLst>
  <p:notesMasterIdLst>
    <p:notesMasterId r:id="rId18"/>
  </p:notesMasterIdLst>
  <p:sldIdLst>
    <p:sldId id="515" r:id="rId8"/>
    <p:sldId id="3407" r:id="rId9"/>
    <p:sldId id="3404" r:id="rId10"/>
    <p:sldId id="348" r:id="rId11"/>
    <p:sldId id="377" r:id="rId12"/>
    <p:sldId id="265" r:id="rId13"/>
    <p:sldId id="304" r:id="rId14"/>
    <p:sldId id="3401" r:id="rId15"/>
    <p:sldId id="514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microsoft.com/office/2007/relationships/media" Target="../media/media1.mp3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5707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96975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567589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80198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8888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6714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8095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7970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3295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8430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443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3877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332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624060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7028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696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25954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8683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06058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0509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581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6374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4689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746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897794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79206978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211114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93689649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5628354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84207519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556808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521734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5398243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56736214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922291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709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xmlns="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microsoft.com/office/2007/relationships/hdphoto" Target="../media/hdphoto9.wdp"/><Relationship Id="rId7" Type="http://schemas.openxmlformats.org/officeDocument/2006/relationships/image" Target="../media/image54.png"/><Relationship Id="rId12" Type="http://schemas.openxmlformats.org/officeDocument/2006/relationships/image" Target="../media/image57.gif"/><Relationship Id="rId17" Type="http://schemas.openxmlformats.org/officeDocument/2006/relationships/image" Target="../media/image60.png"/><Relationship Id="rId25" Type="http://schemas.microsoft.com/office/2007/relationships/hdphoto" Target="../media/hdphoto11.wdp"/><Relationship Id="rId2" Type="http://schemas.openxmlformats.org/officeDocument/2006/relationships/image" Target="../media/image51.gif"/><Relationship Id="rId16" Type="http://schemas.microsoft.com/office/2007/relationships/hdphoto" Target="../media/hdphoto8.wdp"/><Relationship Id="rId20" Type="http://schemas.openxmlformats.org/officeDocument/2006/relationships/image" Target="../media/image63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8.xml"/><Relationship Id="rId6" Type="http://schemas.microsoft.com/office/2007/relationships/hdphoto" Target="../media/hdphoto4.wdp"/><Relationship Id="rId11" Type="http://schemas.openxmlformats.org/officeDocument/2006/relationships/image" Target="../media/image56.gif"/><Relationship Id="rId24" Type="http://schemas.openxmlformats.org/officeDocument/2006/relationships/image" Target="../media/image65.png"/><Relationship Id="rId32" Type="http://schemas.microsoft.com/office/2007/relationships/hdphoto" Target="../media/hdphoto14.wdp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microsoft.com/office/2007/relationships/hdphoto" Target="../media/hdphoto10.wdp"/><Relationship Id="rId28" Type="http://schemas.openxmlformats.org/officeDocument/2006/relationships/image" Target="../media/image67.png"/><Relationship Id="rId10" Type="http://schemas.microsoft.com/office/2007/relationships/hdphoto" Target="../media/hdphoto6.wdp"/><Relationship Id="rId19" Type="http://schemas.openxmlformats.org/officeDocument/2006/relationships/image" Target="../media/image62.gif"/><Relationship Id="rId31" Type="http://schemas.openxmlformats.org/officeDocument/2006/relationships/image" Target="../media/image69.png"/><Relationship Id="rId4" Type="http://schemas.microsoft.com/office/2007/relationships/hdphoto" Target="../media/hdphoto3.wdp"/><Relationship Id="rId9" Type="http://schemas.openxmlformats.org/officeDocument/2006/relationships/image" Target="../media/image55.png"/><Relationship Id="rId14" Type="http://schemas.microsoft.com/office/2007/relationships/hdphoto" Target="../media/hdphoto7.wdp"/><Relationship Id="rId22" Type="http://schemas.openxmlformats.org/officeDocument/2006/relationships/image" Target="../media/image64.png"/><Relationship Id="rId27" Type="http://schemas.microsoft.com/office/2007/relationships/hdphoto" Target="../media/hdphoto12.wdp"/><Relationship Id="rId30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dirty="0" err="1">
                <a:solidFill>
                  <a:srgbClr val="00B050"/>
                </a:solidFill>
              </a:rPr>
              <a:t>Nói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và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nghe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2842353" y="121826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 ĐỒNG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 xmlns="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3" y="360218"/>
            <a:ext cx="11707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Nói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nghe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dirty="0" err="1" smtClean="0">
                <a:solidFill>
                  <a:srgbClr val="0070C0"/>
                </a:solidFill>
              </a:rPr>
              <a:t>Bóp</a:t>
            </a:r>
            <a:r>
              <a:rPr lang="en-US" sz="4800" dirty="0" smtClean="0">
                <a:solidFill>
                  <a:srgbClr val="0070C0"/>
                </a:solidFill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</a:rPr>
              <a:t>nát</a:t>
            </a:r>
            <a:r>
              <a:rPr lang="en-US" sz="4800" dirty="0" smtClean="0">
                <a:solidFill>
                  <a:srgbClr val="0070C0"/>
                </a:solidFill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</a:rPr>
              <a:t>quả</a:t>
            </a:r>
            <a:r>
              <a:rPr lang="en-US" sz="4800" dirty="0" smtClean="0">
                <a:solidFill>
                  <a:srgbClr val="0070C0"/>
                </a:solidFill>
              </a:rPr>
              <a:t> cam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3" name="Picture 2" descr="31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2008910"/>
            <a:ext cx="5999018" cy="4558538"/>
          </a:xfrm>
          <a:prstGeom prst="rect">
            <a:avLst/>
          </a:prstGeom>
        </p:spPr>
      </p:pic>
      <p:pic>
        <p:nvPicPr>
          <p:cNvPr id="4" name="Picture 3" descr="3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87" y="2119745"/>
            <a:ext cx="4610895" cy="447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45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B830BBE-D320-409E-9108-85B954D17645}"/>
              </a:ext>
            </a:extLst>
          </p:cNvPr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480048-6F09-4838-B3F8-1A64EECB0671}"/>
              </a:ext>
            </a:extLst>
          </p:cNvPr>
          <p:cNvSpPr txBox="1"/>
          <p:nvPr/>
        </p:nvSpPr>
        <p:spPr>
          <a:xfrm>
            <a:off x="6310761" y="4827172"/>
            <a:ext cx="39457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0029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6537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2DA991-ECC0-4CA1-93BE-CB6792344B7F}"/>
              </a:ext>
            </a:extLst>
          </p:cNvPr>
          <p:cNvSpPr txBox="1"/>
          <p:nvPr/>
        </p:nvSpPr>
        <p:spPr>
          <a:xfrm>
            <a:off x="1787728" y="391093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260765"/>
            <a:ext cx="9187894" cy="254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3962400"/>
            <a:ext cx="9073593" cy="24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7F0044-EC6F-41DD-AD10-50DAC984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1" y="23769"/>
            <a:ext cx="9627326" cy="87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0949" y="39189"/>
            <a:ext cx="8294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9111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187</Words>
  <Application>Microsoft Office PowerPoint</Application>
  <PresentationFormat>Custom</PresentationFormat>
  <Paragraphs>20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48</cp:revision>
  <dcterms:created xsi:type="dcterms:W3CDTF">2021-07-20T01:55:21Z</dcterms:created>
  <dcterms:modified xsi:type="dcterms:W3CDTF">2021-09-03T13:51:08Z</dcterms:modified>
</cp:coreProperties>
</file>