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4" r:id="rId7"/>
  </p:sldMasterIdLst>
  <p:notesMasterIdLst>
    <p:notesMasterId r:id="rId19"/>
  </p:notesMasterIdLst>
  <p:sldIdLst>
    <p:sldId id="515" r:id="rId8"/>
    <p:sldId id="361" r:id="rId9"/>
    <p:sldId id="307" r:id="rId10"/>
    <p:sldId id="309" r:id="rId11"/>
    <p:sldId id="314" r:id="rId12"/>
    <p:sldId id="362" r:id="rId13"/>
    <p:sldId id="3404" r:id="rId14"/>
    <p:sldId id="3403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microsoft.com/office/2007/relationships/media" Target="../media/media1.mp3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43942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15461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38495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1717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0592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51788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88780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928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62173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1832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25683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2706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88720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710146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80555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72596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14599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796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950764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61360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14060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3520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32332703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04221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="" xmlns:p14="http://schemas.microsoft.com/office/powerpoint/2010/main" val="21177852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6022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="" xmlns:p14="http://schemas.microsoft.com/office/powerpoint/2010/main" val="11332461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17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3087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837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4641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371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7913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4738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432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52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2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28/08/2021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=""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3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file:///C:\Users\Admin\Desktop\ppt%2031\ch&#7919;%20hoa%20Q.mp4" TargetMode="External"/><Relationship Id="rId1" Type="http://schemas.openxmlformats.org/officeDocument/2006/relationships/tags" Target="../tags/tag6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7511139756161436000%20(2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C00000"/>
                </a:solidFill>
              </a:rPr>
              <a:t>Tập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viết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chữ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hoa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Z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6600" dirty="0" err="1" smtClean="0">
                <a:solidFill>
                  <a:srgbClr val="C00000"/>
                </a:solidFill>
              </a:rPr>
              <a:t>hoa</a:t>
            </a:r>
            <a:r>
              <a:rPr lang="en-US" sz="6600" dirty="0" smtClean="0">
                <a:solidFill>
                  <a:srgbClr val="C00000"/>
                </a:solidFill>
              </a:rPr>
              <a:t> (</a:t>
            </a:r>
            <a:r>
              <a:rPr lang="en-US" sz="6600" dirty="0" err="1" smtClean="0">
                <a:solidFill>
                  <a:srgbClr val="C00000"/>
                </a:solidFill>
              </a:rPr>
              <a:t>kiểu</a:t>
            </a:r>
            <a:r>
              <a:rPr lang="en-US" sz="6600" dirty="0" smtClean="0">
                <a:solidFill>
                  <a:srgbClr val="C00000"/>
                </a:solidFill>
              </a:rPr>
              <a:t> 2)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=""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PHÚC ĐỒNG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7210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4440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D46743-184E-49A7-BBE6-C38FDF6CAC1B}"/>
              </a:ext>
            </a:extLst>
          </p:cNvPr>
          <p:cNvSpPr txBox="1"/>
          <p:nvPr/>
        </p:nvSpPr>
        <p:spPr>
          <a:xfrm>
            <a:off x="949347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 dirty="0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411736"/>
      </p:ext>
    </p:extLst>
  </p:cSld>
  <p:clrMapOvr>
    <a:masterClrMapping/>
  </p:clrMapOvr>
  <p:transition spd="med" advTm="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379430" y="1470125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628305" y="1350004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087588" y="55173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95613" y="559653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333707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08874" y="921114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 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4F5AAA-7AB3-4765-9905-31D143475ECD}"/>
              </a:ext>
            </a:extLst>
          </p:cNvPr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6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2526285" y="443905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chữ hoa Q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219200" y="1714500"/>
            <a:ext cx="9975273" cy="4797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1376" y="322702"/>
            <a:ext cx="426270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7511139756161436000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048" y="900752"/>
            <a:ext cx="10426889" cy="595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4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=""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2272683-E51A-47C9-B56A-3997BFEC8EF4}"/>
              </a:ext>
            </a:extLst>
          </p:cNvPr>
          <p:cNvSpPr txBox="1"/>
          <p:nvPr/>
        </p:nvSpPr>
        <p:spPr>
          <a:xfrm>
            <a:off x="1089213" y="2729753"/>
            <a:ext cx="10340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518617" y="1084218"/>
            <a:ext cx="11887198" cy="1879416"/>
            <a:chOff x="403937" y="2043957"/>
            <a:chExt cx="6648038" cy="1181088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403937" y="2354668"/>
              <a:ext cx="6648038" cy="870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4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ỏa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là wgưƟ a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D8492F-F47A-4261-B084-D5E555A6CB7E}"/>
              </a:ext>
            </a:extLst>
          </p:cNvPr>
          <p:cNvSpPr txBox="1"/>
          <p:nvPr/>
        </p:nvSpPr>
        <p:spPr>
          <a:xfrm>
            <a:off x="1514315" y="4189244"/>
            <a:ext cx="1053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B341B73-696F-42BB-95D6-E545C6B6EE1C}"/>
              </a:ext>
            </a:extLst>
          </p:cNvPr>
          <p:cNvSpPr txBox="1"/>
          <p:nvPr/>
        </p:nvSpPr>
        <p:spPr>
          <a:xfrm>
            <a:off x="1703521" y="3127099"/>
            <a:ext cx="3799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A0D1869-7DE4-48DB-ACFD-94B3B8D89C2F}"/>
              </a:ext>
            </a:extLst>
          </p:cNvPr>
          <p:cNvSpPr txBox="1"/>
          <p:nvPr/>
        </p:nvSpPr>
        <p:spPr>
          <a:xfrm>
            <a:off x="1609016" y="5081476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251</Words>
  <Application>Microsoft Office PowerPoint</Application>
  <PresentationFormat>Custom</PresentationFormat>
  <Paragraphs>41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67</cp:revision>
  <dcterms:created xsi:type="dcterms:W3CDTF">2021-07-20T01:55:21Z</dcterms:created>
  <dcterms:modified xsi:type="dcterms:W3CDTF">2021-08-28T15:00:03Z</dcterms:modified>
</cp:coreProperties>
</file>