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8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LIẸU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03564" y="223582"/>
            <a:ext cx="252478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96327"/>
            <a:ext cx="3694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3082329"/>
            <a:ext cx="812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68625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252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68</cp:revision>
  <dcterms:created xsi:type="dcterms:W3CDTF">2021-06-02T01:34:28Z</dcterms:created>
  <dcterms:modified xsi:type="dcterms:W3CDTF">2022-04-27T01:38:38Z</dcterms:modified>
</cp:coreProperties>
</file>