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ookie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86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99010" y="4876800"/>
            <a:ext cx="3511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10722" y="4876800"/>
            <a:ext cx="2623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50426" y="5562600"/>
            <a:ext cx="4593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6693" y="1066800"/>
            <a:ext cx="615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572000" y="2398307"/>
            <a:ext cx="69342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780 m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86600" y="990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82200" y="990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4478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9328" y="14270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18842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20400" y="1447800"/>
            <a:ext cx="500669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64870" y="1863436"/>
            <a:ext cx="763905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35344" y="318525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39694" y="260022"/>
            <a:ext cx="1074978" cy="957731"/>
            <a:chOff x="1592478" y="2272187"/>
            <a:chExt cx="1074978" cy="957731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11896" y="322991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9652"/>
            <a:chOff x="1592478" y="2272187"/>
            <a:chExt cx="1074978" cy="919652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9183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38331"/>
            <a:chOff x="1592478" y="2272187"/>
            <a:chExt cx="1074978" cy="938331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592478" y="321051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38331"/>
            <a:chOff x="1592478" y="2272187"/>
            <a:chExt cx="1074978" cy="938331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61004" y="321051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31749"/>
            <a:chOff x="1592478" y="2272187"/>
            <a:chExt cx="1074978" cy="931749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37400" y="3203936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553198"/>
            <a:ext cx="997457" cy="957559"/>
            <a:chOff x="1592478" y="2187278"/>
            <a:chExt cx="997457" cy="957559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187278"/>
              <a:ext cx="997457" cy="913070"/>
              <a:chOff x="1723019" y="2187278"/>
              <a:chExt cx="997457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10446" y="2187278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553198"/>
            <a:ext cx="1043075" cy="957559"/>
            <a:chOff x="1592478" y="2187278"/>
            <a:chExt cx="1043075" cy="957559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187278"/>
              <a:ext cx="1043075" cy="913070"/>
              <a:chOff x="1723019" y="2187278"/>
              <a:chExt cx="1043075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56064" y="2187278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553198"/>
            <a:ext cx="1053901" cy="957559"/>
            <a:chOff x="1592478" y="2187278"/>
            <a:chExt cx="1053901" cy="957559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187278"/>
              <a:ext cx="1053901" cy="913070"/>
              <a:chOff x="1723019" y="2187278"/>
              <a:chExt cx="1053901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66890" y="2187278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554811"/>
            <a:ext cx="1074978" cy="955946"/>
            <a:chOff x="1592478" y="2188891"/>
            <a:chExt cx="1074978" cy="955946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188891"/>
              <a:ext cx="1074978" cy="913070"/>
              <a:chOff x="1723019" y="2188891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188891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254903"/>
            <a:ext cx="1074978" cy="926413"/>
            <a:chOff x="1592478" y="2218424"/>
            <a:chExt cx="1074978" cy="926413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18424"/>
              <a:ext cx="1074978" cy="913070"/>
              <a:chOff x="1723019" y="2218424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18424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269089"/>
            <a:ext cx="1074978" cy="945868"/>
            <a:chOff x="1592478" y="2198969"/>
            <a:chExt cx="1074978" cy="945868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198969"/>
              <a:ext cx="1074978" cy="913070"/>
              <a:chOff x="1723019" y="2198969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198969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762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288</Words>
  <Application>Microsoft Office PowerPoint</Application>
  <PresentationFormat>Custom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3</cp:revision>
  <dcterms:created xsi:type="dcterms:W3CDTF">2021-06-02T01:34:28Z</dcterms:created>
  <dcterms:modified xsi:type="dcterms:W3CDTF">2022-04-21T06:35:57Z</dcterms:modified>
</cp:coreProperties>
</file>