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  <p:sldMasterId id="2147483695" r:id="rId4"/>
  </p:sldMasterIdLst>
  <p:notesMasterIdLst>
    <p:notesMasterId r:id="rId21"/>
  </p:notesMasterIdLst>
  <p:sldIdLst>
    <p:sldId id="256" r:id="rId5"/>
    <p:sldId id="355" r:id="rId6"/>
    <p:sldId id="257" r:id="rId7"/>
    <p:sldId id="258" r:id="rId8"/>
    <p:sldId id="2007577114" r:id="rId9"/>
    <p:sldId id="259" r:id="rId10"/>
    <p:sldId id="260" r:id="rId11"/>
    <p:sldId id="200757711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007577161" r:id="rId20"/>
  </p:sldIdLst>
  <p:sldSz cx="12192000" cy="6858000"/>
  <p:notesSz cx="6858000" cy="9144000"/>
  <p:embeddedFontLst>
    <p:embeddedFont>
      <p:font typeface="等线" panose="020B0604020202020204" charset="-122"/>
      <p:regular r:id="rId22"/>
    </p:embeddedFont>
    <p:embeddedFont>
      <p:font typeface="Cookie" panose="020B0604020202020204" charset="0"/>
      <p:regular r:id="rId23"/>
    </p:embeddedFont>
    <p:embeddedFont>
      <p:font typeface="等线 Light" panose="020B0604020202020204" charset="-122"/>
      <p:regular r:id="rId24"/>
    </p:embeddedFont>
    <p:embeddedFont>
      <p:font typeface="Comfortaa" panose="020B0604020202020204" charset="0"/>
      <p:regular r:id="rId25"/>
      <p:bold r:id="rId26"/>
    </p:embeddedFont>
    <p:embeddedFont>
      <p:font typeface="Chewy" panose="020B0604020202020204" charset="0"/>
      <p:regular r:id="rId27"/>
    </p:embeddedFont>
    <p:embeddedFont>
      <p:font typeface="Arial-Rounded" panose="020B0500000000000000" charset="0"/>
      <p:regular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HP001 5 hàng" panose="020B0603050302020204" pitchFamily="34" charset="0"/>
      <p:regular r:id="rId31"/>
      <p:bold r:id="rId32"/>
    </p:embeddedFont>
    <p:embeddedFont>
      <p:font typeface="Delius Unicase" panose="020B0604020202020204" charset="0"/>
      <p:regular r:id="rId33"/>
      <p:bold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HP001 4H" panose="020B06030503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BAA6-30B6-4FF4-B55C-79D62B66F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19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8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2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8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3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19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6" y="6098689"/>
            <a:ext cx="136855" cy="11724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5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0"/>
            <a:ext cx="172519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0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5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1"/>
            <a:ext cx="1150173" cy="692402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8" y="-1202558"/>
            <a:ext cx="1653827" cy="4058942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5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5" y="6620128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2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40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2" y="582458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5" y="6643749"/>
            <a:ext cx="83828" cy="711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59" y="4356014"/>
            <a:ext cx="71299" cy="7122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0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20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2" y="4745726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7" y="268806"/>
            <a:ext cx="184081" cy="18408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5"/>
            <a:ext cx="159900" cy="103367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97105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0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4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15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8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56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8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594" lvl="0" indent="-29870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2">
                <a:latin typeface="Comfortaa"/>
                <a:ea typeface="Comfortaa"/>
                <a:cs typeface="Comfortaa"/>
                <a:sym typeface="Comfortaa"/>
              </a:defRPr>
            </a:lvl1pPr>
            <a:lvl2pPr marL="915186" lvl="1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2pPr>
            <a:lvl3pPr marL="1372779" lvl="2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3pPr>
            <a:lvl4pPr marL="1830373" lvl="3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4pPr>
            <a:lvl5pPr marL="2287965" lvl="4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5pPr>
            <a:lvl6pPr marL="2745559" lvl="5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6pPr>
            <a:lvl7pPr marL="3203152" lvl="6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7pPr>
            <a:lvl8pPr marL="3660744" lvl="7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8pPr>
            <a:lvl9pPr marL="4118338" lvl="8" indent="-298707" rtl="0">
              <a:spcBef>
                <a:spcPts val="1601"/>
              </a:spcBef>
              <a:spcAft>
                <a:spcPts val="1601"/>
              </a:spcAft>
              <a:buSzPts val="1100"/>
              <a:buFont typeface="Roboto Condensed Light"/>
              <a:buAutoNum type="romanLcPeriod"/>
              <a:defRPr sz="1128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6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0" name="Google Shape;90;p4"/>
          <p:cNvSpPr/>
          <p:nvPr/>
        </p:nvSpPr>
        <p:spPr>
          <a:xfrm>
            <a:off x="-1126399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50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277969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53328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8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7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09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7" y="419299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6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6" y="3221713"/>
            <a:ext cx="2174605" cy="63604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899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3" y="4428841"/>
            <a:ext cx="3488292" cy="137007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7" y="953764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6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40441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2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2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8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8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2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2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8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8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6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1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1" y="20107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3242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buClrTx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3/10/2022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buClrTx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4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90" y="3"/>
            <a:ext cx="1196900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9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57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12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8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2028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691886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41020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1150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827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44532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92042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04349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22474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7744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45138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2055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47962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85606999"/>
      </p:ext>
    </p:extLst>
  </p:cSld>
  <p:clrMapOvr>
    <a:masterClrMapping/>
  </p:clrMapOvr>
  <p:transition spd="slow" advTm="1000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9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9876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8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44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72525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  <a:endParaRPr kumimoji="0" lang="en-US" sz="5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91" y="4834404"/>
            <a:ext cx="1989268" cy="11663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46" y="947540"/>
            <a:ext cx="2055941" cy="10887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5" y="4932677"/>
            <a:ext cx="1702459" cy="96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38" y="2142917"/>
            <a:ext cx="8135660" cy="29953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06136" y="2142917"/>
            <a:ext cx="0" cy="289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0064" y="2458941"/>
            <a:ext cx="56943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hai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 </a:t>
            </a:r>
            <a:r>
              <a:rPr lang="en-US" sz="2700" b="1" kern="120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 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vi-VN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2022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132" y="3047807"/>
            <a:ext cx="1002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7715" y="3618793"/>
            <a:ext cx="4062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Luyện tập chung ( tiết 1 )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1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3"/>
            <a:ext cx="9964218" cy="114194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098698" y="1235633"/>
            <a:ext cx="3546119" cy="570588"/>
            <a:chOff x="1399143" y="1405451"/>
            <a:chExt cx="3546119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901632" y="1441337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399143" y="1405451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3"/>
          <p:cNvSpPr txBox="1"/>
          <p:nvPr/>
        </p:nvSpPr>
        <p:spPr>
          <a:xfrm>
            <a:off x="1566470" y="3426828"/>
            <a:ext cx="237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3"/>
          <p:cNvSpPr txBox="1"/>
          <p:nvPr/>
        </p:nvSpPr>
        <p:spPr>
          <a:xfrm>
            <a:off x="4077687" y="3426828"/>
            <a:ext cx="3639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"/>
          <p:cNvSpPr txBox="1"/>
          <p:nvPr/>
        </p:nvSpPr>
        <p:spPr>
          <a:xfrm>
            <a:off x="6804805" y="3426828"/>
            <a:ext cx="36393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E7726E-72D3-4A13-93D9-A3E23DD96B09}"/>
              </a:ext>
            </a:extLst>
          </p:cNvPr>
          <p:cNvCxnSpPr>
            <a:cxnSpLocks/>
          </p:cNvCxnSpPr>
          <p:nvPr/>
        </p:nvCxnSpPr>
        <p:spPr>
          <a:xfrm>
            <a:off x="1786950" y="1757335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9" y="7031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5362" y="37866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898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054" y="1621980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Luyện tập chung ( tiết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998929" y="224824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46399" y="406998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F346A-DBFB-47DD-8694-A445372BBC84}"/>
              </a:ext>
            </a:extLst>
          </p:cNvPr>
          <p:cNvSpPr txBox="1"/>
          <p:nvPr/>
        </p:nvSpPr>
        <p:spPr>
          <a:xfrm>
            <a:off x="5000179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0E39C-EE75-4A1E-BC76-93C4133BC233}"/>
              </a:ext>
            </a:extLst>
          </p:cNvPr>
          <p:cNvSpPr txBox="1"/>
          <p:nvPr/>
        </p:nvSpPr>
        <p:spPr>
          <a:xfrm>
            <a:off x="5035052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29" name="Google Shape;2620;p3">
            <a:extLst>
              <a:ext uri="{FF2B5EF4-FFF2-40B4-BE49-F238E27FC236}">
                <a16:creationId xmlns:a16="http://schemas.microsoft.com/office/drawing/2014/main" id="{5F6C5EFB-1741-4509-82E7-3F9839BE0A83}"/>
              </a:ext>
            </a:extLst>
          </p:cNvPr>
          <p:cNvGrpSpPr/>
          <p:nvPr/>
        </p:nvGrpSpPr>
        <p:grpSpPr>
          <a:xfrm>
            <a:off x="4803080" y="3168610"/>
            <a:ext cx="932093" cy="879876"/>
            <a:chOff x="1646007" y="2498324"/>
            <a:chExt cx="932093" cy="879876"/>
          </a:xfrm>
        </p:grpSpPr>
        <p:sp>
          <p:nvSpPr>
            <p:cNvPr id="30" name="Google Shape;2623;p3">
              <a:extLst>
                <a:ext uri="{FF2B5EF4-FFF2-40B4-BE49-F238E27FC236}">
                  <a16:creationId xmlns:a16="http://schemas.microsoft.com/office/drawing/2014/main" id="{1677D860-AF98-47F1-BDD7-BCFCF6BB65FD}"/>
                </a:ext>
              </a:extLst>
            </p:cNvPr>
            <p:cNvSpPr txBox="1"/>
            <p:nvPr/>
          </p:nvSpPr>
          <p:spPr>
            <a:xfrm>
              <a:off x="1646007" y="2498324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</a:p>
          </p:txBody>
        </p:sp>
        <p:cxnSp>
          <p:nvCxnSpPr>
            <p:cNvPr id="31" name="Google Shape;2624;p3">
              <a:extLst>
                <a:ext uri="{FF2B5EF4-FFF2-40B4-BE49-F238E27FC236}">
                  <a16:creationId xmlns:a16="http://schemas.microsoft.com/office/drawing/2014/main" id="{F10AEFA3-A3C4-4C97-B7CF-94B3C9124A4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CCFAD2-043B-40DA-A1AD-D86379F2A53B}"/>
              </a:ext>
            </a:extLst>
          </p:cNvPr>
          <p:cNvSpPr txBox="1"/>
          <p:nvPr/>
        </p:nvSpPr>
        <p:spPr>
          <a:xfrm>
            <a:off x="7040476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AE462-12D8-4020-9B59-B6EE0D0C4747}"/>
              </a:ext>
            </a:extLst>
          </p:cNvPr>
          <p:cNvSpPr txBox="1"/>
          <p:nvPr/>
        </p:nvSpPr>
        <p:spPr>
          <a:xfrm>
            <a:off x="7075349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4" name="Google Shape;2620;p3">
            <a:extLst>
              <a:ext uri="{FF2B5EF4-FFF2-40B4-BE49-F238E27FC236}">
                <a16:creationId xmlns:a16="http://schemas.microsoft.com/office/drawing/2014/main" id="{91D1C296-96FD-4E9E-B835-BE7EAA0AC7E1}"/>
              </a:ext>
            </a:extLst>
          </p:cNvPr>
          <p:cNvGrpSpPr/>
          <p:nvPr/>
        </p:nvGrpSpPr>
        <p:grpSpPr>
          <a:xfrm>
            <a:off x="6763840" y="3089176"/>
            <a:ext cx="1011630" cy="959310"/>
            <a:chOff x="1566470" y="2418890"/>
            <a:chExt cx="1011630" cy="959310"/>
          </a:xfrm>
        </p:grpSpPr>
        <p:sp>
          <p:nvSpPr>
            <p:cNvPr id="35" name="Google Shape;2623;p3">
              <a:extLst>
                <a:ext uri="{FF2B5EF4-FFF2-40B4-BE49-F238E27FC236}">
                  <a16:creationId xmlns:a16="http://schemas.microsoft.com/office/drawing/2014/main" id="{26424CF7-4704-4035-B1F9-0C08E3126404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624;p3">
              <a:extLst>
                <a:ext uri="{FF2B5EF4-FFF2-40B4-BE49-F238E27FC236}">
                  <a16:creationId xmlns:a16="http://schemas.microsoft.com/office/drawing/2014/main" id="{1D31109C-8BC3-44C2-BB10-937663C83ED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6283F7-F059-4C9B-AFEB-7CFE92ADAF73}"/>
              </a:ext>
            </a:extLst>
          </p:cNvPr>
          <p:cNvSpPr txBox="1"/>
          <p:nvPr/>
        </p:nvSpPr>
        <p:spPr>
          <a:xfrm>
            <a:off x="9156262" y="2884646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70348D-821E-42CC-8616-45EF5C561CDD}"/>
              </a:ext>
            </a:extLst>
          </p:cNvPr>
          <p:cNvSpPr txBox="1"/>
          <p:nvPr/>
        </p:nvSpPr>
        <p:spPr>
          <a:xfrm>
            <a:off x="9191135" y="347619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9" name="Google Shape;2620;p3">
            <a:extLst>
              <a:ext uri="{FF2B5EF4-FFF2-40B4-BE49-F238E27FC236}">
                <a16:creationId xmlns:a16="http://schemas.microsoft.com/office/drawing/2014/main" id="{0598223F-E87E-4454-AE18-8E139C2A9FBD}"/>
              </a:ext>
            </a:extLst>
          </p:cNvPr>
          <p:cNvGrpSpPr/>
          <p:nvPr/>
        </p:nvGrpSpPr>
        <p:grpSpPr>
          <a:xfrm>
            <a:off x="8879626" y="3138338"/>
            <a:ext cx="1011630" cy="959310"/>
            <a:chOff x="1566470" y="2418890"/>
            <a:chExt cx="1011630" cy="959310"/>
          </a:xfrm>
        </p:grpSpPr>
        <p:sp>
          <p:nvSpPr>
            <p:cNvPr id="40" name="Google Shape;2623;p3">
              <a:extLst>
                <a:ext uri="{FF2B5EF4-FFF2-40B4-BE49-F238E27FC236}">
                  <a16:creationId xmlns:a16="http://schemas.microsoft.com/office/drawing/2014/main" id="{36E519ED-FEC5-488B-A25F-93266797C043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" name="Google Shape;2624;p3">
              <a:extLst>
                <a:ext uri="{FF2B5EF4-FFF2-40B4-BE49-F238E27FC236}">
                  <a16:creationId xmlns:a16="http://schemas.microsoft.com/office/drawing/2014/main" id="{41E4B9BB-0AB1-460B-9A7F-15FB7399EC1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955197D-9481-46E0-A7F8-18B5EF413E7F}"/>
              </a:ext>
            </a:extLst>
          </p:cNvPr>
          <p:cNvSpPr txBox="1"/>
          <p:nvPr/>
        </p:nvSpPr>
        <p:spPr>
          <a:xfrm>
            <a:off x="5054188" y="4045481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B0186F-085F-4FCF-ABE6-39B78942275C}"/>
              </a:ext>
            </a:extLst>
          </p:cNvPr>
          <p:cNvSpPr txBox="1"/>
          <p:nvPr/>
        </p:nvSpPr>
        <p:spPr>
          <a:xfrm>
            <a:off x="7122662" y="4056735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651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02EEB6-A0F5-49BE-92A7-8F7D3DD1F340}"/>
              </a:ext>
            </a:extLst>
          </p:cNvPr>
          <p:cNvSpPr txBox="1"/>
          <p:nvPr/>
        </p:nvSpPr>
        <p:spPr>
          <a:xfrm>
            <a:off x="9312195" y="405673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37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108F39-2AA6-4A78-9833-C9C8A44D4603}"/>
              </a:ext>
            </a:extLst>
          </p:cNvPr>
          <p:cNvSpPr txBox="1"/>
          <p:nvPr/>
        </p:nvSpPr>
        <p:spPr>
          <a:xfrm>
            <a:off x="2787937" y="278821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D825F0-1706-4486-B4BB-F5AD18609FC9}"/>
              </a:ext>
            </a:extLst>
          </p:cNvPr>
          <p:cNvSpPr txBox="1"/>
          <p:nvPr/>
        </p:nvSpPr>
        <p:spPr>
          <a:xfrm>
            <a:off x="2839025" y="3392873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731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3A5319-63F1-4E39-8EB2-6C88794284F3}"/>
              </a:ext>
            </a:extLst>
          </p:cNvPr>
          <p:cNvSpPr txBox="1"/>
          <p:nvPr/>
        </p:nvSpPr>
        <p:spPr>
          <a:xfrm>
            <a:off x="2808250" y="397466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999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2687420" y="3108448"/>
            <a:ext cx="23776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5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693246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011083" y="6071933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C031E7-25D5-4F0A-94A8-DD89348C36AD}"/>
              </a:ext>
            </a:extLst>
          </p:cNvPr>
          <p:cNvCxnSpPr>
            <a:cxnSpLocks/>
          </p:cNvCxnSpPr>
          <p:nvPr/>
        </p:nvCxnSpPr>
        <p:spPr>
          <a:xfrm>
            <a:off x="1638763" y="1154690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672;p4">
            <a:extLst>
              <a:ext uri="{FF2B5EF4-FFF2-40B4-BE49-F238E27FC236}">
                <a16:creationId xmlns:a16="http://schemas.microsoft.com/office/drawing/2014/main" id="{61C8B225-A1FD-4C55-BCE6-4A1DEB257D5E}"/>
              </a:ext>
            </a:extLst>
          </p:cNvPr>
          <p:cNvSpPr txBox="1"/>
          <p:nvPr/>
        </p:nvSpPr>
        <p:spPr>
          <a:xfrm>
            <a:off x="6917084" y="3948874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523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72;p4">
            <a:extLst>
              <a:ext uri="{FF2B5EF4-FFF2-40B4-BE49-F238E27FC236}">
                <a16:creationId xmlns:a16="http://schemas.microsoft.com/office/drawing/2014/main" id="{F422A45E-4ED1-435A-9B29-2B31098966FA}"/>
              </a:ext>
            </a:extLst>
          </p:cNvPr>
          <p:cNvSpPr txBox="1"/>
          <p:nvPr/>
        </p:nvSpPr>
        <p:spPr>
          <a:xfrm>
            <a:off x="8053198" y="3948873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72;p4">
            <a:extLst>
              <a:ext uri="{FF2B5EF4-FFF2-40B4-BE49-F238E27FC236}">
                <a16:creationId xmlns:a16="http://schemas.microsoft.com/office/drawing/2014/main" id="{825D8F86-A30F-46BE-B540-D31D1A011003}"/>
              </a:ext>
            </a:extLst>
          </p:cNvPr>
          <p:cNvSpPr txBox="1"/>
          <p:nvPr/>
        </p:nvSpPr>
        <p:spPr>
          <a:xfrm>
            <a:off x="6811062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572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661A4CED-3087-48B9-9DC8-7EE76FEE9BB9}"/>
              </a:ext>
            </a:extLst>
          </p:cNvPr>
          <p:cNvSpPr txBox="1"/>
          <p:nvPr/>
        </p:nvSpPr>
        <p:spPr>
          <a:xfrm>
            <a:off x="7980695" y="5282440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416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sym typeface="Arial"/>
              </a:rPr>
              <a:t>Tóm tắt:</a:t>
            </a:r>
            <a:endParaRPr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sáng: 259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chiều: 175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Cả hai buổi: … kg ?</a:t>
            </a:r>
            <a:endParaRPr sz="2800" i="1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F5E64-0468-4699-B273-6A12AFF319DE}"/>
              </a:ext>
            </a:extLst>
          </p:cNvPr>
          <p:cNvCxnSpPr>
            <a:cxnSpLocks/>
          </p:cNvCxnSpPr>
          <p:nvPr/>
        </p:nvCxnSpPr>
        <p:spPr>
          <a:xfrm>
            <a:off x="4077163" y="1061925"/>
            <a:ext cx="1475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BEEE0-F35D-4742-BCC1-4999D849A23C}"/>
              </a:ext>
            </a:extLst>
          </p:cNvPr>
          <p:cNvCxnSpPr>
            <a:cxnSpLocks/>
          </p:cNvCxnSpPr>
          <p:nvPr/>
        </p:nvCxnSpPr>
        <p:spPr>
          <a:xfrm>
            <a:off x="1665268" y="1499247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22836-A06C-4A74-B425-DB8EECC2D484}"/>
              </a:ext>
            </a:extLst>
          </p:cNvPr>
          <p:cNvCxnSpPr>
            <a:cxnSpLocks/>
          </p:cNvCxnSpPr>
          <p:nvPr/>
        </p:nvCxnSpPr>
        <p:spPr>
          <a:xfrm>
            <a:off x="3343788" y="1487746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5256C-70F4-43BE-B89F-BBAE554DB709}"/>
              </a:ext>
            </a:extLst>
          </p:cNvPr>
          <p:cNvCxnSpPr>
            <a:cxnSpLocks/>
          </p:cNvCxnSpPr>
          <p:nvPr/>
        </p:nvCxnSpPr>
        <p:spPr>
          <a:xfrm>
            <a:off x="1665268" y="1910064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62F69F-51B1-474A-9723-F5A3AA39828F}"/>
              </a:ext>
            </a:extLst>
          </p:cNvPr>
          <p:cNvCxnSpPr>
            <a:cxnSpLocks/>
          </p:cNvCxnSpPr>
          <p:nvPr/>
        </p:nvCxnSpPr>
        <p:spPr>
          <a:xfrm>
            <a:off x="3887127" y="1910064"/>
            <a:ext cx="23811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5FAFB-2D8C-4051-8774-DEE57DDF0F4F}"/>
              </a:ext>
            </a:extLst>
          </p:cNvPr>
          <p:cNvCxnSpPr>
            <a:cxnSpLocks/>
          </p:cNvCxnSpPr>
          <p:nvPr/>
        </p:nvCxnSpPr>
        <p:spPr>
          <a:xfrm>
            <a:off x="4673511" y="2360638"/>
            <a:ext cx="2403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32588-F9BD-458A-96A5-00C28FD09247}"/>
              </a:ext>
            </a:extLst>
          </p:cNvPr>
          <p:cNvCxnSpPr>
            <a:cxnSpLocks/>
          </p:cNvCxnSpPr>
          <p:nvPr/>
        </p:nvCxnSpPr>
        <p:spPr>
          <a:xfrm>
            <a:off x="1665268" y="2765925"/>
            <a:ext cx="1678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3C47E-7034-454B-957F-E007F26B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178" y="-409146"/>
            <a:ext cx="3087632" cy="1050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5" y="55717"/>
            <a:ext cx="10756956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5362" y="37866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  <a:sym typeface="Arial"/>
              </a:rPr>
              <a:t>hai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898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054" y="1621980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  <a:sym typeface="Arial"/>
              </a:rPr>
              <a:t>Luyện tập chung ( tiết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998929" y="224824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50588" y="431149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A8DFF-2471-4336-903C-FA65CFB34F54}"/>
              </a:ext>
            </a:extLst>
          </p:cNvPr>
          <p:cNvSpPr txBox="1"/>
          <p:nvPr/>
        </p:nvSpPr>
        <p:spPr>
          <a:xfrm>
            <a:off x="2998929" y="280968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4: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687FEA-A1F3-49E9-A3D4-3F0EE99DBD87}"/>
              </a:ext>
            </a:extLst>
          </p:cNvPr>
          <p:cNvSpPr txBox="1"/>
          <p:nvPr/>
        </p:nvSpPr>
        <p:spPr>
          <a:xfrm>
            <a:off x="5525276" y="343203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giải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56476-3D8B-4FF4-9673-DA332A889C86}"/>
              </a:ext>
            </a:extLst>
          </p:cNvPr>
          <p:cNvSpPr txBox="1"/>
          <p:nvPr/>
        </p:nvSpPr>
        <p:spPr>
          <a:xfrm>
            <a:off x="2998929" y="4072043"/>
            <a:ext cx="9643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Cả hai buổi cửa hang bán được số ki-lô-gam gạo là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391888-0C55-4DBB-B44D-60B87250A1D4}"/>
              </a:ext>
            </a:extLst>
          </p:cNvPr>
          <p:cNvSpPr txBox="1"/>
          <p:nvPr/>
        </p:nvSpPr>
        <p:spPr>
          <a:xfrm>
            <a:off x="4348459" y="4672124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250 + 175 = 425 (kg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208402-F121-40E4-9E3E-4BF702D99E95}"/>
              </a:ext>
            </a:extLst>
          </p:cNvPr>
          <p:cNvSpPr txBox="1"/>
          <p:nvPr/>
        </p:nvSpPr>
        <p:spPr>
          <a:xfrm>
            <a:off x="5229319" y="5285547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kern="120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 số: 425 kg 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593</Words>
  <Application>Microsoft Office PowerPoint</Application>
  <PresentationFormat>Widescreen</PresentationFormat>
  <Paragraphs>196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等线</vt:lpstr>
      <vt:lpstr>Arial</vt:lpstr>
      <vt:lpstr>Cookie</vt:lpstr>
      <vt:lpstr>等线 Light</vt:lpstr>
      <vt:lpstr>Comfortaa</vt:lpstr>
      <vt:lpstr>Chewy</vt:lpstr>
      <vt:lpstr>Arial-Rounded</vt:lpstr>
      <vt:lpstr>Roboto Condensed Light</vt:lpstr>
      <vt:lpstr>HP001 5 hàng</vt:lpstr>
      <vt:lpstr>Delius Unicase</vt:lpstr>
      <vt:lpstr>HP001 4 hàng</vt:lpstr>
      <vt:lpstr>HP001 4H</vt:lpstr>
      <vt:lpstr>Livvic</vt:lpstr>
      <vt:lpstr>Times New Roman</vt:lpstr>
      <vt:lpstr>Calibri</vt:lpstr>
      <vt:lpstr>Office Theme</vt:lpstr>
      <vt:lpstr>Response to Intervention: The Alphabet by Slidesgo</vt:lpstr>
      <vt:lpstr>2_Office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4</cp:revision>
  <dcterms:created xsi:type="dcterms:W3CDTF">2021-06-02T01:34:28Z</dcterms:created>
  <dcterms:modified xsi:type="dcterms:W3CDTF">2022-03-10T06:16:03Z</dcterms:modified>
</cp:coreProperties>
</file>