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</p:sldMasterIdLst>
  <p:notesMasterIdLst>
    <p:notesMasterId r:id="rId30"/>
  </p:notesMasterIdLst>
  <p:sldIdLst>
    <p:sldId id="262" r:id="rId4"/>
    <p:sldId id="355" r:id="rId5"/>
    <p:sldId id="261" r:id="rId6"/>
    <p:sldId id="365" r:id="rId7"/>
    <p:sldId id="263" r:id="rId8"/>
    <p:sldId id="368" r:id="rId9"/>
    <p:sldId id="276" r:id="rId10"/>
    <p:sldId id="278" r:id="rId11"/>
    <p:sldId id="2007577133" r:id="rId12"/>
    <p:sldId id="372" r:id="rId13"/>
    <p:sldId id="375" r:id="rId14"/>
    <p:sldId id="373" r:id="rId15"/>
    <p:sldId id="374" r:id="rId16"/>
    <p:sldId id="376" r:id="rId17"/>
    <p:sldId id="377" r:id="rId18"/>
    <p:sldId id="281" r:id="rId19"/>
    <p:sldId id="366" r:id="rId20"/>
    <p:sldId id="367" r:id="rId21"/>
    <p:sldId id="284" r:id="rId22"/>
    <p:sldId id="316" r:id="rId23"/>
    <p:sldId id="378" r:id="rId24"/>
    <p:sldId id="318" r:id="rId25"/>
    <p:sldId id="288" r:id="rId26"/>
    <p:sldId id="325" r:id="rId27"/>
    <p:sldId id="328" r:id="rId28"/>
    <p:sldId id="20075771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532" y="-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39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5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48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8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81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60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41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15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32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87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9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9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709325" y="1447068"/>
            <a:ext cx="1084869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245979" y="445043"/>
            <a:ext cx="770004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709325" y="1613250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612796" y="459516"/>
            <a:ext cx="11185864" cy="647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69BC412-0D9C-4987-BD71-50072364907C}"/>
              </a:ext>
            </a:extLst>
          </p:cNvPr>
          <p:cNvSpPr/>
          <p:nvPr/>
        </p:nvSpPr>
        <p:spPr>
          <a:xfrm>
            <a:off x="51105" y="625698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576220" y="1693956"/>
            <a:ext cx="11185864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8A4779D-B485-4158-81BF-41179F0BEED7}"/>
              </a:ext>
            </a:extLst>
          </p:cNvPr>
          <p:cNvSpPr/>
          <p:nvPr/>
        </p:nvSpPr>
        <p:spPr>
          <a:xfrm>
            <a:off x="14529" y="1805274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8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75" y="142294"/>
            <a:ext cx="8187529" cy="612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56488" y="6301085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sớm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lệ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ngoằn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ngoèo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trận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cuốn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Theo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buộc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0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2" y="3282697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5604" y="122361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7997" y="125291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0708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199018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2:</a:t>
            </a:r>
            <a:r>
              <a:rPr lang="en-US" sz="3200" b="1" dirty="0">
                <a:latin typeface="UTM Avo" panose="02040603050506020204" pitchFamily="18" charset="0"/>
              </a:rPr>
              <a:t>Tìm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bài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dấu</a:t>
            </a:r>
            <a:r>
              <a:rPr lang="en-US" sz="3200" b="1" i="1" u="sng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chấm</a:t>
            </a:r>
            <a:r>
              <a:rPr lang="en-US" sz="3200" b="1" i="1" u="sng" dirty="0">
                <a:latin typeface="UTM Avo" panose="02040603050506020204" pitchFamily="18" charset="0"/>
              </a:rPr>
              <a:t> than</a:t>
            </a:r>
            <a:r>
              <a:rPr lang="en-US" sz="3200" b="1" dirty="0"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gì</a:t>
            </a:r>
            <a:r>
              <a:rPr lang="en-US" sz="3200" b="1" dirty="0">
                <a:latin typeface="UTM Avo" panose="02040603050506020204" pitchFamily="18" charset="0"/>
              </a:rPr>
              <a:t>? (</a:t>
            </a:r>
            <a:r>
              <a:rPr lang="en-US" sz="3200" b="1" dirty="0" err="1">
                <a:latin typeface="UTM Avo" panose="02040603050506020204" pitchFamily="18" charset="0"/>
              </a:rPr>
              <a:t>Chọn</a:t>
            </a:r>
            <a:r>
              <a:rPr lang="en-US" sz="3200" b="1" dirty="0"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latin typeface="UTM Avo" panose="02040603050506020204" pitchFamily="18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Nêu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yêu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nghị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xúc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việc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hoạt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động</a:t>
            </a:r>
            <a:endParaRPr lang="en-US" sz="32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32062E-E24F-4D81-BD20-9B9C2705084E}"/>
              </a:ext>
            </a:extLst>
          </p:cNvPr>
          <p:cNvSpPr txBox="1"/>
          <p:nvPr/>
        </p:nvSpPr>
        <p:spPr>
          <a:xfrm>
            <a:off x="810120" y="6024152"/>
            <a:ext cx="11246552" cy="75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550414" y="1118586"/>
            <a:ext cx="83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2982897" y="1118586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523782" y="1563949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6889072" y="5899208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3605813" y="6340135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11369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   chui qua chui lại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45674" y="829231"/>
            <a:ext cx="47298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dài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5929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2496173" y="2006698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680991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2423352" y="3307785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1351684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1468148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550414" y="1118586"/>
            <a:ext cx="83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2982897" y="1118586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523782" y="1563949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6889072" y="5899208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3605813" y="6340135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630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</TotalTime>
  <Words>1972</Words>
  <Application>Microsoft Office PowerPoint</Application>
  <PresentationFormat>Custom</PresentationFormat>
  <Paragraphs>139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Office 主题​​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SKY</cp:lastModifiedBy>
  <cp:revision>127</cp:revision>
  <dcterms:created xsi:type="dcterms:W3CDTF">2021-07-07T09:47:17Z</dcterms:created>
  <dcterms:modified xsi:type="dcterms:W3CDTF">2022-04-27T03:33:01Z</dcterms:modified>
</cp:coreProperties>
</file>