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76" r:id="rId3"/>
    <p:sldId id="303" r:id="rId4"/>
    <p:sldId id="305" r:id="rId5"/>
    <p:sldId id="304" r:id="rId6"/>
    <p:sldId id="307" r:id="rId7"/>
    <p:sldId id="306" r:id="rId8"/>
    <p:sldId id="278" r:id="rId9"/>
    <p:sldId id="288" r:id="rId10"/>
    <p:sldId id="287" r:id="rId11"/>
    <p:sldId id="286" r:id="rId12"/>
    <p:sldId id="285" r:id="rId13"/>
    <p:sldId id="284" r:id="rId14"/>
    <p:sldId id="283" r:id="rId15"/>
    <p:sldId id="294" r:id="rId16"/>
    <p:sldId id="282" r:id="rId17"/>
    <p:sldId id="281" r:id="rId18"/>
    <p:sldId id="280" r:id="rId19"/>
    <p:sldId id="292" r:id="rId20"/>
    <p:sldId id="293" r:id="rId21"/>
    <p:sldId id="295" r:id="rId22"/>
    <p:sldId id="308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01/04/2024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60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1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2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03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A493E-E171-4878-A61C-C6DB72222FC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4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3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5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9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3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6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4/1/2024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gif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588285" y="1002983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2486025" y="2438136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4113"/>
              </p:ext>
            </p:extLst>
          </p:nvPr>
        </p:nvGraphicFramePr>
        <p:xfrm>
          <a:off x="723492" y="1613338"/>
          <a:ext cx="10706530" cy="156300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xmlns="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xmlns="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xmlns="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xmlns="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9964"/>
              </p:ext>
            </p:extLst>
          </p:nvPr>
        </p:nvGraphicFramePr>
        <p:xfrm>
          <a:off x="723492" y="3160454"/>
          <a:ext cx="10706530" cy="2053522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xmlns="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xmlns="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xmlns="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ea typeface="SimSun" panose="02010600030101010101" pitchFamily="2" charset="-122"/>
              </a:rPr>
              <a:t>Qua bài tập này, các em đã nắm lại được kiến thức về 3 loại dấu câu và tác dụng của chúng. </a:t>
            </a:r>
            <a:endParaRPr lang="vi-V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9318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xmlns="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xmlns="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/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Hùng này, hai bài kiểm tra Tiếng Việt và Toán hôm qua, cậu được mấy điểm.</a:t>
            </a:r>
          </a:p>
          <a:p>
            <a:r>
              <a:rPr lang="vi-VN" sz="3000" dirty="0"/>
              <a:t>Hùng: - Vẫn chưa mở được tỉ số.</a:t>
            </a:r>
          </a:p>
          <a:p>
            <a:r>
              <a:rPr lang="vi-VN" sz="3000" dirty="0"/>
              <a:t>Nam: - Nghĩa là sao!</a:t>
            </a:r>
          </a:p>
          <a:p>
            <a:r>
              <a:rPr lang="vi-VN" sz="3000" dirty="0"/>
              <a:t>Hùng: - Vẫn đang hòa không – không?</a:t>
            </a:r>
          </a:p>
          <a:p>
            <a:r>
              <a:rPr lang="vi-VN" sz="3000" dirty="0"/>
              <a:t>Nam: ?!      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596753" y="307409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877816" y="1072544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Thử tài</a:t>
            </a:r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xmlns="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xmlns="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xmlns="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863802" y="5019730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感谢聆听，批评指导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5922" b="29357"/>
          <a:stretch/>
        </p:blipFill>
        <p:spPr>
          <a:xfrm>
            <a:off x="0" y="2008166"/>
            <a:ext cx="6096000" cy="4844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618868" y="482540"/>
            <a:ext cx="7620001" cy="6102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60351" r="66908" b="7602"/>
          <a:stretch/>
        </p:blipFill>
        <p:spPr>
          <a:xfrm>
            <a:off x="2475484" y="4655110"/>
            <a:ext cx="1580149" cy="21977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8301789" y="389911"/>
            <a:ext cx="1203159" cy="28795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8947" r="63224" b="55497"/>
          <a:stretch/>
        </p:blipFill>
        <p:spPr>
          <a:xfrm>
            <a:off x="2008932" y="586816"/>
            <a:ext cx="2237876" cy="2438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45145" r="24609" b="13844"/>
          <a:stretch/>
        </p:blipFill>
        <p:spPr>
          <a:xfrm>
            <a:off x="9703467" y="3429000"/>
            <a:ext cx="2488533" cy="350519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40462" y="2802811"/>
            <a:ext cx="716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altLang="zh-CN" sz="7200" b="1" cap="all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TẠM BiỆT!</a:t>
            </a:r>
            <a:endParaRPr lang="zh-CN" altLang="en-US" sz="7200" b="1" cap="all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1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xmlns="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xmlns="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xmlns="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E0B43B-C31E-4A39-9068-8CD7C77B0A2D}"/>
              </a:ext>
            </a:extLst>
          </p:cNvPr>
          <p:cNvGrpSpPr/>
          <p:nvPr/>
        </p:nvGrpSpPr>
        <p:grpSpPr>
          <a:xfrm>
            <a:off x="1120584" y="2351980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xmlns="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xmlns="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Lặp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xmlns="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Thay thế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xmlns="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Bằng từ ngữ nối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xmlns="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xmlns="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xmlns="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xmlns="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44" y="1888360"/>
            <a:ext cx="9572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FFFF00"/>
                </a:solidFill>
              </a:rPr>
              <a:t>Ôn tập về dấu câu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xmlns="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00" y="763746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ba</a:t>
            </a:r>
            <a:r>
              <a:rPr lang="vi-VN" alt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ngày </a:t>
            </a:r>
            <a:r>
              <a:rPr lang="en-US" alt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</a:t>
            </a:r>
            <a:r>
              <a:rPr lang="vi-VN" alt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4</a:t>
            </a:r>
            <a:r>
              <a:rPr lang="vi-VN" alt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2024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78" y="2657487"/>
            <a:ext cx="650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FF00"/>
                </a:solidFill>
              </a:rPr>
              <a:t>(Dấu chấm, chấm hỏi, chấm than)</a:t>
            </a:r>
            <a:endParaRPr lang="en-US" alt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449316" y="1229707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-245185" y="1467526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10397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38" y="74676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37" y="187140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</a:rPr>
              <a:t>-</a:t>
            </a:r>
            <a:r>
              <a:rPr lang="en-US" sz="2800" kern="1000" dirty="0">
                <a:solidFill>
                  <a:srgbClr val="000000"/>
                </a:solidFill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1366</Words>
  <Application>Microsoft Office PowerPoint</Application>
  <PresentationFormat>Widescreen</PresentationFormat>
  <Paragraphs>165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 Unicode MS</vt:lpstr>
      <vt:lpstr>宋体</vt:lpstr>
      <vt:lpstr>宋体</vt:lpstr>
      <vt:lpstr>#9Slide03 Arima Madurai Black</vt:lpstr>
      <vt:lpstr>Arial</vt:lpstr>
      <vt:lpstr>Arial Narrow</vt:lpstr>
      <vt:lpstr>Bahnschrift Light</vt:lpstr>
      <vt:lpstr>Calibri</vt:lpstr>
      <vt:lpstr>Fira Sans</vt:lpstr>
      <vt:lpstr>HP001 5 hàng</vt:lpstr>
      <vt:lpstr>Times New Roman</vt:lpstr>
      <vt:lpstr>字魂119号-天真儿风体</vt:lpstr>
      <vt:lpstr>字魂36号-正文宋楷</vt:lpstr>
      <vt:lpstr>字魂59号-创粗黑</vt:lpstr>
      <vt:lpstr>等线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Thứ ba ngày 2  tháng 4 năm 2024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109</cp:revision>
  <dcterms:created xsi:type="dcterms:W3CDTF">2020-05-11T09:20:57Z</dcterms:created>
  <dcterms:modified xsi:type="dcterms:W3CDTF">2024-04-01T08:48:41Z</dcterms:modified>
</cp:coreProperties>
</file>