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23" r:id="rId2"/>
  </p:sldMasterIdLst>
  <p:notesMasterIdLst>
    <p:notesMasterId r:id="rId20"/>
  </p:notesMasterIdLst>
  <p:sldIdLst>
    <p:sldId id="291" r:id="rId3"/>
    <p:sldId id="290" r:id="rId4"/>
    <p:sldId id="257" r:id="rId5"/>
    <p:sldId id="273" r:id="rId6"/>
    <p:sldId id="304" r:id="rId7"/>
    <p:sldId id="274" r:id="rId8"/>
    <p:sldId id="297" r:id="rId9"/>
    <p:sldId id="296" r:id="rId10"/>
    <p:sldId id="301" r:id="rId11"/>
    <p:sldId id="303" r:id="rId12"/>
    <p:sldId id="302" r:id="rId13"/>
    <p:sldId id="305" r:id="rId14"/>
    <p:sldId id="306" r:id="rId15"/>
    <p:sldId id="307" r:id="rId16"/>
    <p:sldId id="308" r:id="rId17"/>
    <p:sldId id="300" r:id="rId18"/>
    <p:sldId id="29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4" d="100"/>
          <a:sy n="84" d="100"/>
        </p:scale>
        <p:origin x="120" y="1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F6A9D2-618D-4CCF-B1D6-36C75D45A69C}" type="datetimeFigureOut">
              <a:rPr lang="en-US" smtClean="0"/>
              <a:t>3/21/2023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8D66F0-A382-45A3-85AD-A336F795F163}" type="slidenum">
              <a:rPr lang="en-US" smtClean="0"/>
              <a:t>‹#›</a:t>
            </a:fld>
            <a:endParaRPr lang="en-US"/>
          </a:p>
        </p:txBody>
      </p:sp>
    </p:spTree>
    <p:extLst>
      <p:ext uri="{BB962C8B-B14F-4D97-AF65-F5344CB8AC3E}">
        <p14:creationId xmlns:p14="http://schemas.microsoft.com/office/powerpoint/2010/main" val="1592981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3"/>
        <p:cNvGrpSpPr/>
        <p:nvPr/>
      </p:nvGrpSpPr>
      <p:grpSpPr>
        <a:xfrm>
          <a:off x="0" y="0"/>
          <a:ext cx="0" cy="0"/>
          <a:chOff x="0" y="0"/>
          <a:chExt cx="0" cy="0"/>
        </a:xfrm>
      </p:grpSpPr>
      <p:sp>
        <p:nvSpPr>
          <p:cNvPr id="5874" name="Google Shape;5874;ge9cd5644a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75" name="Google Shape;5875;ge9cd5644a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Nhấn vào link </a:t>
            </a:r>
            <a:r>
              <a:rPr lang="en-US" dirty="0" err="1"/>
              <a:t>youtube</a:t>
            </a:r>
            <a:r>
              <a:rPr lang="en-US" dirty="0"/>
              <a:t> để hiện video (có kết nối mạng)</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1"/>
        <p:cNvGrpSpPr/>
        <p:nvPr/>
      </p:nvGrpSpPr>
      <p:grpSpPr>
        <a:xfrm>
          <a:off x="0" y="0"/>
          <a:ext cx="0" cy="0"/>
          <a:chOff x="0" y="0"/>
          <a:chExt cx="0" cy="0"/>
        </a:xfrm>
      </p:grpSpPr>
      <p:sp>
        <p:nvSpPr>
          <p:cNvPr id="3312" name="Google Shape;3312;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3" name="Google Shape;3313;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967235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3"/>
        <p:cNvGrpSpPr/>
        <p:nvPr/>
      </p:nvGrpSpPr>
      <p:grpSpPr>
        <a:xfrm>
          <a:off x="0" y="0"/>
          <a:ext cx="0" cy="0"/>
          <a:chOff x="0" y="0"/>
          <a:chExt cx="0" cy="0"/>
        </a:xfrm>
      </p:grpSpPr>
      <p:sp>
        <p:nvSpPr>
          <p:cNvPr id="5874" name="Google Shape;5874;ge9cd5644a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75" name="Google Shape;5875;ge9cd5644a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Nhấn vào link </a:t>
            </a:r>
            <a:r>
              <a:rPr lang="en-US" dirty="0" err="1"/>
              <a:t>youtube</a:t>
            </a:r>
            <a:r>
              <a:rPr lang="en-US" dirty="0"/>
              <a:t> để hiện video (có kết nối mạng)</a:t>
            </a:r>
            <a:endParaRPr dirty="0"/>
          </a:p>
        </p:txBody>
      </p:sp>
    </p:spTree>
    <p:extLst>
      <p:ext uri="{BB962C8B-B14F-4D97-AF65-F5344CB8AC3E}">
        <p14:creationId xmlns:p14="http://schemas.microsoft.com/office/powerpoint/2010/main" val="11541706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1"/>
        <p:cNvGrpSpPr/>
        <p:nvPr/>
      </p:nvGrpSpPr>
      <p:grpSpPr>
        <a:xfrm>
          <a:off x="0" y="0"/>
          <a:ext cx="0" cy="0"/>
          <a:chOff x="0" y="0"/>
          <a:chExt cx="0" cy="0"/>
        </a:xfrm>
      </p:grpSpPr>
      <p:sp>
        <p:nvSpPr>
          <p:cNvPr id="3312" name="Google Shape;3312;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3" name="Google Shape;3313;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60063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1"/>
        <p:cNvGrpSpPr/>
        <p:nvPr/>
      </p:nvGrpSpPr>
      <p:grpSpPr>
        <a:xfrm>
          <a:off x="0" y="0"/>
          <a:ext cx="0" cy="0"/>
          <a:chOff x="0" y="0"/>
          <a:chExt cx="0" cy="0"/>
        </a:xfrm>
      </p:grpSpPr>
      <p:sp>
        <p:nvSpPr>
          <p:cNvPr id="3312" name="Google Shape;3312;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3" name="Google Shape;3313;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84879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1"/>
        <p:cNvGrpSpPr/>
        <p:nvPr/>
      </p:nvGrpSpPr>
      <p:grpSpPr>
        <a:xfrm>
          <a:off x="0" y="0"/>
          <a:ext cx="0" cy="0"/>
          <a:chOff x="0" y="0"/>
          <a:chExt cx="0" cy="0"/>
        </a:xfrm>
      </p:grpSpPr>
      <p:sp>
        <p:nvSpPr>
          <p:cNvPr id="3312" name="Google Shape;3312;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3" name="Google Shape;3313;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06488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1"/>
        <p:cNvGrpSpPr/>
        <p:nvPr/>
      </p:nvGrpSpPr>
      <p:grpSpPr>
        <a:xfrm>
          <a:off x="0" y="0"/>
          <a:ext cx="0" cy="0"/>
          <a:chOff x="0" y="0"/>
          <a:chExt cx="0" cy="0"/>
        </a:xfrm>
      </p:grpSpPr>
      <p:sp>
        <p:nvSpPr>
          <p:cNvPr id="3312" name="Google Shape;3312;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3" name="Google Shape;3313;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958006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1"/>
        <p:cNvGrpSpPr/>
        <p:nvPr/>
      </p:nvGrpSpPr>
      <p:grpSpPr>
        <a:xfrm>
          <a:off x="0" y="0"/>
          <a:ext cx="0" cy="0"/>
          <a:chOff x="0" y="0"/>
          <a:chExt cx="0" cy="0"/>
        </a:xfrm>
      </p:grpSpPr>
      <p:sp>
        <p:nvSpPr>
          <p:cNvPr id="3312" name="Google Shape;3312;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3" name="Google Shape;3313;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1381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1"/>
        <p:cNvGrpSpPr/>
        <p:nvPr/>
      </p:nvGrpSpPr>
      <p:grpSpPr>
        <a:xfrm>
          <a:off x="0" y="0"/>
          <a:ext cx="0" cy="0"/>
          <a:chOff x="0" y="0"/>
          <a:chExt cx="0" cy="0"/>
        </a:xfrm>
      </p:grpSpPr>
      <p:sp>
        <p:nvSpPr>
          <p:cNvPr id="1162" name="Google Shape;1162;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3" name="Google Shape;1163;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1"/>
        <p:cNvGrpSpPr/>
        <p:nvPr/>
      </p:nvGrpSpPr>
      <p:grpSpPr>
        <a:xfrm>
          <a:off x="0" y="0"/>
          <a:ext cx="0" cy="0"/>
          <a:chOff x="0" y="0"/>
          <a:chExt cx="0" cy="0"/>
        </a:xfrm>
      </p:grpSpPr>
      <p:sp>
        <p:nvSpPr>
          <p:cNvPr id="3312" name="Google Shape;3312;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3" name="Google Shape;3313;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3"/>
        <p:cNvGrpSpPr/>
        <p:nvPr/>
      </p:nvGrpSpPr>
      <p:grpSpPr>
        <a:xfrm>
          <a:off x="0" y="0"/>
          <a:ext cx="0" cy="0"/>
          <a:chOff x="0" y="0"/>
          <a:chExt cx="0" cy="0"/>
        </a:xfrm>
      </p:grpSpPr>
      <p:sp>
        <p:nvSpPr>
          <p:cNvPr id="5874" name="Google Shape;5874;ge9cd5644a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75" name="Google Shape;5875;ge9cd5644a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Nhấn vào link </a:t>
            </a:r>
            <a:r>
              <a:rPr lang="en-US" dirty="0" err="1"/>
              <a:t>youtube</a:t>
            </a:r>
            <a:r>
              <a:rPr lang="en-US" dirty="0"/>
              <a:t> để hiện video (có kết nối mạng)</a:t>
            </a:r>
            <a:endParaRPr dirty="0"/>
          </a:p>
        </p:txBody>
      </p:sp>
    </p:spTree>
    <p:extLst>
      <p:ext uri="{BB962C8B-B14F-4D97-AF65-F5344CB8AC3E}">
        <p14:creationId xmlns:p14="http://schemas.microsoft.com/office/powerpoint/2010/main" val="355190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1"/>
        <p:cNvGrpSpPr/>
        <p:nvPr/>
      </p:nvGrpSpPr>
      <p:grpSpPr>
        <a:xfrm>
          <a:off x="0" y="0"/>
          <a:ext cx="0" cy="0"/>
          <a:chOff x="0" y="0"/>
          <a:chExt cx="0" cy="0"/>
        </a:xfrm>
      </p:grpSpPr>
      <p:sp>
        <p:nvSpPr>
          <p:cNvPr id="3312" name="Google Shape;3312;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3" name="Google Shape;3313;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980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1"/>
        <p:cNvGrpSpPr/>
        <p:nvPr/>
      </p:nvGrpSpPr>
      <p:grpSpPr>
        <a:xfrm>
          <a:off x="0" y="0"/>
          <a:ext cx="0" cy="0"/>
          <a:chOff x="0" y="0"/>
          <a:chExt cx="0" cy="0"/>
        </a:xfrm>
      </p:grpSpPr>
      <p:sp>
        <p:nvSpPr>
          <p:cNvPr id="3312" name="Google Shape;3312;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3" name="Google Shape;3313;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0489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1"/>
        <p:cNvGrpSpPr/>
        <p:nvPr/>
      </p:nvGrpSpPr>
      <p:grpSpPr>
        <a:xfrm>
          <a:off x="0" y="0"/>
          <a:ext cx="0" cy="0"/>
          <a:chOff x="0" y="0"/>
          <a:chExt cx="0" cy="0"/>
        </a:xfrm>
      </p:grpSpPr>
      <p:sp>
        <p:nvSpPr>
          <p:cNvPr id="3312" name="Google Shape;3312;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3" name="Google Shape;3313;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1200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1"/>
        <p:cNvGrpSpPr/>
        <p:nvPr/>
      </p:nvGrpSpPr>
      <p:grpSpPr>
        <a:xfrm>
          <a:off x="0" y="0"/>
          <a:ext cx="0" cy="0"/>
          <a:chOff x="0" y="0"/>
          <a:chExt cx="0" cy="0"/>
        </a:xfrm>
      </p:grpSpPr>
      <p:sp>
        <p:nvSpPr>
          <p:cNvPr id="3312" name="Google Shape;3312;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3" name="Google Shape;3313;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8866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1"/>
        <p:cNvGrpSpPr/>
        <p:nvPr/>
      </p:nvGrpSpPr>
      <p:grpSpPr>
        <a:xfrm>
          <a:off x="0" y="0"/>
          <a:ext cx="0" cy="0"/>
          <a:chOff x="0" y="0"/>
          <a:chExt cx="0" cy="0"/>
        </a:xfrm>
      </p:grpSpPr>
      <p:sp>
        <p:nvSpPr>
          <p:cNvPr id="3312" name="Google Shape;3312;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3" name="Google Shape;3313;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0756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2023/3/21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7850697"/>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48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2023/3/21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233991053"/>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4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2023/3/21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005901873"/>
      </p:ext>
    </p:extLst>
  </p:cSld>
  <p:clrMapOvr>
    <a:masterClrMapping/>
  </p:clrMapOvr>
  <p:transition spd="med">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4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2023/3/21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43411581"/>
      </p:ext>
    </p:extLst>
  </p:cSld>
  <p:clrMapOvr>
    <a:masterClrMapping/>
  </p:clrMapOvr>
  <p:transition spd="med">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4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2023/3/21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06692181"/>
      </p:ext>
    </p:extLst>
  </p:cSld>
  <p:clrMapOvr>
    <a:masterClrMapping/>
  </p:clrMapOvr>
  <p:transition spd="med">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4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2023/3/21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015543633"/>
      </p:ext>
    </p:extLst>
  </p:cSld>
  <p:clrMapOvr>
    <a:masterClrMapping/>
  </p:clrMapOvr>
  <p:transition spd="med">
    <p:pul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4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2023/3/21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354287742"/>
      </p:ext>
    </p:extLst>
  </p:cSld>
  <p:clrMapOvr>
    <a:masterClrMapping/>
  </p:clrMapOvr>
  <p:transition spd="med">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4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2023/3/21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90685483"/>
      </p:ext>
    </p:extLst>
  </p:cSld>
  <p:clrMapOvr>
    <a:masterClrMapping/>
  </p:clrMapOvr>
  <p:transition spd="med">
    <p:pull/>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4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2023/3/21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70606585"/>
      </p:ext>
    </p:extLst>
  </p:cSld>
  <p:clrMapOvr>
    <a:masterClrMapping/>
  </p:clrMapOvr>
  <p:transition spd="med">
    <p:pull/>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40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2023/3/21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874475929"/>
      </p:ext>
    </p:extLst>
  </p:cSld>
  <p:clrMapOvr>
    <a:masterClrMapping/>
  </p:clrMapOvr>
  <p:transition spd="med">
    <p:pull/>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39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2023/3/21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19485814"/>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2023/3/21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77605636"/>
      </p:ext>
    </p:extLst>
  </p:cSld>
  <p:clrMapOvr>
    <a:masterClrMapping/>
  </p:clrMapOvr>
  <p:transition spd="med">
    <p:pull/>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38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2023/3/21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191395425"/>
      </p:ext>
    </p:extLst>
  </p:cSld>
  <p:clrMapOvr>
    <a:masterClrMapping/>
  </p:clrMapOvr>
  <p:transition spd="med">
    <p:pull/>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3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2023/3/21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3853134"/>
      </p:ext>
    </p:extLst>
  </p:cSld>
  <p:clrMapOvr>
    <a:masterClrMapping/>
  </p:clrMapOvr>
  <p:transition spd="med">
    <p:pull/>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3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2023/3/21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573229545"/>
      </p:ext>
    </p:extLst>
  </p:cSld>
  <p:clrMapOvr>
    <a:masterClrMapping/>
  </p:clrMapOvr>
  <p:transition spd="med">
    <p:pull/>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3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2023/3/21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489715641"/>
      </p:ext>
    </p:extLst>
  </p:cSld>
  <p:clrMapOvr>
    <a:masterClrMapping/>
  </p:clrMapOvr>
  <p:transition spd="med">
    <p:pull/>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3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2023/3/21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8322050"/>
      </p:ext>
    </p:extLst>
  </p:cSld>
  <p:clrMapOvr>
    <a:masterClrMapping/>
  </p:clrMapOvr>
  <p:transition spd="med">
    <p:pull/>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3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2023/3/21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90498974"/>
      </p:ext>
    </p:extLst>
  </p:cSld>
  <p:clrMapOvr>
    <a:masterClrMapping/>
  </p:clrMapOvr>
  <p:transition spd="med">
    <p:pull/>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3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2023/3/21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91497468"/>
      </p:ext>
    </p:extLst>
  </p:cSld>
  <p:clrMapOvr>
    <a:masterClrMapping/>
  </p:clrMapOvr>
  <p:transition spd="med">
    <p:pull/>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3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2023/3/21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999690541"/>
      </p:ext>
    </p:extLst>
  </p:cSld>
  <p:clrMapOvr>
    <a:masterClrMapping/>
  </p:clrMapOvr>
  <p:transition spd="med">
    <p:pull/>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30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2023/3/21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66366872"/>
      </p:ext>
    </p:extLst>
  </p:cSld>
  <p:clrMapOvr>
    <a:masterClrMapping/>
  </p:clrMapOvr>
  <p:transition spd="med">
    <p:pull/>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29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2023/3/21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997656197"/>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2023/3/21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409856046"/>
      </p:ext>
    </p:extLst>
  </p:cSld>
  <p:clrMapOvr>
    <a:masterClrMapping/>
  </p:clrMapOvr>
  <p:transition spd="med">
    <p:pull/>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28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2023/3/21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21990674"/>
      </p:ext>
    </p:extLst>
  </p:cSld>
  <p:clrMapOvr>
    <a:masterClrMapping/>
  </p:clrMapOvr>
  <p:transition spd="med">
    <p:pull/>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2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2023/3/21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191897610"/>
      </p:ext>
    </p:extLst>
  </p:cSld>
  <p:clrMapOvr>
    <a:masterClrMapping/>
  </p:clrMapOvr>
  <p:transition spd="med">
    <p:pull/>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2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2023/3/21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45289000"/>
      </p:ext>
    </p:extLst>
  </p:cSld>
  <p:clrMapOvr>
    <a:masterClrMapping/>
  </p:clrMapOvr>
  <p:transition spd="med">
    <p:pull/>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2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2023/3/21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37838568"/>
      </p:ext>
    </p:extLst>
  </p:cSld>
  <p:clrMapOvr>
    <a:masterClrMapping/>
  </p:clrMapOvr>
  <p:transition spd="med">
    <p:pull/>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2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2023/3/21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25542502"/>
      </p:ext>
    </p:extLst>
  </p:cSld>
  <p:clrMapOvr>
    <a:masterClrMapping/>
  </p:clrMapOvr>
  <p:transition spd="med">
    <p:pull/>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2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2023/3/21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2225176"/>
      </p:ext>
    </p:extLst>
  </p:cSld>
  <p:clrMapOvr>
    <a:masterClrMapping/>
  </p:clrMapOvr>
  <p:transition spd="med">
    <p:pull/>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2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2023/3/21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225949173"/>
      </p:ext>
    </p:extLst>
  </p:cSld>
  <p:clrMapOvr>
    <a:masterClrMapping/>
  </p:clrMapOvr>
  <p:transition spd="med">
    <p:pull/>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2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2023/3/21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632960627"/>
      </p:ext>
    </p:extLst>
  </p:cSld>
  <p:clrMapOvr>
    <a:masterClrMapping/>
  </p:clrMapOvr>
  <p:transition spd="med">
    <p:pull/>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20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2023/3/21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336974170"/>
      </p:ext>
    </p:extLst>
  </p:cSld>
  <p:clrMapOvr>
    <a:masterClrMapping/>
  </p:clrMapOvr>
  <p:transition spd="med">
    <p:pull/>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19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2023/3/21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39145698"/>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2023/3/21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56063728"/>
      </p:ext>
    </p:extLst>
  </p:cSld>
  <p:clrMapOvr>
    <a:masterClrMapping/>
  </p:clrMapOvr>
  <p:transition spd="med">
    <p:pull/>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18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2023/3/21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24066712"/>
      </p:ext>
    </p:extLst>
  </p:cSld>
  <p:clrMapOvr>
    <a:masterClrMapping/>
  </p:clrMapOvr>
  <p:transition spd="med">
    <p:pull/>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1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2023/3/21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0656267"/>
      </p:ext>
    </p:extLst>
  </p:cSld>
  <p:clrMapOvr>
    <a:masterClrMapping/>
  </p:clrMapOvr>
  <p:transition spd="med">
    <p:pull/>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1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2023/3/21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443401717"/>
      </p:ext>
    </p:extLst>
  </p:cSld>
  <p:clrMapOvr>
    <a:masterClrMapping/>
  </p:clrMapOvr>
  <p:transition spd="med">
    <p:pull/>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1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2023/3/21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63404355"/>
      </p:ext>
    </p:extLst>
  </p:cSld>
  <p:clrMapOvr>
    <a:masterClrMapping/>
  </p:clrMapOvr>
  <p:transition spd="med">
    <p:pull/>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1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2023/3/21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151935744"/>
      </p:ext>
    </p:extLst>
  </p:cSld>
  <p:clrMapOvr>
    <a:masterClrMapping/>
  </p:clrMapOvr>
  <p:transition spd="med">
    <p:pull/>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1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2023/3/21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655445716"/>
      </p:ext>
    </p:extLst>
  </p:cSld>
  <p:clrMapOvr>
    <a:masterClrMapping/>
  </p:clrMapOvr>
  <p:transition spd="med">
    <p:pull/>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1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2023/3/21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91133658"/>
      </p:ext>
    </p:extLst>
  </p:cSld>
  <p:clrMapOvr>
    <a:masterClrMapping/>
  </p:clrMapOvr>
  <p:transition spd="med">
    <p:pull/>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1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2023/3/21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559315843"/>
      </p:ext>
    </p:extLst>
  </p:cSld>
  <p:clrMapOvr>
    <a:masterClrMapping/>
  </p:clrMapOvr>
  <p:transition spd="med">
    <p:pull/>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2023/3/21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16851249"/>
      </p:ext>
    </p:extLst>
  </p:cSld>
  <p:clrMapOvr>
    <a:masterClrMapping/>
  </p:clrMapOvr>
  <p:transition spd="med">
    <p:pull/>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2023/3/21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556980528"/>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2023/3/21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510844208"/>
      </p:ext>
    </p:extLst>
  </p:cSld>
  <p:clrMapOvr>
    <a:masterClrMapping/>
  </p:clrMapOvr>
  <p:transition spd="med">
    <p:pull/>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2023/3/21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08739968"/>
      </p:ext>
    </p:extLst>
  </p:cSld>
  <p:clrMapOvr>
    <a:masterClrMapping/>
  </p:clrMapOvr>
  <p:transition spd="med">
    <p:pull/>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2023/3/21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97568236"/>
      </p:ext>
    </p:extLst>
  </p:cSld>
  <p:clrMapOvr>
    <a:masterClrMapping/>
  </p:clrMapOvr>
  <p:transition spd="med">
    <p:pull/>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2023/3/21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236909034"/>
      </p:ext>
    </p:extLst>
  </p:cSld>
  <p:clrMapOvr>
    <a:masterClrMapping/>
  </p:clrMapOvr>
  <p:transition spd="med">
    <p:pull/>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2023/3/21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87315134"/>
      </p:ext>
    </p:extLst>
  </p:cSld>
  <p:clrMapOvr>
    <a:masterClrMapping/>
  </p:clrMapOvr>
  <p:transition spd="med">
    <p:pull/>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2023/3/21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928063274"/>
      </p:ext>
    </p:extLst>
  </p:cSld>
  <p:clrMapOvr>
    <a:masterClrMapping/>
  </p:clrMapOvr>
  <p:transition spd="med">
    <p:pull/>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2023/3/21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409285766"/>
      </p:ext>
    </p:extLst>
  </p:cSld>
  <p:clrMapOvr>
    <a:masterClrMapping/>
  </p:clrMapOvr>
  <p:transition spd="med">
    <p:pull/>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2023/3/21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53171246"/>
      </p:ext>
    </p:extLst>
  </p:cSld>
  <p:clrMapOvr>
    <a:masterClrMapping/>
  </p:clrMapOvr>
  <p:transition spd="med">
    <p:pull/>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2023/3/21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258136312"/>
      </p:ext>
    </p:extLst>
  </p:cSld>
  <p:clrMapOvr>
    <a:masterClrMapping/>
  </p:clrMapOvr>
  <p:transition spd="med">
    <p:pull/>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2023/3/21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497614689"/>
      </p:ext>
    </p:extLst>
  </p:cSld>
  <p:clrMapOvr>
    <a:masterClrMapping/>
  </p:clrMapOvr>
  <p:transition spd="med">
    <p:pull/>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2023/3/21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923355741"/>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2023/3/21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332629642"/>
      </p:ext>
    </p:extLst>
  </p:cSld>
  <p:clrMapOvr>
    <a:masterClrMapping/>
  </p:clrMapOvr>
  <p:transition spd="med">
    <p:pull/>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2023/3/21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3097056"/>
      </p:ext>
    </p:extLst>
  </p:cSld>
  <p:clrMapOvr>
    <a:masterClrMapping/>
  </p:clrMapOvr>
  <p:transition spd="med">
    <p:pull/>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2023/3/21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219174268"/>
      </p:ext>
    </p:extLst>
  </p:cSld>
  <p:clrMapOvr>
    <a:masterClrMapping/>
  </p:clrMapOvr>
  <p:transition spd="med">
    <p:pull/>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lt1"/>
        </a:solidFill>
        <a:effectLst/>
      </p:bgPr>
    </p:bg>
    <p:spTree>
      <p:nvGrpSpPr>
        <p:cNvPr id="1" name="Shape 774"/>
        <p:cNvGrpSpPr/>
        <p:nvPr/>
      </p:nvGrpSpPr>
      <p:grpSpPr>
        <a:xfrm>
          <a:off x="0" y="0"/>
          <a:ext cx="0" cy="0"/>
          <a:chOff x="0" y="0"/>
          <a:chExt cx="0" cy="0"/>
        </a:xfrm>
      </p:grpSpPr>
      <p:grpSp>
        <p:nvGrpSpPr>
          <p:cNvPr id="775" name="Google Shape;775;p11"/>
          <p:cNvGrpSpPr/>
          <p:nvPr/>
        </p:nvGrpSpPr>
        <p:grpSpPr>
          <a:xfrm rot="10800000" flipH="1">
            <a:off x="163078" y="91390"/>
            <a:ext cx="11954777" cy="6721505"/>
            <a:chOff x="122308" y="68542"/>
            <a:chExt cx="8966083" cy="5041129"/>
          </a:xfrm>
        </p:grpSpPr>
        <p:sp>
          <p:nvSpPr>
            <p:cNvPr id="776" name="Google Shape;776;p11"/>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77" name="Google Shape;777;p11"/>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78" name="Google Shape;778;p11"/>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779" name="Google Shape;779;p11"/>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80" name="Google Shape;780;p11"/>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81" name="Google Shape;781;p11"/>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82" name="Google Shape;782;p11"/>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11"/>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84" name="Google Shape;784;p11"/>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785" name="Google Shape;785;p11"/>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86" name="Google Shape;786;p11"/>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87" name="Google Shape;787;p11"/>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88" name="Google Shape;788;p11"/>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11"/>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90" name="Google Shape;790;p11"/>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91" name="Google Shape;791;p11"/>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92" name="Google Shape;792;p11"/>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93" name="Google Shape;793;p11"/>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794" name="Google Shape;794;p11"/>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95" name="Google Shape;795;p11"/>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96" name="Google Shape;796;p11"/>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797" name="Google Shape;797;p11"/>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98" name="Google Shape;798;p11"/>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799" name="Google Shape;799;p11"/>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00" name="Google Shape;800;p11"/>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01" name="Google Shape;801;p11"/>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02" name="Google Shape;802;p11"/>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03" name="Google Shape;803;p11"/>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804" name="Google Shape;804;p11"/>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05" name="Google Shape;805;p11"/>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06" name="Google Shape;806;p11"/>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07" name="Google Shape;807;p11"/>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08" name="Google Shape;808;p11"/>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09" name="Google Shape;809;p11"/>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10" name="Google Shape;810;p11"/>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11" name="Google Shape;811;p11"/>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12" name="Google Shape;812;p11"/>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13" name="Google Shape;813;p11"/>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14" name="Google Shape;814;p11"/>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15" name="Google Shape;815;p11"/>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16" name="Google Shape;816;p11"/>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17" name="Google Shape;817;p11"/>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18" name="Google Shape;818;p11"/>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19" name="Google Shape;819;p11"/>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20" name="Google Shape;820;p11"/>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21" name="Google Shape;821;p11"/>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22" name="Google Shape;822;p11"/>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23" name="Google Shape;823;p11"/>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24" name="Google Shape;824;p11"/>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25" name="Google Shape;825;p11"/>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26" name="Google Shape;826;p11"/>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27" name="Google Shape;827;p11"/>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828" name="Google Shape;828;p11"/>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829" name="Google Shape;829;p11"/>
          <p:cNvSpPr/>
          <p:nvPr/>
        </p:nvSpPr>
        <p:spPr>
          <a:xfrm>
            <a:off x="968367" y="720000"/>
            <a:ext cx="10255200" cy="5418000"/>
          </a:xfrm>
          <a:prstGeom prst="roundRect">
            <a:avLst>
              <a:gd name="adj" fmla="val 5634"/>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0" name="Google Shape;830;p11"/>
          <p:cNvSpPr/>
          <p:nvPr/>
        </p:nvSpPr>
        <p:spPr>
          <a:xfrm rot="2700000">
            <a:off x="11159353" y="1994839"/>
            <a:ext cx="149268" cy="52672"/>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31" name="Google Shape;831;p11"/>
          <p:cNvSpPr txBox="1">
            <a:spLocks noGrp="1"/>
          </p:cNvSpPr>
          <p:nvPr>
            <p:ph type="title" hasCustomPrompt="1"/>
          </p:nvPr>
        </p:nvSpPr>
        <p:spPr>
          <a:xfrm>
            <a:off x="1712000" y="1699467"/>
            <a:ext cx="8768000" cy="24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9600"/>
              <a:buNone/>
              <a:defRPr sz="18666"/>
            </a:lvl1pPr>
            <a:lvl2pPr lvl="1" algn="ctr" rtl="0">
              <a:spcBef>
                <a:spcPts val="0"/>
              </a:spcBef>
              <a:spcAft>
                <a:spcPts val="0"/>
              </a:spcAft>
              <a:buSzPts val="9600"/>
              <a:buNone/>
              <a:defRPr sz="12800"/>
            </a:lvl2pPr>
            <a:lvl3pPr lvl="2" algn="ctr" rtl="0">
              <a:spcBef>
                <a:spcPts val="0"/>
              </a:spcBef>
              <a:spcAft>
                <a:spcPts val="0"/>
              </a:spcAft>
              <a:buSzPts val="9600"/>
              <a:buNone/>
              <a:defRPr sz="12800"/>
            </a:lvl3pPr>
            <a:lvl4pPr lvl="3" algn="ctr" rtl="0">
              <a:spcBef>
                <a:spcPts val="0"/>
              </a:spcBef>
              <a:spcAft>
                <a:spcPts val="0"/>
              </a:spcAft>
              <a:buSzPts val="9600"/>
              <a:buNone/>
              <a:defRPr sz="12800"/>
            </a:lvl4pPr>
            <a:lvl5pPr lvl="4" algn="ctr" rtl="0">
              <a:spcBef>
                <a:spcPts val="0"/>
              </a:spcBef>
              <a:spcAft>
                <a:spcPts val="0"/>
              </a:spcAft>
              <a:buSzPts val="9600"/>
              <a:buNone/>
              <a:defRPr sz="12800"/>
            </a:lvl5pPr>
            <a:lvl6pPr lvl="5" algn="ctr" rtl="0">
              <a:spcBef>
                <a:spcPts val="0"/>
              </a:spcBef>
              <a:spcAft>
                <a:spcPts val="0"/>
              </a:spcAft>
              <a:buSzPts val="9600"/>
              <a:buNone/>
              <a:defRPr sz="12800"/>
            </a:lvl6pPr>
            <a:lvl7pPr lvl="6" algn="ctr" rtl="0">
              <a:spcBef>
                <a:spcPts val="0"/>
              </a:spcBef>
              <a:spcAft>
                <a:spcPts val="0"/>
              </a:spcAft>
              <a:buSzPts val="9600"/>
              <a:buNone/>
              <a:defRPr sz="12800"/>
            </a:lvl7pPr>
            <a:lvl8pPr lvl="7" algn="ctr" rtl="0">
              <a:spcBef>
                <a:spcPts val="0"/>
              </a:spcBef>
              <a:spcAft>
                <a:spcPts val="0"/>
              </a:spcAft>
              <a:buSzPts val="9600"/>
              <a:buNone/>
              <a:defRPr sz="12800"/>
            </a:lvl8pPr>
            <a:lvl9pPr lvl="8" algn="ctr" rtl="0">
              <a:spcBef>
                <a:spcPts val="0"/>
              </a:spcBef>
              <a:spcAft>
                <a:spcPts val="0"/>
              </a:spcAft>
              <a:buSzPts val="9600"/>
              <a:buNone/>
              <a:defRPr sz="12800"/>
            </a:lvl9pPr>
          </a:lstStyle>
          <a:p>
            <a:r>
              <a:t>xx%</a:t>
            </a:r>
          </a:p>
        </p:txBody>
      </p:sp>
      <p:sp>
        <p:nvSpPr>
          <p:cNvPr id="832" name="Google Shape;832;p11"/>
          <p:cNvSpPr txBox="1">
            <a:spLocks noGrp="1"/>
          </p:cNvSpPr>
          <p:nvPr>
            <p:ph type="subTitle" idx="1"/>
          </p:nvPr>
        </p:nvSpPr>
        <p:spPr>
          <a:xfrm>
            <a:off x="2115267" y="4479317"/>
            <a:ext cx="7961600" cy="679200"/>
          </a:xfrm>
          <a:prstGeom prst="rect">
            <a:avLst/>
          </a:prstGeom>
          <a:solidFill>
            <a:schemeClr val="accent3"/>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400">
                <a:solidFill>
                  <a:schemeClr val="dk1"/>
                </a:solidFill>
                <a:latin typeface="Nunito"/>
                <a:ea typeface="Nunito"/>
                <a:cs typeface="Nunito"/>
                <a:sym typeface="Nunito"/>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Tree>
    <p:extLst>
      <p:ext uri="{BB962C8B-B14F-4D97-AF65-F5344CB8AC3E}">
        <p14:creationId xmlns:p14="http://schemas.microsoft.com/office/powerpoint/2010/main" val="4185580892"/>
      </p:ext>
    </p:extLst>
  </p:cSld>
  <p:clrMapOvr>
    <a:masterClrMapping/>
  </p:clrMapOvr>
  <p:transition spd="med">
    <p:pull/>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flipH="1">
            <a:off x="8022101" y="398618"/>
            <a:ext cx="1549212" cy="411764"/>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flipH="1">
            <a:off x="4876547" y="1535227"/>
            <a:ext cx="1094928" cy="355808"/>
          </a:xfrm>
          <a:custGeom>
            <a:avLst/>
            <a:gdLst/>
            <a:ahLst/>
            <a:cxnLst/>
            <a:rect l="l" t="t" r="r" b="b"/>
            <a:pathLst>
              <a:path w="6927" h="2251" extrusionOk="0">
                <a:moveTo>
                  <a:pt x="3856" y="1"/>
                </a:moveTo>
                <a:cubicBezTo>
                  <a:pt x="3081" y="1"/>
                  <a:pt x="2456" y="505"/>
                  <a:pt x="2260" y="1205"/>
                </a:cubicBezTo>
                <a:cubicBezTo>
                  <a:pt x="2064" y="1130"/>
                  <a:pt x="1830" y="1046"/>
                  <a:pt x="1597" y="1046"/>
                </a:cubicBezTo>
                <a:cubicBezTo>
                  <a:pt x="822" y="1046"/>
                  <a:pt x="197" y="1550"/>
                  <a:pt x="1" y="2250"/>
                </a:cubicBezTo>
                <a:lnTo>
                  <a:pt x="6852" y="2250"/>
                </a:lnTo>
                <a:cubicBezTo>
                  <a:pt x="6927" y="2138"/>
                  <a:pt x="6927" y="2017"/>
                  <a:pt x="6927" y="1867"/>
                </a:cubicBezTo>
                <a:cubicBezTo>
                  <a:pt x="6927" y="1242"/>
                  <a:pt x="6423" y="738"/>
                  <a:pt x="5797" y="738"/>
                </a:cubicBezTo>
                <a:cubicBezTo>
                  <a:pt x="5601" y="738"/>
                  <a:pt x="5452" y="775"/>
                  <a:pt x="5293" y="850"/>
                </a:cubicBezTo>
                <a:cubicBezTo>
                  <a:pt x="5022" y="346"/>
                  <a:pt x="4481" y="1"/>
                  <a:pt x="385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784501" y="1535219"/>
            <a:ext cx="874441" cy="284151"/>
          </a:xfrm>
          <a:custGeom>
            <a:avLst/>
            <a:gdLst/>
            <a:ahLst/>
            <a:cxnLst/>
            <a:rect l="l" t="t" r="r" b="b"/>
            <a:pathLst>
              <a:path w="6927" h="2251" extrusionOk="0">
                <a:moveTo>
                  <a:pt x="3856" y="1"/>
                </a:moveTo>
                <a:cubicBezTo>
                  <a:pt x="3081" y="1"/>
                  <a:pt x="2456" y="505"/>
                  <a:pt x="2260" y="1205"/>
                </a:cubicBezTo>
                <a:cubicBezTo>
                  <a:pt x="2064" y="1130"/>
                  <a:pt x="1830" y="1046"/>
                  <a:pt x="1597" y="1046"/>
                </a:cubicBezTo>
                <a:cubicBezTo>
                  <a:pt x="822" y="1046"/>
                  <a:pt x="197" y="1550"/>
                  <a:pt x="1" y="2250"/>
                </a:cubicBezTo>
                <a:lnTo>
                  <a:pt x="6852" y="2250"/>
                </a:lnTo>
                <a:cubicBezTo>
                  <a:pt x="6927" y="2138"/>
                  <a:pt x="6927" y="2017"/>
                  <a:pt x="6927" y="1867"/>
                </a:cubicBezTo>
                <a:cubicBezTo>
                  <a:pt x="6927" y="1242"/>
                  <a:pt x="6423" y="738"/>
                  <a:pt x="5797" y="738"/>
                </a:cubicBezTo>
                <a:cubicBezTo>
                  <a:pt x="5601" y="738"/>
                  <a:pt x="5452" y="775"/>
                  <a:pt x="5293" y="850"/>
                </a:cubicBezTo>
                <a:cubicBezTo>
                  <a:pt x="5022" y="346"/>
                  <a:pt x="4481" y="1"/>
                  <a:pt x="385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9789603" y="1917233"/>
            <a:ext cx="874395" cy="284136"/>
          </a:xfrm>
          <a:custGeom>
            <a:avLst/>
            <a:gdLst/>
            <a:ahLst/>
            <a:cxnLst/>
            <a:rect l="l" t="t" r="r" b="b"/>
            <a:pathLst>
              <a:path w="6927" h="2251" extrusionOk="0">
                <a:moveTo>
                  <a:pt x="3856" y="1"/>
                </a:moveTo>
                <a:cubicBezTo>
                  <a:pt x="3081" y="1"/>
                  <a:pt x="2456" y="505"/>
                  <a:pt x="2260" y="1205"/>
                </a:cubicBezTo>
                <a:cubicBezTo>
                  <a:pt x="2064" y="1130"/>
                  <a:pt x="1830" y="1046"/>
                  <a:pt x="1597" y="1046"/>
                </a:cubicBezTo>
                <a:cubicBezTo>
                  <a:pt x="822" y="1046"/>
                  <a:pt x="197" y="1550"/>
                  <a:pt x="1" y="2250"/>
                </a:cubicBezTo>
                <a:lnTo>
                  <a:pt x="6852" y="2250"/>
                </a:lnTo>
                <a:cubicBezTo>
                  <a:pt x="6927" y="2138"/>
                  <a:pt x="6927" y="2017"/>
                  <a:pt x="6927" y="1867"/>
                </a:cubicBezTo>
                <a:cubicBezTo>
                  <a:pt x="6927" y="1242"/>
                  <a:pt x="6423" y="738"/>
                  <a:pt x="5797" y="738"/>
                </a:cubicBezTo>
                <a:cubicBezTo>
                  <a:pt x="5601" y="738"/>
                  <a:pt x="5452" y="775"/>
                  <a:pt x="5293" y="850"/>
                </a:cubicBezTo>
                <a:cubicBezTo>
                  <a:pt x="5022" y="346"/>
                  <a:pt x="4481" y="1"/>
                  <a:pt x="385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100" y="6139170"/>
            <a:ext cx="12191864" cy="718759"/>
          </a:xfrm>
          <a:custGeom>
            <a:avLst/>
            <a:gdLst/>
            <a:ahLst/>
            <a:cxnLst/>
            <a:rect l="l" t="t" r="r" b="b"/>
            <a:pathLst>
              <a:path w="116676" h="10501" extrusionOk="0">
                <a:moveTo>
                  <a:pt x="1" y="0"/>
                </a:moveTo>
                <a:lnTo>
                  <a:pt x="1" y="10501"/>
                </a:lnTo>
                <a:lnTo>
                  <a:pt x="116675" y="10501"/>
                </a:lnTo>
                <a:lnTo>
                  <a:pt x="116675"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flipH="1">
            <a:off x="0" y="5086233"/>
            <a:ext cx="12192000" cy="10528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100" y="3562800"/>
            <a:ext cx="12191864" cy="1523435"/>
          </a:xfrm>
          <a:custGeom>
            <a:avLst/>
            <a:gdLst/>
            <a:ahLst/>
            <a:cxnLst/>
            <a:rect l="l" t="t" r="r" b="b"/>
            <a:pathLst>
              <a:path w="116676" h="18519" extrusionOk="0">
                <a:moveTo>
                  <a:pt x="1" y="0"/>
                </a:moveTo>
                <a:lnTo>
                  <a:pt x="1" y="18519"/>
                </a:lnTo>
                <a:lnTo>
                  <a:pt x="116675" y="18519"/>
                </a:lnTo>
                <a:lnTo>
                  <a:pt x="116675"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3231121" y="4752920"/>
            <a:ext cx="70519" cy="157712"/>
          </a:xfrm>
          <a:custGeom>
            <a:avLst/>
            <a:gdLst/>
            <a:ahLst/>
            <a:cxnLst/>
            <a:rect l="l" t="t" r="r" b="b"/>
            <a:pathLst>
              <a:path w="664" h="1485" extrusionOk="0">
                <a:moveTo>
                  <a:pt x="281" y="0"/>
                </a:moveTo>
                <a:cubicBezTo>
                  <a:pt x="122" y="0"/>
                  <a:pt x="1" y="122"/>
                  <a:pt x="1" y="271"/>
                </a:cubicBezTo>
                <a:lnTo>
                  <a:pt x="1" y="1167"/>
                </a:lnTo>
                <a:cubicBezTo>
                  <a:pt x="1" y="1326"/>
                  <a:pt x="122" y="1484"/>
                  <a:pt x="281" y="1484"/>
                </a:cubicBezTo>
                <a:lnTo>
                  <a:pt x="393" y="1484"/>
                </a:lnTo>
                <a:cubicBezTo>
                  <a:pt x="551" y="1484"/>
                  <a:pt x="663" y="1326"/>
                  <a:pt x="663" y="1167"/>
                </a:cubicBezTo>
                <a:lnTo>
                  <a:pt x="663" y="271"/>
                </a:lnTo>
                <a:cubicBezTo>
                  <a:pt x="663" y="122"/>
                  <a:pt x="551" y="0"/>
                  <a:pt x="393"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7" name="Google Shape;17;p2"/>
          <p:cNvGrpSpPr/>
          <p:nvPr/>
        </p:nvGrpSpPr>
        <p:grpSpPr>
          <a:xfrm>
            <a:off x="406201" y="5093126"/>
            <a:ext cx="11417148" cy="1052769"/>
            <a:chOff x="304650" y="3819844"/>
            <a:chExt cx="8562861" cy="789577"/>
          </a:xfrm>
        </p:grpSpPr>
        <p:grpSp>
          <p:nvGrpSpPr>
            <p:cNvPr id="18" name="Google Shape;18;p2"/>
            <p:cNvGrpSpPr/>
            <p:nvPr/>
          </p:nvGrpSpPr>
          <p:grpSpPr>
            <a:xfrm>
              <a:off x="304650" y="3821822"/>
              <a:ext cx="1882338" cy="787599"/>
              <a:chOff x="373125" y="3995775"/>
              <a:chExt cx="1882338" cy="607200"/>
            </a:xfrm>
          </p:grpSpPr>
          <p:cxnSp>
            <p:nvCxnSpPr>
              <p:cNvPr id="19" name="Google Shape;19;p2"/>
              <p:cNvCxnSpPr/>
              <p:nvPr/>
            </p:nvCxnSpPr>
            <p:spPr>
              <a:xfrm flipH="1">
                <a:off x="373125" y="3995775"/>
                <a:ext cx="522300" cy="607200"/>
              </a:xfrm>
              <a:prstGeom prst="straightConnector1">
                <a:avLst/>
              </a:prstGeom>
              <a:noFill/>
              <a:ln w="19050" cap="flat" cmpd="sng">
                <a:solidFill>
                  <a:srgbClr val="E8D6BF"/>
                </a:solidFill>
                <a:prstDash val="solid"/>
                <a:round/>
                <a:headEnd type="none" w="med" len="med"/>
                <a:tailEnd type="none" w="med" len="med"/>
              </a:ln>
            </p:spPr>
          </p:cxnSp>
          <p:cxnSp>
            <p:nvCxnSpPr>
              <p:cNvPr id="20" name="Google Shape;20;p2"/>
              <p:cNvCxnSpPr/>
              <p:nvPr/>
            </p:nvCxnSpPr>
            <p:spPr>
              <a:xfrm flipH="1">
                <a:off x="1838763" y="3995775"/>
                <a:ext cx="416700" cy="604200"/>
              </a:xfrm>
              <a:prstGeom prst="straightConnector1">
                <a:avLst/>
              </a:prstGeom>
              <a:noFill/>
              <a:ln w="19050" cap="flat" cmpd="sng">
                <a:solidFill>
                  <a:srgbClr val="E8D6BF"/>
                </a:solidFill>
                <a:prstDash val="solid"/>
                <a:round/>
                <a:headEnd type="none" w="med" len="med"/>
                <a:tailEnd type="none" w="med" len="med"/>
              </a:ln>
            </p:spPr>
          </p:cxnSp>
        </p:grpSp>
        <p:grpSp>
          <p:nvGrpSpPr>
            <p:cNvPr id="21" name="Google Shape;21;p2"/>
            <p:cNvGrpSpPr/>
            <p:nvPr/>
          </p:nvGrpSpPr>
          <p:grpSpPr>
            <a:xfrm>
              <a:off x="6925499" y="3819844"/>
              <a:ext cx="1942013" cy="787599"/>
              <a:chOff x="6925550" y="3995775"/>
              <a:chExt cx="1942013" cy="607200"/>
            </a:xfrm>
          </p:grpSpPr>
          <p:cxnSp>
            <p:nvCxnSpPr>
              <p:cNvPr id="22" name="Google Shape;22;p2"/>
              <p:cNvCxnSpPr/>
              <p:nvPr/>
            </p:nvCxnSpPr>
            <p:spPr>
              <a:xfrm>
                <a:off x="8345263" y="3995775"/>
                <a:ext cx="522300" cy="607200"/>
              </a:xfrm>
              <a:prstGeom prst="straightConnector1">
                <a:avLst/>
              </a:prstGeom>
              <a:noFill/>
              <a:ln w="19050" cap="flat" cmpd="sng">
                <a:solidFill>
                  <a:srgbClr val="E8D6BF"/>
                </a:solidFill>
                <a:prstDash val="solid"/>
                <a:round/>
                <a:headEnd type="none" w="med" len="med"/>
                <a:tailEnd type="none" w="med" len="med"/>
              </a:ln>
            </p:spPr>
          </p:cxnSp>
          <p:cxnSp>
            <p:nvCxnSpPr>
              <p:cNvPr id="23" name="Google Shape;23;p2"/>
              <p:cNvCxnSpPr/>
              <p:nvPr/>
            </p:nvCxnSpPr>
            <p:spPr>
              <a:xfrm>
                <a:off x="6925550" y="3995775"/>
                <a:ext cx="416700" cy="604200"/>
              </a:xfrm>
              <a:prstGeom prst="straightConnector1">
                <a:avLst/>
              </a:prstGeom>
              <a:noFill/>
              <a:ln w="19050" cap="flat" cmpd="sng">
                <a:solidFill>
                  <a:srgbClr val="E8D6BF"/>
                </a:solidFill>
                <a:prstDash val="solid"/>
                <a:round/>
                <a:headEnd type="none" w="med" len="med"/>
                <a:tailEnd type="none" w="med" len="med"/>
              </a:ln>
            </p:spPr>
          </p:cxnSp>
        </p:grpSp>
      </p:grpSp>
      <p:sp>
        <p:nvSpPr>
          <p:cNvPr id="24" name="Google Shape;24;p2"/>
          <p:cNvSpPr/>
          <p:nvPr/>
        </p:nvSpPr>
        <p:spPr>
          <a:xfrm>
            <a:off x="10640747" y="593727"/>
            <a:ext cx="1094928" cy="355808"/>
          </a:xfrm>
          <a:custGeom>
            <a:avLst/>
            <a:gdLst/>
            <a:ahLst/>
            <a:cxnLst/>
            <a:rect l="l" t="t" r="r" b="b"/>
            <a:pathLst>
              <a:path w="6927" h="2251" extrusionOk="0">
                <a:moveTo>
                  <a:pt x="3856" y="1"/>
                </a:moveTo>
                <a:cubicBezTo>
                  <a:pt x="3081" y="1"/>
                  <a:pt x="2456" y="505"/>
                  <a:pt x="2260" y="1205"/>
                </a:cubicBezTo>
                <a:cubicBezTo>
                  <a:pt x="2064" y="1130"/>
                  <a:pt x="1830" y="1046"/>
                  <a:pt x="1597" y="1046"/>
                </a:cubicBezTo>
                <a:cubicBezTo>
                  <a:pt x="822" y="1046"/>
                  <a:pt x="197" y="1550"/>
                  <a:pt x="1" y="2250"/>
                </a:cubicBezTo>
                <a:lnTo>
                  <a:pt x="6852" y="2250"/>
                </a:lnTo>
                <a:cubicBezTo>
                  <a:pt x="6927" y="2138"/>
                  <a:pt x="6927" y="2017"/>
                  <a:pt x="6927" y="1867"/>
                </a:cubicBezTo>
                <a:cubicBezTo>
                  <a:pt x="6927" y="1242"/>
                  <a:pt x="6423" y="738"/>
                  <a:pt x="5797" y="738"/>
                </a:cubicBezTo>
                <a:cubicBezTo>
                  <a:pt x="5601" y="738"/>
                  <a:pt x="5452" y="775"/>
                  <a:pt x="5293" y="850"/>
                </a:cubicBezTo>
                <a:cubicBezTo>
                  <a:pt x="5022" y="346"/>
                  <a:pt x="4481" y="1"/>
                  <a:pt x="385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470101" y="460201"/>
            <a:ext cx="1549212" cy="411764"/>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2439497" y="998593"/>
            <a:ext cx="1094928" cy="355808"/>
          </a:xfrm>
          <a:custGeom>
            <a:avLst/>
            <a:gdLst/>
            <a:ahLst/>
            <a:cxnLst/>
            <a:rect l="l" t="t" r="r" b="b"/>
            <a:pathLst>
              <a:path w="6927" h="2251" extrusionOk="0">
                <a:moveTo>
                  <a:pt x="3856" y="1"/>
                </a:moveTo>
                <a:cubicBezTo>
                  <a:pt x="3081" y="1"/>
                  <a:pt x="2456" y="505"/>
                  <a:pt x="2260" y="1205"/>
                </a:cubicBezTo>
                <a:cubicBezTo>
                  <a:pt x="2064" y="1130"/>
                  <a:pt x="1830" y="1046"/>
                  <a:pt x="1597" y="1046"/>
                </a:cubicBezTo>
                <a:cubicBezTo>
                  <a:pt x="822" y="1046"/>
                  <a:pt x="197" y="1550"/>
                  <a:pt x="1" y="2250"/>
                </a:cubicBezTo>
                <a:lnTo>
                  <a:pt x="6852" y="2250"/>
                </a:lnTo>
                <a:cubicBezTo>
                  <a:pt x="6927" y="2138"/>
                  <a:pt x="6927" y="2017"/>
                  <a:pt x="6927" y="1867"/>
                </a:cubicBezTo>
                <a:cubicBezTo>
                  <a:pt x="6927" y="1242"/>
                  <a:pt x="6423" y="738"/>
                  <a:pt x="5797" y="738"/>
                </a:cubicBezTo>
                <a:cubicBezTo>
                  <a:pt x="5601" y="738"/>
                  <a:pt x="5452" y="775"/>
                  <a:pt x="5293" y="850"/>
                </a:cubicBezTo>
                <a:cubicBezTo>
                  <a:pt x="5022" y="346"/>
                  <a:pt x="4481" y="1"/>
                  <a:pt x="385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2"/>
          <p:cNvSpPr txBox="1">
            <a:spLocks noGrp="1"/>
          </p:cNvSpPr>
          <p:nvPr>
            <p:ph type="subTitle" idx="1"/>
          </p:nvPr>
        </p:nvSpPr>
        <p:spPr>
          <a:xfrm>
            <a:off x="3473200" y="5211700"/>
            <a:ext cx="5245600" cy="832400"/>
          </a:xfrm>
          <a:prstGeom prst="rect">
            <a:avLst/>
          </a:prstGeom>
        </p:spPr>
        <p:txBody>
          <a:bodyPr spcFirstLastPara="1" wrap="square" lIns="14400" tIns="14400" rIns="14400" bIns="14400" anchor="t" anchorCtr="0">
            <a:noAutofit/>
          </a:bodyPr>
          <a:lstStyle>
            <a:lvl1pPr lvl="0" algn="ctr">
              <a:lnSpc>
                <a:spcPct val="100000"/>
              </a:lnSpc>
              <a:spcBef>
                <a:spcPts val="0"/>
              </a:spcBef>
              <a:spcAft>
                <a:spcPts val="0"/>
              </a:spcAft>
              <a:buSzPts val="1400"/>
              <a:buNone/>
              <a:defRPr sz="2400"/>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28" name="Google Shape;28;p2"/>
          <p:cNvSpPr txBox="1">
            <a:spLocks noGrp="1"/>
          </p:cNvSpPr>
          <p:nvPr>
            <p:ph type="ctrTitle"/>
          </p:nvPr>
        </p:nvSpPr>
        <p:spPr>
          <a:xfrm>
            <a:off x="1871400" y="708300"/>
            <a:ext cx="8449200" cy="2473600"/>
          </a:xfrm>
          <a:prstGeom prst="rect">
            <a:avLst/>
          </a:prstGeom>
        </p:spPr>
        <p:txBody>
          <a:bodyPr spcFirstLastPara="1" wrap="square" lIns="14400" tIns="14400" rIns="14400" bIns="14400" anchor="t" anchorCtr="0">
            <a:noAutofit/>
          </a:bodyPr>
          <a:lstStyle>
            <a:lvl1pPr lvl="0" algn="ctr">
              <a:lnSpc>
                <a:spcPct val="80000"/>
              </a:lnSpc>
              <a:spcBef>
                <a:spcPts val="0"/>
              </a:spcBef>
              <a:spcAft>
                <a:spcPts val="0"/>
              </a:spcAft>
              <a:buSzPts val="5200"/>
              <a:buNone/>
              <a:defRPr sz="9333"/>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29" name="Google Shape;29;p2"/>
          <p:cNvSpPr/>
          <p:nvPr/>
        </p:nvSpPr>
        <p:spPr>
          <a:xfrm>
            <a:off x="67" y="6139170"/>
            <a:ext cx="12191864" cy="718759"/>
          </a:xfrm>
          <a:custGeom>
            <a:avLst/>
            <a:gdLst/>
            <a:ahLst/>
            <a:cxnLst/>
            <a:rect l="l" t="t" r="r" b="b"/>
            <a:pathLst>
              <a:path w="116676" h="10501" extrusionOk="0">
                <a:moveTo>
                  <a:pt x="1" y="0"/>
                </a:moveTo>
                <a:lnTo>
                  <a:pt x="1" y="10501"/>
                </a:lnTo>
                <a:lnTo>
                  <a:pt x="116675" y="10501"/>
                </a:lnTo>
                <a:lnTo>
                  <a:pt x="116675" y="0"/>
                </a:lnTo>
                <a:close/>
              </a:path>
            </a:pathLst>
          </a:custGeom>
          <a:solidFill>
            <a:srgbClr val="000000">
              <a:alpha val="100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673258807"/>
      </p:ext>
    </p:extLst>
  </p:cSld>
  <p:clrMapOvr>
    <a:masterClrMapping/>
  </p:clrMapOvr>
  <p:transition spd="med">
    <p:pull/>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57"/>
        <p:cNvGrpSpPr/>
        <p:nvPr/>
      </p:nvGrpSpPr>
      <p:grpSpPr>
        <a:xfrm>
          <a:off x="0" y="0"/>
          <a:ext cx="0" cy="0"/>
          <a:chOff x="0" y="0"/>
          <a:chExt cx="0" cy="0"/>
        </a:xfrm>
      </p:grpSpPr>
      <p:grpSp>
        <p:nvGrpSpPr>
          <p:cNvPr id="58" name="Google Shape;58;p4"/>
          <p:cNvGrpSpPr/>
          <p:nvPr/>
        </p:nvGrpSpPr>
        <p:grpSpPr>
          <a:xfrm>
            <a:off x="-123" y="5349618"/>
            <a:ext cx="12192123" cy="1508249"/>
            <a:chOff x="-92" y="2875563"/>
            <a:chExt cx="9144092" cy="1131187"/>
          </a:xfrm>
        </p:grpSpPr>
        <p:sp>
          <p:nvSpPr>
            <p:cNvPr id="59" name="Google Shape;59;p4"/>
            <p:cNvSpPr/>
            <p:nvPr/>
          </p:nvSpPr>
          <p:spPr>
            <a:xfrm>
              <a:off x="0" y="3386950"/>
              <a:ext cx="9144000" cy="6198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0" name="Google Shape;60;p4"/>
            <p:cNvGrpSpPr/>
            <p:nvPr/>
          </p:nvGrpSpPr>
          <p:grpSpPr>
            <a:xfrm>
              <a:off x="-92" y="2875563"/>
              <a:ext cx="9143579" cy="571636"/>
              <a:chOff x="-1039007" y="2887141"/>
              <a:chExt cx="11347207" cy="718767"/>
            </a:xfrm>
          </p:grpSpPr>
          <p:sp>
            <p:nvSpPr>
              <p:cNvPr id="61" name="Google Shape;61;p4"/>
              <p:cNvSpPr/>
              <p:nvPr/>
            </p:nvSpPr>
            <p:spPr>
              <a:xfrm>
                <a:off x="4622368" y="2887141"/>
                <a:ext cx="5685832" cy="718767"/>
              </a:xfrm>
              <a:custGeom>
                <a:avLst/>
                <a:gdLst/>
                <a:ahLst/>
                <a:cxnLst/>
                <a:rect l="l" t="t" r="r" b="b"/>
                <a:pathLst>
                  <a:path w="285792" h="34085" extrusionOk="0">
                    <a:moveTo>
                      <a:pt x="46293" y="1"/>
                    </a:moveTo>
                    <a:cubicBezTo>
                      <a:pt x="45818" y="1"/>
                      <a:pt x="45342" y="32"/>
                      <a:pt x="44868" y="97"/>
                    </a:cubicBezTo>
                    <a:cubicBezTo>
                      <a:pt x="38932" y="864"/>
                      <a:pt x="34122" y="6708"/>
                      <a:pt x="34460" y="12675"/>
                    </a:cubicBezTo>
                    <a:cubicBezTo>
                      <a:pt x="32551" y="9929"/>
                      <a:pt x="29197" y="8335"/>
                      <a:pt x="25866" y="8335"/>
                    </a:cubicBezTo>
                    <a:cubicBezTo>
                      <a:pt x="24803" y="8335"/>
                      <a:pt x="23742" y="8498"/>
                      <a:pt x="22731" y="8837"/>
                    </a:cubicBezTo>
                    <a:cubicBezTo>
                      <a:pt x="18556" y="10290"/>
                      <a:pt x="15567" y="14640"/>
                      <a:pt x="15782" y="19030"/>
                    </a:cubicBezTo>
                    <a:cubicBezTo>
                      <a:pt x="14142" y="16767"/>
                      <a:pt x="11309" y="15481"/>
                      <a:pt x="8501" y="15481"/>
                    </a:cubicBezTo>
                    <a:cubicBezTo>
                      <a:pt x="7296" y="15481"/>
                      <a:pt x="6095" y="15718"/>
                      <a:pt x="4995" y="16216"/>
                    </a:cubicBezTo>
                    <a:cubicBezTo>
                      <a:pt x="1372" y="17925"/>
                      <a:pt x="1" y="21722"/>
                      <a:pt x="1" y="26235"/>
                    </a:cubicBezTo>
                    <a:lnTo>
                      <a:pt x="1" y="34084"/>
                    </a:lnTo>
                    <a:lnTo>
                      <a:pt x="285577" y="34084"/>
                    </a:lnTo>
                    <a:cubicBezTo>
                      <a:pt x="285577" y="34084"/>
                      <a:pt x="285628" y="27514"/>
                      <a:pt x="285628" y="23554"/>
                    </a:cubicBezTo>
                    <a:cubicBezTo>
                      <a:pt x="285792" y="19757"/>
                      <a:pt x="283233" y="16052"/>
                      <a:pt x="279651" y="14814"/>
                    </a:cubicBezTo>
                    <a:cubicBezTo>
                      <a:pt x="278792" y="14526"/>
                      <a:pt x="277891" y="14389"/>
                      <a:pt x="276988" y="14389"/>
                    </a:cubicBezTo>
                    <a:cubicBezTo>
                      <a:pt x="274127" y="14389"/>
                      <a:pt x="271250" y="15765"/>
                      <a:pt x="269632" y="18099"/>
                    </a:cubicBezTo>
                    <a:cubicBezTo>
                      <a:pt x="269888" y="12982"/>
                      <a:pt x="265794" y="7987"/>
                      <a:pt x="260718" y="7302"/>
                    </a:cubicBezTo>
                    <a:cubicBezTo>
                      <a:pt x="260319" y="7249"/>
                      <a:pt x="259919" y="7223"/>
                      <a:pt x="259520" y="7223"/>
                    </a:cubicBezTo>
                    <a:cubicBezTo>
                      <a:pt x="254838" y="7223"/>
                      <a:pt x="250277" y="10768"/>
                      <a:pt x="249297" y="15407"/>
                    </a:cubicBezTo>
                    <a:cubicBezTo>
                      <a:pt x="248235" y="14800"/>
                      <a:pt x="247053" y="14523"/>
                      <a:pt x="245860" y="14523"/>
                    </a:cubicBezTo>
                    <a:cubicBezTo>
                      <a:pt x="242106" y="14523"/>
                      <a:pt x="238242" y="17264"/>
                      <a:pt x="237691" y="21077"/>
                    </a:cubicBezTo>
                    <a:cubicBezTo>
                      <a:pt x="236544" y="20570"/>
                      <a:pt x="235290" y="20325"/>
                      <a:pt x="234032" y="20325"/>
                    </a:cubicBezTo>
                    <a:cubicBezTo>
                      <a:pt x="232112" y="20325"/>
                      <a:pt x="230183" y="20896"/>
                      <a:pt x="228613" y="21977"/>
                    </a:cubicBezTo>
                    <a:cubicBezTo>
                      <a:pt x="227846" y="20187"/>
                      <a:pt x="226607" y="18559"/>
                      <a:pt x="225031" y="17372"/>
                    </a:cubicBezTo>
                    <a:cubicBezTo>
                      <a:pt x="223161" y="15994"/>
                      <a:pt x="220831" y="15281"/>
                      <a:pt x="218504" y="15281"/>
                    </a:cubicBezTo>
                    <a:cubicBezTo>
                      <a:pt x="217012" y="15281"/>
                      <a:pt x="215520" y="15575"/>
                      <a:pt x="214152" y="16175"/>
                    </a:cubicBezTo>
                    <a:cubicBezTo>
                      <a:pt x="213507" y="11706"/>
                      <a:pt x="208972" y="8494"/>
                      <a:pt x="204586" y="8494"/>
                    </a:cubicBezTo>
                    <a:cubicBezTo>
                      <a:pt x="203197" y="8494"/>
                      <a:pt x="201823" y="8816"/>
                      <a:pt x="200592" y="9523"/>
                    </a:cubicBezTo>
                    <a:cubicBezTo>
                      <a:pt x="199453" y="4147"/>
                      <a:pt x="194130" y="1"/>
                      <a:pt x="188672" y="1"/>
                    </a:cubicBezTo>
                    <a:cubicBezTo>
                      <a:pt x="188197" y="1"/>
                      <a:pt x="187721" y="32"/>
                      <a:pt x="187246" y="97"/>
                    </a:cubicBezTo>
                    <a:cubicBezTo>
                      <a:pt x="181321" y="864"/>
                      <a:pt x="176501" y="6708"/>
                      <a:pt x="176838" y="12675"/>
                    </a:cubicBezTo>
                    <a:cubicBezTo>
                      <a:pt x="174899" y="9929"/>
                      <a:pt x="171566" y="8335"/>
                      <a:pt x="168248" y="8335"/>
                    </a:cubicBezTo>
                    <a:cubicBezTo>
                      <a:pt x="167189" y="8335"/>
                      <a:pt x="166131" y="8498"/>
                      <a:pt x="165120" y="8837"/>
                    </a:cubicBezTo>
                    <a:cubicBezTo>
                      <a:pt x="160934" y="10290"/>
                      <a:pt x="157956" y="14640"/>
                      <a:pt x="158120" y="19030"/>
                    </a:cubicBezTo>
                    <a:cubicBezTo>
                      <a:pt x="156480" y="16767"/>
                      <a:pt x="153647" y="15481"/>
                      <a:pt x="150853" y="15481"/>
                    </a:cubicBezTo>
                    <a:cubicBezTo>
                      <a:pt x="149654" y="15481"/>
                      <a:pt x="148462" y="15718"/>
                      <a:pt x="147374" y="16216"/>
                    </a:cubicBezTo>
                    <a:cubicBezTo>
                      <a:pt x="145327" y="17157"/>
                      <a:pt x="143792" y="18989"/>
                      <a:pt x="142983" y="21077"/>
                    </a:cubicBezTo>
                    <a:cubicBezTo>
                      <a:pt x="142216" y="18222"/>
                      <a:pt x="140087" y="15745"/>
                      <a:pt x="137273" y="14814"/>
                    </a:cubicBezTo>
                    <a:cubicBezTo>
                      <a:pt x="136423" y="14526"/>
                      <a:pt x="135529" y="14389"/>
                      <a:pt x="134632" y="14389"/>
                    </a:cubicBezTo>
                    <a:cubicBezTo>
                      <a:pt x="131787" y="14389"/>
                      <a:pt x="128903" y="15765"/>
                      <a:pt x="127253" y="18099"/>
                    </a:cubicBezTo>
                    <a:cubicBezTo>
                      <a:pt x="127550" y="12982"/>
                      <a:pt x="123416" y="7987"/>
                      <a:pt x="118339" y="7302"/>
                    </a:cubicBezTo>
                    <a:cubicBezTo>
                      <a:pt x="117941" y="7249"/>
                      <a:pt x="117540" y="7223"/>
                      <a:pt x="117141" y="7223"/>
                    </a:cubicBezTo>
                    <a:cubicBezTo>
                      <a:pt x="112458" y="7223"/>
                      <a:pt x="107892" y="10768"/>
                      <a:pt x="106949" y="15407"/>
                    </a:cubicBezTo>
                    <a:cubicBezTo>
                      <a:pt x="105880" y="14800"/>
                      <a:pt x="104692" y="14523"/>
                      <a:pt x="103495" y="14523"/>
                    </a:cubicBezTo>
                    <a:cubicBezTo>
                      <a:pt x="99727" y="14523"/>
                      <a:pt x="95864" y="17264"/>
                      <a:pt x="95312" y="21077"/>
                    </a:cubicBezTo>
                    <a:cubicBezTo>
                      <a:pt x="94162" y="20570"/>
                      <a:pt x="92905" y="20325"/>
                      <a:pt x="91645" y="20325"/>
                    </a:cubicBezTo>
                    <a:cubicBezTo>
                      <a:pt x="89723" y="20325"/>
                      <a:pt x="87795" y="20896"/>
                      <a:pt x="86224" y="21977"/>
                    </a:cubicBezTo>
                    <a:cubicBezTo>
                      <a:pt x="85457" y="20187"/>
                      <a:pt x="84218" y="18559"/>
                      <a:pt x="82642" y="17372"/>
                    </a:cubicBezTo>
                    <a:cubicBezTo>
                      <a:pt x="80772" y="15994"/>
                      <a:pt x="78442" y="15281"/>
                      <a:pt x="76118" y="15281"/>
                    </a:cubicBezTo>
                    <a:cubicBezTo>
                      <a:pt x="74627" y="15281"/>
                      <a:pt x="73138" y="15575"/>
                      <a:pt x="71774" y="16175"/>
                    </a:cubicBezTo>
                    <a:cubicBezTo>
                      <a:pt x="71160" y="11706"/>
                      <a:pt x="66632" y="8494"/>
                      <a:pt x="62230" y="8494"/>
                    </a:cubicBezTo>
                    <a:cubicBezTo>
                      <a:pt x="60836" y="8494"/>
                      <a:pt x="59454" y="8816"/>
                      <a:pt x="58213" y="9523"/>
                    </a:cubicBezTo>
                    <a:cubicBezTo>
                      <a:pt x="57074" y="4147"/>
                      <a:pt x="51752" y="1"/>
                      <a:pt x="462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4"/>
              <p:cNvSpPr/>
              <p:nvPr/>
            </p:nvSpPr>
            <p:spPr>
              <a:xfrm flipH="1">
                <a:off x="-1039007" y="2887141"/>
                <a:ext cx="5685832" cy="718767"/>
              </a:xfrm>
              <a:custGeom>
                <a:avLst/>
                <a:gdLst/>
                <a:ahLst/>
                <a:cxnLst/>
                <a:rect l="l" t="t" r="r" b="b"/>
                <a:pathLst>
                  <a:path w="285792" h="34085" extrusionOk="0">
                    <a:moveTo>
                      <a:pt x="46293" y="1"/>
                    </a:moveTo>
                    <a:cubicBezTo>
                      <a:pt x="45818" y="1"/>
                      <a:pt x="45342" y="32"/>
                      <a:pt x="44868" y="97"/>
                    </a:cubicBezTo>
                    <a:cubicBezTo>
                      <a:pt x="38932" y="864"/>
                      <a:pt x="34122" y="6708"/>
                      <a:pt x="34460" y="12675"/>
                    </a:cubicBezTo>
                    <a:cubicBezTo>
                      <a:pt x="32551" y="9929"/>
                      <a:pt x="29197" y="8335"/>
                      <a:pt x="25866" y="8335"/>
                    </a:cubicBezTo>
                    <a:cubicBezTo>
                      <a:pt x="24803" y="8335"/>
                      <a:pt x="23742" y="8498"/>
                      <a:pt x="22731" y="8837"/>
                    </a:cubicBezTo>
                    <a:cubicBezTo>
                      <a:pt x="18556" y="10290"/>
                      <a:pt x="15567" y="14640"/>
                      <a:pt x="15782" y="19030"/>
                    </a:cubicBezTo>
                    <a:cubicBezTo>
                      <a:pt x="14142" y="16767"/>
                      <a:pt x="11309" y="15481"/>
                      <a:pt x="8501" y="15481"/>
                    </a:cubicBezTo>
                    <a:cubicBezTo>
                      <a:pt x="7296" y="15481"/>
                      <a:pt x="6095" y="15718"/>
                      <a:pt x="4995" y="16216"/>
                    </a:cubicBezTo>
                    <a:cubicBezTo>
                      <a:pt x="1372" y="17925"/>
                      <a:pt x="1" y="21722"/>
                      <a:pt x="1" y="26235"/>
                    </a:cubicBezTo>
                    <a:lnTo>
                      <a:pt x="1" y="34084"/>
                    </a:lnTo>
                    <a:lnTo>
                      <a:pt x="285577" y="34084"/>
                    </a:lnTo>
                    <a:cubicBezTo>
                      <a:pt x="285577" y="34084"/>
                      <a:pt x="285628" y="27514"/>
                      <a:pt x="285628" y="23554"/>
                    </a:cubicBezTo>
                    <a:cubicBezTo>
                      <a:pt x="285792" y="19757"/>
                      <a:pt x="283233" y="16052"/>
                      <a:pt x="279651" y="14814"/>
                    </a:cubicBezTo>
                    <a:cubicBezTo>
                      <a:pt x="278792" y="14526"/>
                      <a:pt x="277891" y="14389"/>
                      <a:pt x="276988" y="14389"/>
                    </a:cubicBezTo>
                    <a:cubicBezTo>
                      <a:pt x="274127" y="14389"/>
                      <a:pt x="271250" y="15765"/>
                      <a:pt x="269632" y="18099"/>
                    </a:cubicBezTo>
                    <a:cubicBezTo>
                      <a:pt x="269888" y="12982"/>
                      <a:pt x="265794" y="7987"/>
                      <a:pt x="260718" y="7302"/>
                    </a:cubicBezTo>
                    <a:cubicBezTo>
                      <a:pt x="260319" y="7249"/>
                      <a:pt x="259919" y="7223"/>
                      <a:pt x="259520" y="7223"/>
                    </a:cubicBezTo>
                    <a:cubicBezTo>
                      <a:pt x="254838" y="7223"/>
                      <a:pt x="250277" y="10768"/>
                      <a:pt x="249297" y="15407"/>
                    </a:cubicBezTo>
                    <a:cubicBezTo>
                      <a:pt x="248235" y="14800"/>
                      <a:pt x="247053" y="14523"/>
                      <a:pt x="245860" y="14523"/>
                    </a:cubicBezTo>
                    <a:cubicBezTo>
                      <a:pt x="242106" y="14523"/>
                      <a:pt x="238242" y="17264"/>
                      <a:pt x="237691" y="21077"/>
                    </a:cubicBezTo>
                    <a:cubicBezTo>
                      <a:pt x="236544" y="20570"/>
                      <a:pt x="235290" y="20325"/>
                      <a:pt x="234032" y="20325"/>
                    </a:cubicBezTo>
                    <a:cubicBezTo>
                      <a:pt x="232112" y="20325"/>
                      <a:pt x="230183" y="20896"/>
                      <a:pt x="228613" y="21977"/>
                    </a:cubicBezTo>
                    <a:cubicBezTo>
                      <a:pt x="227846" y="20187"/>
                      <a:pt x="226607" y="18559"/>
                      <a:pt x="225031" y="17372"/>
                    </a:cubicBezTo>
                    <a:cubicBezTo>
                      <a:pt x="223161" y="15994"/>
                      <a:pt x="220831" y="15281"/>
                      <a:pt x="218504" y="15281"/>
                    </a:cubicBezTo>
                    <a:cubicBezTo>
                      <a:pt x="217012" y="15281"/>
                      <a:pt x="215520" y="15575"/>
                      <a:pt x="214152" y="16175"/>
                    </a:cubicBezTo>
                    <a:cubicBezTo>
                      <a:pt x="213507" y="11706"/>
                      <a:pt x="208972" y="8494"/>
                      <a:pt x="204586" y="8494"/>
                    </a:cubicBezTo>
                    <a:cubicBezTo>
                      <a:pt x="203197" y="8494"/>
                      <a:pt x="201823" y="8816"/>
                      <a:pt x="200592" y="9523"/>
                    </a:cubicBezTo>
                    <a:cubicBezTo>
                      <a:pt x="199453" y="4147"/>
                      <a:pt x="194130" y="1"/>
                      <a:pt x="188672" y="1"/>
                    </a:cubicBezTo>
                    <a:cubicBezTo>
                      <a:pt x="188197" y="1"/>
                      <a:pt x="187721" y="32"/>
                      <a:pt x="187246" y="97"/>
                    </a:cubicBezTo>
                    <a:cubicBezTo>
                      <a:pt x="181321" y="864"/>
                      <a:pt x="176501" y="6708"/>
                      <a:pt x="176838" y="12675"/>
                    </a:cubicBezTo>
                    <a:cubicBezTo>
                      <a:pt x="174899" y="9929"/>
                      <a:pt x="171566" y="8335"/>
                      <a:pt x="168248" y="8335"/>
                    </a:cubicBezTo>
                    <a:cubicBezTo>
                      <a:pt x="167189" y="8335"/>
                      <a:pt x="166131" y="8498"/>
                      <a:pt x="165120" y="8837"/>
                    </a:cubicBezTo>
                    <a:cubicBezTo>
                      <a:pt x="160934" y="10290"/>
                      <a:pt x="157956" y="14640"/>
                      <a:pt x="158120" y="19030"/>
                    </a:cubicBezTo>
                    <a:cubicBezTo>
                      <a:pt x="156480" y="16767"/>
                      <a:pt x="153647" y="15481"/>
                      <a:pt x="150853" y="15481"/>
                    </a:cubicBezTo>
                    <a:cubicBezTo>
                      <a:pt x="149654" y="15481"/>
                      <a:pt x="148462" y="15718"/>
                      <a:pt x="147374" y="16216"/>
                    </a:cubicBezTo>
                    <a:cubicBezTo>
                      <a:pt x="145327" y="17157"/>
                      <a:pt x="143792" y="18989"/>
                      <a:pt x="142983" y="21077"/>
                    </a:cubicBezTo>
                    <a:cubicBezTo>
                      <a:pt x="142216" y="18222"/>
                      <a:pt x="140087" y="15745"/>
                      <a:pt x="137273" y="14814"/>
                    </a:cubicBezTo>
                    <a:cubicBezTo>
                      <a:pt x="136423" y="14526"/>
                      <a:pt x="135529" y="14389"/>
                      <a:pt x="134632" y="14389"/>
                    </a:cubicBezTo>
                    <a:cubicBezTo>
                      <a:pt x="131787" y="14389"/>
                      <a:pt x="128903" y="15765"/>
                      <a:pt x="127253" y="18099"/>
                    </a:cubicBezTo>
                    <a:cubicBezTo>
                      <a:pt x="127550" y="12982"/>
                      <a:pt x="123416" y="7987"/>
                      <a:pt x="118339" y="7302"/>
                    </a:cubicBezTo>
                    <a:cubicBezTo>
                      <a:pt x="117941" y="7249"/>
                      <a:pt x="117540" y="7223"/>
                      <a:pt x="117141" y="7223"/>
                    </a:cubicBezTo>
                    <a:cubicBezTo>
                      <a:pt x="112458" y="7223"/>
                      <a:pt x="107892" y="10768"/>
                      <a:pt x="106949" y="15407"/>
                    </a:cubicBezTo>
                    <a:cubicBezTo>
                      <a:pt x="105880" y="14800"/>
                      <a:pt x="104692" y="14523"/>
                      <a:pt x="103495" y="14523"/>
                    </a:cubicBezTo>
                    <a:cubicBezTo>
                      <a:pt x="99727" y="14523"/>
                      <a:pt x="95864" y="17264"/>
                      <a:pt x="95312" y="21077"/>
                    </a:cubicBezTo>
                    <a:cubicBezTo>
                      <a:pt x="94162" y="20570"/>
                      <a:pt x="92905" y="20325"/>
                      <a:pt x="91645" y="20325"/>
                    </a:cubicBezTo>
                    <a:cubicBezTo>
                      <a:pt x="89723" y="20325"/>
                      <a:pt x="87795" y="20896"/>
                      <a:pt x="86224" y="21977"/>
                    </a:cubicBezTo>
                    <a:cubicBezTo>
                      <a:pt x="85457" y="20187"/>
                      <a:pt x="84218" y="18559"/>
                      <a:pt x="82642" y="17372"/>
                    </a:cubicBezTo>
                    <a:cubicBezTo>
                      <a:pt x="80772" y="15994"/>
                      <a:pt x="78442" y="15281"/>
                      <a:pt x="76118" y="15281"/>
                    </a:cubicBezTo>
                    <a:cubicBezTo>
                      <a:pt x="74627" y="15281"/>
                      <a:pt x="73138" y="15575"/>
                      <a:pt x="71774" y="16175"/>
                    </a:cubicBezTo>
                    <a:cubicBezTo>
                      <a:pt x="71160" y="11706"/>
                      <a:pt x="66632" y="8494"/>
                      <a:pt x="62230" y="8494"/>
                    </a:cubicBezTo>
                    <a:cubicBezTo>
                      <a:pt x="60836" y="8494"/>
                      <a:pt x="59454" y="8816"/>
                      <a:pt x="58213" y="9523"/>
                    </a:cubicBezTo>
                    <a:cubicBezTo>
                      <a:pt x="57074" y="4147"/>
                      <a:pt x="51752" y="1"/>
                      <a:pt x="462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63" name="Google Shape;63;p4"/>
          <p:cNvGrpSpPr/>
          <p:nvPr/>
        </p:nvGrpSpPr>
        <p:grpSpPr>
          <a:xfrm>
            <a:off x="-99" y="6233149"/>
            <a:ext cx="12192148" cy="624723"/>
            <a:chOff x="-75" y="3996089"/>
            <a:chExt cx="9144111" cy="818986"/>
          </a:xfrm>
        </p:grpSpPr>
        <p:sp>
          <p:nvSpPr>
            <p:cNvPr id="64" name="Google Shape;64;p4"/>
            <p:cNvSpPr/>
            <p:nvPr/>
          </p:nvSpPr>
          <p:spPr>
            <a:xfrm>
              <a:off x="-75" y="3996089"/>
              <a:ext cx="9144111" cy="818865"/>
            </a:xfrm>
            <a:custGeom>
              <a:avLst/>
              <a:gdLst/>
              <a:ahLst/>
              <a:cxnLst/>
              <a:rect l="l" t="t" r="r" b="b"/>
              <a:pathLst>
                <a:path w="116675" h="3930" extrusionOk="0">
                  <a:moveTo>
                    <a:pt x="0" y="0"/>
                  </a:moveTo>
                  <a:lnTo>
                    <a:pt x="0" y="3930"/>
                  </a:lnTo>
                  <a:lnTo>
                    <a:pt x="116675" y="3930"/>
                  </a:lnTo>
                  <a:lnTo>
                    <a:pt x="116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5" name="Google Shape;65;p4"/>
            <p:cNvGrpSpPr/>
            <p:nvPr/>
          </p:nvGrpSpPr>
          <p:grpSpPr>
            <a:xfrm>
              <a:off x="43175" y="3996198"/>
              <a:ext cx="9057943" cy="818877"/>
              <a:chOff x="31859" y="3637483"/>
              <a:chExt cx="9057943" cy="954958"/>
            </a:xfrm>
          </p:grpSpPr>
          <p:sp>
            <p:nvSpPr>
              <p:cNvPr id="66" name="Google Shape;66;p4"/>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4"/>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4"/>
              <p:cNvSpPr/>
              <p:nvPr/>
            </p:nvSpPr>
            <p:spPr>
              <a:xfrm>
                <a:off x="5347043" y="3640359"/>
                <a:ext cx="124151" cy="949205"/>
              </a:xfrm>
              <a:custGeom>
                <a:avLst/>
                <a:gdLst/>
                <a:ahLst/>
                <a:cxnLst/>
                <a:rect l="l" t="t" r="r" b="b"/>
                <a:pathLst>
                  <a:path w="1597" h="12210" extrusionOk="0">
                    <a:moveTo>
                      <a:pt x="0" y="1"/>
                    </a:moveTo>
                    <a:lnTo>
                      <a:pt x="1438" y="12209"/>
                    </a:lnTo>
                    <a:lnTo>
                      <a:pt x="1596" y="12209"/>
                    </a:lnTo>
                    <a:lnTo>
                      <a:pt x="159"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4"/>
              <p:cNvSpPr/>
              <p:nvPr/>
            </p:nvSpPr>
            <p:spPr>
              <a:xfrm>
                <a:off x="3651240" y="3640359"/>
                <a:ext cx="127105" cy="949205"/>
              </a:xfrm>
              <a:custGeom>
                <a:avLst/>
                <a:gdLst/>
                <a:ahLst/>
                <a:cxnLst/>
                <a:rect l="l" t="t" r="r" b="b"/>
                <a:pathLst>
                  <a:path w="1635" h="12210" extrusionOk="0">
                    <a:moveTo>
                      <a:pt x="1475" y="1"/>
                    </a:moveTo>
                    <a:lnTo>
                      <a:pt x="1" y="12209"/>
                    </a:lnTo>
                    <a:lnTo>
                      <a:pt x="150" y="12209"/>
                    </a:lnTo>
                    <a:lnTo>
                      <a:pt x="1634"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4"/>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4"/>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72" name="Google Shape;72;p4"/>
          <p:cNvSpPr/>
          <p:nvPr/>
        </p:nvSpPr>
        <p:spPr>
          <a:xfrm>
            <a:off x="8575467" y="-368300"/>
            <a:ext cx="3862167" cy="1501815"/>
          </a:xfrm>
          <a:custGeom>
            <a:avLst/>
            <a:gdLst/>
            <a:ahLst/>
            <a:cxnLst/>
            <a:rect l="l" t="t" r="r" b="b"/>
            <a:pathLst>
              <a:path w="115865" h="53439" extrusionOk="0">
                <a:moveTo>
                  <a:pt x="0" y="0"/>
                </a:moveTo>
                <a:cubicBezTo>
                  <a:pt x="3492" y="4364"/>
                  <a:pt x="9625" y="6081"/>
                  <a:pt x="13117" y="10445"/>
                </a:cubicBezTo>
                <a:cubicBezTo>
                  <a:pt x="18376" y="17016"/>
                  <a:pt x="22648" y="26527"/>
                  <a:pt x="30849" y="28420"/>
                </a:cubicBezTo>
                <a:cubicBezTo>
                  <a:pt x="44893" y="31662"/>
                  <a:pt x="60298" y="18878"/>
                  <a:pt x="73843" y="23805"/>
                </a:cubicBezTo>
                <a:cubicBezTo>
                  <a:pt x="89950" y="29664"/>
                  <a:pt x="98725" y="53439"/>
                  <a:pt x="115865" y="53439"/>
                </a:cubicBezTo>
              </a:path>
            </a:pathLst>
          </a:custGeom>
          <a:noFill/>
          <a:ln w="19050" cap="flat" cmpd="sng">
            <a:solidFill>
              <a:schemeClr val="dk2"/>
            </a:solidFill>
            <a:prstDash val="dash"/>
            <a:round/>
            <a:headEnd type="none" w="med" len="med"/>
            <a:tailEnd type="none" w="med" len="med"/>
          </a:ln>
        </p:spPr>
      </p:sp>
      <p:sp>
        <p:nvSpPr>
          <p:cNvPr id="73" name="Google Shape;73;p4"/>
          <p:cNvSpPr txBox="1">
            <a:spLocks noGrp="1"/>
          </p:cNvSpPr>
          <p:nvPr>
            <p:ph type="title"/>
          </p:nvPr>
        </p:nvSpPr>
        <p:spPr>
          <a:xfrm>
            <a:off x="960000" y="732233"/>
            <a:ext cx="10272000" cy="6248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74" name="Google Shape;74;p4"/>
          <p:cNvSpPr txBox="1">
            <a:spLocks noGrp="1"/>
          </p:cNvSpPr>
          <p:nvPr>
            <p:ph type="body" idx="1"/>
          </p:nvPr>
        </p:nvSpPr>
        <p:spPr>
          <a:xfrm>
            <a:off x="960000" y="1450967"/>
            <a:ext cx="10272000" cy="4688400"/>
          </a:xfrm>
          <a:prstGeom prst="rect">
            <a:avLst/>
          </a:prstGeom>
        </p:spPr>
        <p:txBody>
          <a:bodyPr spcFirstLastPara="1" wrap="square" lIns="14400" tIns="14400" rIns="14400" bIns="14400" anchor="t" anchorCtr="0">
            <a:noAutofit/>
          </a:bodyPr>
          <a:lstStyle>
            <a:lvl1pPr marL="609585" lvl="0" indent="-423323" rtl="0">
              <a:lnSpc>
                <a:spcPct val="100000"/>
              </a:lnSpc>
              <a:spcBef>
                <a:spcPts val="0"/>
              </a:spcBef>
              <a:spcAft>
                <a:spcPts val="0"/>
              </a:spcAft>
              <a:buSzPts val="1400"/>
              <a:buFont typeface="Spartan"/>
              <a:buAutoNum type="arabicPeriod"/>
              <a:defRPr sz="1667"/>
            </a:lvl1pPr>
            <a:lvl2pPr marL="1219170" lvl="1" indent="-423323" rtl="0">
              <a:lnSpc>
                <a:spcPct val="100000"/>
              </a:lnSpc>
              <a:spcBef>
                <a:spcPts val="0"/>
              </a:spcBef>
              <a:spcAft>
                <a:spcPts val="0"/>
              </a:spcAft>
              <a:buSzPts val="1400"/>
              <a:buFont typeface="Spartan"/>
              <a:buAutoNum type="alphaLcPeriod"/>
              <a:defRPr/>
            </a:lvl2pPr>
            <a:lvl3pPr marL="1828754" lvl="2" indent="-423323" rtl="0">
              <a:lnSpc>
                <a:spcPct val="100000"/>
              </a:lnSpc>
              <a:spcBef>
                <a:spcPts val="0"/>
              </a:spcBef>
              <a:spcAft>
                <a:spcPts val="0"/>
              </a:spcAft>
              <a:buSzPts val="1400"/>
              <a:buFont typeface="Spartan"/>
              <a:buAutoNum type="romanLcPeriod"/>
              <a:defRPr/>
            </a:lvl3pPr>
            <a:lvl4pPr marL="2438339" lvl="3" indent="-423323" rtl="0">
              <a:lnSpc>
                <a:spcPct val="100000"/>
              </a:lnSpc>
              <a:spcBef>
                <a:spcPts val="0"/>
              </a:spcBef>
              <a:spcAft>
                <a:spcPts val="0"/>
              </a:spcAft>
              <a:buSzPts val="1400"/>
              <a:buFont typeface="Spartan"/>
              <a:buAutoNum type="arabicPeriod"/>
              <a:defRPr/>
            </a:lvl4pPr>
            <a:lvl5pPr marL="3047924" lvl="4" indent="-423323" rtl="0">
              <a:lnSpc>
                <a:spcPct val="100000"/>
              </a:lnSpc>
              <a:spcBef>
                <a:spcPts val="0"/>
              </a:spcBef>
              <a:spcAft>
                <a:spcPts val="0"/>
              </a:spcAft>
              <a:buSzPts val="1400"/>
              <a:buFont typeface="Spartan"/>
              <a:buAutoNum type="alphaLcPeriod"/>
              <a:defRPr/>
            </a:lvl5pPr>
            <a:lvl6pPr marL="3657509" lvl="5" indent="-423323" rtl="0">
              <a:lnSpc>
                <a:spcPct val="100000"/>
              </a:lnSpc>
              <a:spcBef>
                <a:spcPts val="0"/>
              </a:spcBef>
              <a:spcAft>
                <a:spcPts val="0"/>
              </a:spcAft>
              <a:buSzPts val="1400"/>
              <a:buFont typeface="Spartan"/>
              <a:buAutoNum type="romanLcPeriod"/>
              <a:defRPr/>
            </a:lvl6pPr>
            <a:lvl7pPr marL="4267093" lvl="6" indent="-423323" rtl="0">
              <a:lnSpc>
                <a:spcPct val="100000"/>
              </a:lnSpc>
              <a:spcBef>
                <a:spcPts val="0"/>
              </a:spcBef>
              <a:spcAft>
                <a:spcPts val="0"/>
              </a:spcAft>
              <a:buSzPts val="1400"/>
              <a:buFont typeface="Spartan"/>
              <a:buAutoNum type="arabicPeriod"/>
              <a:defRPr/>
            </a:lvl7pPr>
            <a:lvl8pPr marL="4876678" lvl="7" indent="-423323" rtl="0">
              <a:lnSpc>
                <a:spcPct val="100000"/>
              </a:lnSpc>
              <a:spcBef>
                <a:spcPts val="0"/>
              </a:spcBef>
              <a:spcAft>
                <a:spcPts val="0"/>
              </a:spcAft>
              <a:buSzPts val="1400"/>
              <a:buFont typeface="Spartan"/>
              <a:buAutoNum type="alphaLcPeriod"/>
              <a:defRPr/>
            </a:lvl8pPr>
            <a:lvl9pPr marL="5486263" lvl="8" indent="-423323" rtl="0">
              <a:lnSpc>
                <a:spcPct val="100000"/>
              </a:lnSpc>
              <a:spcBef>
                <a:spcPts val="0"/>
              </a:spcBef>
              <a:spcAft>
                <a:spcPts val="0"/>
              </a:spcAft>
              <a:buSzPts val="1400"/>
              <a:buFont typeface="Spartan"/>
              <a:buAutoNum type="romanLcPeriod"/>
              <a:defRPr/>
            </a:lvl9pPr>
          </a:lstStyle>
          <a:p>
            <a:endParaRPr/>
          </a:p>
        </p:txBody>
      </p:sp>
    </p:spTree>
    <p:extLst>
      <p:ext uri="{BB962C8B-B14F-4D97-AF65-F5344CB8AC3E}">
        <p14:creationId xmlns:p14="http://schemas.microsoft.com/office/powerpoint/2010/main" val="97357732"/>
      </p:ext>
    </p:extLst>
  </p:cSld>
  <p:clrMapOvr>
    <a:masterClrMapping/>
  </p:clrMapOvr>
  <p:transition spd="med">
    <p:pull/>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75"/>
        <p:cNvGrpSpPr/>
        <p:nvPr/>
      </p:nvGrpSpPr>
      <p:grpSpPr>
        <a:xfrm>
          <a:off x="0" y="0"/>
          <a:ext cx="0" cy="0"/>
          <a:chOff x="0" y="0"/>
          <a:chExt cx="0" cy="0"/>
        </a:xfrm>
      </p:grpSpPr>
      <p:sp>
        <p:nvSpPr>
          <p:cNvPr id="76" name="Google Shape;76;p5"/>
          <p:cNvSpPr txBox="1">
            <a:spLocks noGrp="1"/>
          </p:cNvSpPr>
          <p:nvPr>
            <p:ph type="title"/>
          </p:nvPr>
        </p:nvSpPr>
        <p:spPr>
          <a:xfrm>
            <a:off x="2035400" y="718800"/>
            <a:ext cx="8121200" cy="6380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7" name="Google Shape;77;p5"/>
          <p:cNvSpPr/>
          <p:nvPr/>
        </p:nvSpPr>
        <p:spPr>
          <a:xfrm>
            <a:off x="470434" y="4218001"/>
            <a:ext cx="1564959" cy="415897"/>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5"/>
          <p:cNvSpPr/>
          <p:nvPr/>
        </p:nvSpPr>
        <p:spPr>
          <a:xfrm flipH="1">
            <a:off x="817568" y="478534"/>
            <a:ext cx="1167233" cy="310204"/>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5"/>
          <p:cNvSpPr/>
          <p:nvPr/>
        </p:nvSpPr>
        <p:spPr>
          <a:xfrm>
            <a:off x="5919726" y="2606048"/>
            <a:ext cx="1093908" cy="362867"/>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5"/>
          <p:cNvSpPr/>
          <p:nvPr/>
        </p:nvSpPr>
        <p:spPr>
          <a:xfrm>
            <a:off x="10568105" y="2970303"/>
            <a:ext cx="1167332" cy="310204"/>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5"/>
          <p:cNvSpPr/>
          <p:nvPr/>
        </p:nvSpPr>
        <p:spPr>
          <a:xfrm flipH="1">
            <a:off x="10865643" y="616583"/>
            <a:ext cx="751108" cy="249152"/>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2" name="Google Shape;82;p5"/>
          <p:cNvGrpSpPr/>
          <p:nvPr/>
        </p:nvGrpSpPr>
        <p:grpSpPr>
          <a:xfrm>
            <a:off x="-123" y="5385069"/>
            <a:ext cx="12192123" cy="1508249"/>
            <a:chOff x="-92" y="2875563"/>
            <a:chExt cx="9144092" cy="1131187"/>
          </a:xfrm>
        </p:grpSpPr>
        <p:sp>
          <p:nvSpPr>
            <p:cNvPr id="83" name="Google Shape;83;p5"/>
            <p:cNvSpPr/>
            <p:nvPr/>
          </p:nvSpPr>
          <p:spPr>
            <a:xfrm>
              <a:off x="0" y="3386950"/>
              <a:ext cx="9144000" cy="6198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4" name="Google Shape;84;p5"/>
            <p:cNvGrpSpPr/>
            <p:nvPr/>
          </p:nvGrpSpPr>
          <p:grpSpPr>
            <a:xfrm>
              <a:off x="-92" y="2875563"/>
              <a:ext cx="9143579" cy="571636"/>
              <a:chOff x="-1039007" y="2887141"/>
              <a:chExt cx="11347207" cy="718767"/>
            </a:xfrm>
          </p:grpSpPr>
          <p:sp>
            <p:nvSpPr>
              <p:cNvPr id="85" name="Google Shape;85;p5"/>
              <p:cNvSpPr/>
              <p:nvPr/>
            </p:nvSpPr>
            <p:spPr>
              <a:xfrm>
                <a:off x="4622368" y="2887141"/>
                <a:ext cx="5685832" cy="718767"/>
              </a:xfrm>
              <a:custGeom>
                <a:avLst/>
                <a:gdLst/>
                <a:ahLst/>
                <a:cxnLst/>
                <a:rect l="l" t="t" r="r" b="b"/>
                <a:pathLst>
                  <a:path w="285792" h="34085" extrusionOk="0">
                    <a:moveTo>
                      <a:pt x="46293" y="1"/>
                    </a:moveTo>
                    <a:cubicBezTo>
                      <a:pt x="45818" y="1"/>
                      <a:pt x="45342" y="32"/>
                      <a:pt x="44868" y="97"/>
                    </a:cubicBezTo>
                    <a:cubicBezTo>
                      <a:pt x="38932" y="864"/>
                      <a:pt x="34122" y="6708"/>
                      <a:pt x="34460" y="12675"/>
                    </a:cubicBezTo>
                    <a:cubicBezTo>
                      <a:pt x="32551" y="9929"/>
                      <a:pt x="29197" y="8335"/>
                      <a:pt x="25866" y="8335"/>
                    </a:cubicBezTo>
                    <a:cubicBezTo>
                      <a:pt x="24803" y="8335"/>
                      <a:pt x="23742" y="8498"/>
                      <a:pt x="22731" y="8837"/>
                    </a:cubicBezTo>
                    <a:cubicBezTo>
                      <a:pt x="18556" y="10290"/>
                      <a:pt x="15567" y="14640"/>
                      <a:pt x="15782" y="19030"/>
                    </a:cubicBezTo>
                    <a:cubicBezTo>
                      <a:pt x="14142" y="16767"/>
                      <a:pt x="11309" y="15481"/>
                      <a:pt x="8501" y="15481"/>
                    </a:cubicBezTo>
                    <a:cubicBezTo>
                      <a:pt x="7296" y="15481"/>
                      <a:pt x="6095" y="15718"/>
                      <a:pt x="4995" y="16216"/>
                    </a:cubicBezTo>
                    <a:cubicBezTo>
                      <a:pt x="1372" y="17925"/>
                      <a:pt x="1" y="21722"/>
                      <a:pt x="1" y="26235"/>
                    </a:cubicBezTo>
                    <a:lnTo>
                      <a:pt x="1" y="34084"/>
                    </a:lnTo>
                    <a:lnTo>
                      <a:pt x="285577" y="34084"/>
                    </a:lnTo>
                    <a:cubicBezTo>
                      <a:pt x="285577" y="34084"/>
                      <a:pt x="285628" y="27514"/>
                      <a:pt x="285628" y="23554"/>
                    </a:cubicBezTo>
                    <a:cubicBezTo>
                      <a:pt x="285792" y="19757"/>
                      <a:pt x="283233" y="16052"/>
                      <a:pt x="279651" y="14814"/>
                    </a:cubicBezTo>
                    <a:cubicBezTo>
                      <a:pt x="278792" y="14526"/>
                      <a:pt x="277891" y="14389"/>
                      <a:pt x="276988" y="14389"/>
                    </a:cubicBezTo>
                    <a:cubicBezTo>
                      <a:pt x="274127" y="14389"/>
                      <a:pt x="271250" y="15765"/>
                      <a:pt x="269632" y="18099"/>
                    </a:cubicBezTo>
                    <a:cubicBezTo>
                      <a:pt x="269888" y="12982"/>
                      <a:pt x="265794" y="7987"/>
                      <a:pt x="260718" y="7302"/>
                    </a:cubicBezTo>
                    <a:cubicBezTo>
                      <a:pt x="260319" y="7249"/>
                      <a:pt x="259919" y="7223"/>
                      <a:pt x="259520" y="7223"/>
                    </a:cubicBezTo>
                    <a:cubicBezTo>
                      <a:pt x="254838" y="7223"/>
                      <a:pt x="250277" y="10768"/>
                      <a:pt x="249297" y="15407"/>
                    </a:cubicBezTo>
                    <a:cubicBezTo>
                      <a:pt x="248235" y="14800"/>
                      <a:pt x="247053" y="14523"/>
                      <a:pt x="245860" y="14523"/>
                    </a:cubicBezTo>
                    <a:cubicBezTo>
                      <a:pt x="242106" y="14523"/>
                      <a:pt x="238242" y="17264"/>
                      <a:pt x="237691" y="21077"/>
                    </a:cubicBezTo>
                    <a:cubicBezTo>
                      <a:pt x="236544" y="20570"/>
                      <a:pt x="235290" y="20325"/>
                      <a:pt x="234032" y="20325"/>
                    </a:cubicBezTo>
                    <a:cubicBezTo>
                      <a:pt x="232112" y="20325"/>
                      <a:pt x="230183" y="20896"/>
                      <a:pt x="228613" y="21977"/>
                    </a:cubicBezTo>
                    <a:cubicBezTo>
                      <a:pt x="227846" y="20187"/>
                      <a:pt x="226607" y="18559"/>
                      <a:pt x="225031" y="17372"/>
                    </a:cubicBezTo>
                    <a:cubicBezTo>
                      <a:pt x="223161" y="15994"/>
                      <a:pt x="220831" y="15281"/>
                      <a:pt x="218504" y="15281"/>
                    </a:cubicBezTo>
                    <a:cubicBezTo>
                      <a:pt x="217012" y="15281"/>
                      <a:pt x="215520" y="15575"/>
                      <a:pt x="214152" y="16175"/>
                    </a:cubicBezTo>
                    <a:cubicBezTo>
                      <a:pt x="213507" y="11706"/>
                      <a:pt x="208972" y="8494"/>
                      <a:pt x="204586" y="8494"/>
                    </a:cubicBezTo>
                    <a:cubicBezTo>
                      <a:pt x="203197" y="8494"/>
                      <a:pt x="201823" y="8816"/>
                      <a:pt x="200592" y="9523"/>
                    </a:cubicBezTo>
                    <a:cubicBezTo>
                      <a:pt x="199453" y="4147"/>
                      <a:pt x="194130" y="1"/>
                      <a:pt x="188672" y="1"/>
                    </a:cubicBezTo>
                    <a:cubicBezTo>
                      <a:pt x="188197" y="1"/>
                      <a:pt x="187721" y="32"/>
                      <a:pt x="187246" y="97"/>
                    </a:cubicBezTo>
                    <a:cubicBezTo>
                      <a:pt x="181321" y="864"/>
                      <a:pt x="176501" y="6708"/>
                      <a:pt x="176838" y="12675"/>
                    </a:cubicBezTo>
                    <a:cubicBezTo>
                      <a:pt x="174899" y="9929"/>
                      <a:pt x="171566" y="8335"/>
                      <a:pt x="168248" y="8335"/>
                    </a:cubicBezTo>
                    <a:cubicBezTo>
                      <a:pt x="167189" y="8335"/>
                      <a:pt x="166131" y="8498"/>
                      <a:pt x="165120" y="8837"/>
                    </a:cubicBezTo>
                    <a:cubicBezTo>
                      <a:pt x="160934" y="10290"/>
                      <a:pt x="157956" y="14640"/>
                      <a:pt x="158120" y="19030"/>
                    </a:cubicBezTo>
                    <a:cubicBezTo>
                      <a:pt x="156480" y="16767"/>
                      <a:pt x="153647" y="15481"/>
                      <a:pt x="150853" y="15481"/>
                    </a:cubicBezTo>
                    <a:cubicBezTo>
                      <a:pt x="149654" y="15481"/>
                      <a:pt x="148462" y="15718"/>
                      <a:pt x="147374" y="16216"/>
                    </a:cubicBezTo>
                    <a:cubicBezTo>
                      <a:pt x="145327" y="17157"/>
                      <a:pt x="143792" y="18989"/>
                      <a:pt x="142983" y="21077"/>
                    </a:cubicBezTo>
                    <a:cubicBezTo>
                      <a:pt x="142216" y="18222"/>
                      <a:pt x="140087" y="15745"/>
                      <a:pt x="137273" y="14814"/>
                    </a:cubicBezTo>
                    <a:cubicBezTo>
                      <a:pt x="136423" y="14526"/>
                      <a:pt x="135529" y="14389"/>
                      <a:pt x="134632" y="14389"/>
                    </a:cubicBezTo>
                    <a:cubicBezTo>
                      <a:pt x="131787" y="14389"/>
                      <a:pt x="128903" y="15765"/>
                      <a:pt x="127253" y="18099"/>
                    </a:cubicBezTo>
                    <a:cubicBezTo>
                      <a:pt x="127550" y="12982"/>
                      <a:pt x="123416" y="7987"/>
                      <a:pt x="118339" y="7302"/>
                    </a:cubicBezTo>
                    <a:cubicBezTo>
                      <a:pt x="117941" y="7249"/>
                      <a:pt x="117540" y="7223"/>
                      <a:pt x="117141" y="7223"/>
                    </a:cubicBezTo>
                    <a:cubicBezTo>
                      <a:pt x="112458" y="7223"/>
                      <a:pt x="107892" y="10768"/>
                      <a:pt x="106949" y="15407"/>
                    </a:cubicBezTo>
                    <a:cubicBezTo>
                      <a:pt x="105880" y="14800"/>
                      <a:pt x="104692" y="14523"/>
                      <a:pt x="103495" y="14523"/>
                    </a:cubicBezTo>
                    <a:cubicBezTo>
                      <a:pt x="99727" y="14523"/>
                      <a:pt x="95864" y="17264"/>
                      <a:pt x="95312" y="21077"/>
                    </a:cubicBezTo>
                    <a:cubicBezTo>
                      <a:pt x="94162" y="20570"/>
                      <a:pt x="92905" y="20325"/>
                      <a:pt x="91645" y="20325"/>
                    </a:cubicBezTo>
                    <a:cubicBezTo>
                      <a:pt x="89723" y="20325"/>
                      <a:pt x="87795" y="20896"/>
                      <a:pt x="86224" y="21977"/>
                    </a:cubicBezTo>
                    <a:cubicBezTo>
                      <a:pt x="85457" y="20187"/>
                      <a:pt x="84218" y="18559"/>
                      <a:pt x="82642" y="17372"/>
                    </a:cubicBezTo>
                    <a:cubicBezTo>
                      <a:pt x="80772" y="15994"/>
                      <a:pt x="78442" y="15281"/>
                      <a:pt x="76118" y="15281"/>
                    </a:cubicBezTo>
                    <a:cubicBezTo>
                      <a:pt x="74627" y="15281"/>
                      <a:pt x="73138" y="15575"/>
                      <a:pt x="71774" y="16175"/>
                    </a:cubicBezTo>
                    <a:cubicBezTo>
                      <a:pt x="71160" y="11706"/>
                      <a:pt x="66632" y="8494"/>
                      <a:pt x="62230" y="8494"/>
                    </a:cubicBezTo>
                    <a:cubicBezTo>
                      <a:pt x="60836" y="8494"/>
                      <a:pt x="59454" y="8816"/>
                      <a:pt x="58213" y="9523"/>
                    </a:cubicBezTo>
                    <a:cubicBezTo>
                      <a:pt x="57074" y="4147"/>
                      <a:pt x="51752" y="1"/>
                      <a:pt x="462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5"/>
              <p:cNvSpPr/>
              <p:nvPr/>
            </p:nvSpPr>
            <p:spPr>
              <a:xfrm flipH="1">
                <a:off x="-1039007" y="2887141"/>
                <a:ext cx="5685832" cy="718767"/>
              </a:xfrm>
              <a:custGeom>
                <a:avLst/>
                <a:gdLst/>
                <a:ahLst/>
                <a:cxnLst/>
                <a:rect l="l" t="t" r="r" b="b"/>
                <a:pathLst>
                  <a:path w="285792" h="34085" extrusionOk="0">
                    <a:moveTo>
                      <a:pt x="46293" y="1"/>
                    </a:moveTo>
                    <a:cubicBezTo>
                      <a:pt x="45818" y="1"/>
                      <a:pt x="45342" y="32"/>
                      <a:pt x="44868" y="97"/>
                    </a:cubicBezTo>
                    <a:cubicBezTo>
                      <a:pt x="38932" y="864"/>
                      <a:pt x="34122" y="6708"/>
                      <a:pt x="34460" y="12675"/>
                    </a:cubicBezTo>
                    <a:cubicBezTo>
                      <a:pt x="32551" y="9929"/>
                      <a:pt x="29197" y="8335"/>
                      <a:pt x="25866" y="8335"/>
                    </a:cubicBezTo>
                    <a:cubicBezTo>
                      <a:pt x="24803" y="8335"/>
                      <a:pt x="23742" y="8498"/>
                      <a:pt x="22731" y="8837"/>
                    </a:cubicBezTo>
                    <a:cubicBezTo>
                      <a:pt x="18556" y="10290"/>
                      <a:pt x="15567" y="14640"/>
                      <a:pt x="15782" y="19030"/>
                    </a:cubicBezTo>
                    <a:cubicBezTo>
                      <a:pt x="14142" y="16767"/>
                      <a:pt x="11309" y="15481"/>
                      <a:pt x="8501" y="15481"/>
                    </a:cubicBezTo>
                    <a:cubicBezTo>
                      <a:pt x="7296" y="15481"/>
                      <a:pt x="6095" y="15718"/>
                      <a:pt x="4995" y="16216"/>
                    </a:cubicBezTo>
                    <a:cubicBezTo>
                      <a:pt x="1372" y="17925"/>
                      <a:pt x="1" y="21722"/>
                      <a:pt x="1" y="26235"/>
                    </a:cubicBezTo>
                    <a:lnTo>
                      <a:pt x="1" y="34084"/>
                    </a:lnTo>
                    <a:lnTo>
                      <a:pt x="285577" y="34084"/>
                    </a:lnTo>
                    <a:cubicBezTo>
                      <a:pt x="285577" y="34084"/>
                      <a:pt x="285628" y="27514"/>
                      <a:pt x="285628" y="23554"/>
                    </a:cubicBezTo>
                    <a:cubicBezTo>
                      <a:pt x="285792" y="19757"/>
                      <a:pt x="283233" y="16052"/>
                      <a:pt x="279651" y="14814"/>
                    </a:cubicBezTo>
                    <a:cubicBezTo>
                      <a:pt x="278792" y="14526"/>
                      <a:pt x="277891" y="14389"/>
                      <a:pt x="276988" y="14389"/>
                    </a:cubicBezTo>
                    <a:cubicBezTo>
                      <a:pt x="274127" y="14389"/>
                      <a:pt x="271250" y="15765"/>
                      <a:pt x="269632" y="18099"/>
                    </a:cubicBezTo>
                    <a:cubicBezTo>
                      <a:pt x="269888" y="12982"/>
                      <a:pt x="265794" y="7987"/>
                      <a:pt x="260718" y="7302"/>
                    </a:cubicBezTo>
                    <a:cubicBezTo>
                      <a:pt x="260319" y="7249"/>
                      <a:pt x="259919" y="7223"/>
                      <a:pt x="259520" y="7223"/>
                    </a:cubicBezTo>
                    <a:cubicBezTo>
                      <a:pt x="254838" y="7223"/>
                      <a:pt x="250277" y="10768"/>
                      <a:pt x="249297" y="15407"/>
                    </a:cubicBezTo>
                    <a:cubicBezTo>
                      <a:pt x="248235" y="14800"/>
                      <a:pt x="247053" y="14523"/>
                      <a:pt x="245860" y="14523"/>
                    </a:cubicBezTo>
                    <a:cubicBezTo>
                      <a:pt x="242106" y="14523"/>
                      <a:pt x="238242" y="17264"/>
                      <a:pt x="237691" y="21077"/>
                    </a:cubicBezTo>
                    <a:cubicBezTo>
                      <a:pt x="236544" y="20570"/>
                      <a:pt x="235290" y="20325"/>
                      <a:pt x="234032" y="20325"/>
                    </a:cubicBezTo>
                    <a:cubicBezTo>
                      <a:pt x="232112" y="20325"/>
                      <a:pt x="230183" y="20896"/>
                      <a:pt x="228613" y="21977"/>
                    </a:cubicBezTo>
                    <a:cubicBezTo>
                      <a:pt x="227846" y="20187"/>
                      <a:pt x="226607" y="18559"/>
                      <a:pt x="225031" y="17372"/>
                    </a:cubicBezTo>
                    <a:cubicBezTo>
                      <a:pt x="223161" y="15994"/>
                      <a:pt x="220831" y="15281"/>
                      <a:pt x="218504" y="15281"/>
                    </a:cubicBezTo>
                    <a:cubicBezTo>
                      <a:pt x="217012" y="15281"/>
                      <a:pt x="215520" y="15575"/>
                      <a:pt x="214152" y="16175"/>
                    </a:cubicBezTo>
                    <a:cubicBezTo>
                      <a:pt x="213507" y="11706"/>
                      <a:pt x="208972" y="8494"/>
                      <a:pt x="204586" y="8494"/>
                    </a:cubicBezTo>
                    <a:cubicBezTo>
                      <a:pt x="203197" y="8494"/>
                      <a:pt x="201823" y="8816"/>
                      <a:pt x="200592" y="9523"/>
                    </a:cubicBezTo>
                    <a:cubicBezTo>
                      <a:pt x="199453" y="4147"/>
                      <a:pt x="194130" y="1"/>
                      <a:pt x="188672" y="1"/>
                    </a:cubicBezTo>
                    <a:cubicBezTo>
                      <a:pt x="188197" y="1"/>
                      <a:pt x="187721" y="32"/>
                      <a:pt x="187246" y="97"/>
                    </a:cubicBezTo>
                    <a:cubicBezTo>
                      <a:pt x="181321" y="864"/>
                      <a:pt x="176501" y="6708"/>
                      <a:pt x="176838" y="12675"/>
                    </a:cubicBezTo>
                    <a:cubicBezTo>
                      <a:pt x="174899" y="9929"/>
                      <a:pt x="171566" y="8335"/>
                      <a:pt x="168248" y="8335"/>
                    </a:cubicBezTo>
                    <a:cubicBezTo>
                      <a:pt x="167189" y="8335"/>
                      <a:pt x="166131" y="8498"/>
                      <a:pt x="165120" y="8837"/>
                    </a:cubicBezTo>
                    <a:cubicBezTo>
                      <a:pt x="160934" y="10290"/>
                      <a:pt x="157956" y="14640"/>
                      <a:pt x="158120" y="19030"/>
                    </a:cubicBezTo>
                    <a:cubicBezTo>
                      <a:pt x="156480" y="16767"/>
                      <a:pt x="153647" y="15481"/>
                      <a:pt x="150853" y="15481"/>
                    </a:cubicBezTo>
                    <a:cubicBezTo>
                      <a:pt x="149654" y="15481"/>
                      <a:pt x="148462" y="15718"/>
                      <a:pt x="147374" y="16216"/>
                    </a:cubicBezTo>
                    <a:cubicBezTo>
                      <a:pt x="145327" y="17157"/>
                      <a:pt x="143792" y="18989"/>
                      <a:pt x="142983" y="21077"/>
                    </a:cubicBezTo>
                    <a:cubicBezTo>
                      <a:pt x="142216" y="18222"/>
                      <a:pt x="140087" y="15745"/>
                      <a:pt x="137273" y="14814"/>
                    </a:cubicBezTo>
                    <a:cubicBezTo>
                      <a:pt x="136423" y="14526"/>
                      <a:pt x="135529" y="14389"/>
                      <a:pt x="134632" y="14389"/>
                    </a:cubicBezTo>
                    <a:cubicBezTo>
                      <a:pt x="131787" y="14389"/>
                      <a:pt x="128903" y="15765"/>
                      <a:pt x="127253" y="18099"/>
                    </a:cubicBezTo>
                    <a:cubicBezTo>
                      <a:pt x="127550" y="12982"/>
                      <a:pt x="123416" y="7987"/>
                      <a:pt x="118339" y="7302"/>
                    </a:cubicBezTo>
                    <a:cubicBezTo>
                      <a:pt x="117941" y="7249"/>
                      <a:pt x="117540" y="7223"/>
                      <a:pt x="117141" y="7223"/>
                    </a:cubicBezTo>
                    <a:cubicBezTo>
                      <a:pt x="112458" y="7223"/>
                      <a:pt x="107892" y="10768"/>
                      <a:pt x="106949" y="15407"/>
                    </a:cubicBezTo>
                    <a:cubicBezTo>
                      <a:pt x="105880" y="14800"/>
                      <a:pt x="104692" y="14523"/>
                      <a:pt x="103495" y="14523"/>
                    </a:cubicBezTo>
                    <a:cubicBezTo>
                      <a:pt x="99727" y="14523"/>
                      <a:pt x="95864" y="17264"/>
                      <a:pt x="95312" y="21077"/>
                    </a:cubicBezTo>
                    <a:cubicBezTo>
                      <a:pt x="94162" y="20570"/>
                      <a:pt x="92905" y="20325"/>
                      <a:pt x="91645" y="20325"/>
                    </a:cubicBezTo>
                    <a:cubicBezTo>
                      <a:pt x="89723" y="20325"/>
                      <a:pt x="87795" y="20896"/>
                      <a:pt x="86224" y="21977"/>
                    </a:cubicBezTo>
                    <a:cubicBezTo>
                      <a:pt x="85457" y="20187"/>
                      <a:pt x="84218" y="18559"/>
                      <a:pt x="82642" y="17372"/>
                    </a:cubicBezTo>
                    <a:cubicBezTo>
                      <a:pt x="80772" y="15994"/>
                      <a:pt x="78442" y="15281"/>
                      <a:pt x="76118" y="15281"/>
                    </a:cubicBezTo>
                    <a:cubicBezTo>
                      <a:pt x="74627" y="15281"/>
                      <a:pt x="73138" y="15575"/>
                      <a:pt x="71774" y="16175"/>
                    </a:cubicBezTo>
                    <a:cubicBezTo>
                      <a:pt x="71160" y="11706"/>
                      <a:pt x="66632" y="8494"/>
                      <a:pt x="62230" y="8494"/>
                    </a:cubicBezTo>
                    <a:cubicBezTo>
                      <a:pt x="60836" y="8494"/>
                      <a:pt x="59454" y="8816"/>
                      <a:pt x="58213" y="9523"/>
                    </a:cubicBezTo>
                    <a:cubicBezTo>
                      <a:pt x="57074" y="4147"/>
                      <a:pt x="51752" y="1"/>
                      <a:pt x="462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87" name="Google Shape;87;p5"/>
          <p:cNvSpPr txBox="1">
            <a:spLocks noGrp="1"/>
          </p:cNvSpPr>
          <p:nvPr>
            <p:ph type="title" idx="2"/>
          </p:nvPr>
        </p:nvSpPr>
        <p:spPr>
          <a:xfrm>
            <a:off x="1802400" y="2032467"/>
            <a:ext cx="3429200" cy="471200"/>
          </a:xfrm>
          <a:prstGeom prst="rect">
            <a:avLst/>
          </a:prstGeom>
        </p:spPr>
        <p:txBody>
          <a:bodyPr spcFirstLastPara="1" wrap="square" lIns="14400" tIns="14400" rIns="14400" bIns="14400" anchor="t" anchorCtr="0">
            <a:noAutofit/>
          </a:bodyPr>
          <a:lstStyle>
            <a:lvl1pPr lvl="0" algn="ctr" rtl="0">
              <a:spcBef>
                <a:spcPts val="0"/>
              </a:spcBef>
              <a:spcAft>
                <a:spcPts val="0"/>
              </a:spcAft>
              <a:buSzPts val="3500"/>
              <a:buNone/>
              <a:defRPr sz="2667">
                <a:solidFill>
                  <a:schemeClr val="accen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8" name="Google Shape;88;p5"/>
          <p:cNvSpPr txBox="1">
            <a:spLocks noGrp="1"/>
          </p:cNvSpPr>
          <p:nvPr>
            <p:ph type="title" idx="3"/>
          </p:nvPr>
        </p:nvSpPr>
        <p:spPr>
          <a:xfrm>
            <a:off x="6961400" y="3594784"/>
            <a:ext cx="3427200" cy="471200"/>
          </a:xfrm>
          <a:prstGeom prst="rect">
            <a:avLst/>
          </a:prstGeom>
        </p:spPr>
        <p:txBody>
          <a:bodyPr spcFirstLastPara="1" wrap="square" lIns="14400" tIns="14400" rIns="14400" bIns="14400" anchor="t" anchorCtr="0">
            <a:noAutofit/>
          </a:bodyPr>
          <a:lstStyle>
            <a:lvl1pPr lvl="0" algn="ctr" rtl="0">
              <a:spcBef>
                <a:spcPts val="0"/>
              </a:spcBef>
              <a:spcAft>
                <a:spcPts val="0"/>
              </a:spcAft>
              <a:buSzPts val="3500"/>
              <a:buNone/>
              <a:defRPr sz="2667">
                <a:solidFill>
                  <a:schemeClr val="accen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9" name="Google Shape;89;p5"/>
          <p:cNvSpPr txBox="1">
            <a:spLocks noGrp="1"/>
          </p:cNvSpPr>
          <p:nvPr>
            <p:ph type="subTitle" idx="1"/>
          </p:nvPr>
        </p:nvSpPr>
        <p:spPr>
          <a:xfrm>
            <a:off x="6961400" y="4218000"/>
            <a:ext cx="3427200" cy="938800"/>
          </a:xfrm>
          <a:prstGeom prst="rect">
            <a:avLst/>
          </a:prstGeom>
        </p:spPr>
        <p:txBody>
          <a:bodyPr spcFirstLastPara="1" wrap="square" lIns="14400" tIns="14400" rIns="14400" bIns="14400" anchor="t" anchorCtr="0">
            <a:noAutofit/>
          </a:bodyPr>
          <a:lstStyle>
            <a:lvl1pPr lvl="0" algn="ct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0" name="Google Shape;90;p5"/>
          <p:cNvSpPr txBox="1">
            <a:spLocks noGrp="1"/>
          </p:cNvSpPr>
          <p:nvPr>
            <p:ph type="subTitle" idx="4"/>
          </p:nvPr>
        </p:nvSpPr>
        <p:spPr>
          <a:xfrm>
            <a:off x="1802400" y="2656000"/>
            <a:ext cx="3429200" cy="938800"/>
          </a:xfrm>
          <a:prstGeom prst="rect">
            <a:avLst/>
          </a:prstGeom>
        </p:spPr>
        <p:txBody>
          <a:bodyPr spcFirstLastPara="1" wrap="square" lIns="14400" tIns="14400" rIns="14400" bIns="14400" anchor="t" anchorCtr="0">
            <a:noAutofit/>
          </a:bodyPr>
          <a:lstStyle>
            <a:lvl1pPr lvl="0" algn="ct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801085922"/>
      </p:ext>
    </p:extLst>
  </p:cSld>
  <p:clrMapOvr>
    <a:masterClrMapping/>
  </p:clrMapOvr>
  <p:transition spd="med">
    <p:pull/>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271"/>
        <p:cNvGrpSpPr/>
        <p:nvPr/>
      </p:nvGrpSpPr>
      <p:grpSpPr>
        <a:xfrm>
          <a:off x="0" y="0"/>
          <a:ext cx="0" cy="0"/>
          <a:chOff x="0" y="0"/>
          <a:chExt cx="0" cy="0"/>
        </a:xfrm>
      </p:grpSpPr>
    </p:spTree>
    <p:extLst>
      <p:ext uri="{BB962C8B-B14F-4D97-AF65-F5344CB8AC3E}">
        <p14:creationId xmlns:p14="http://schemas.microsoft.com/office/powerpoint/2010/main" val="1132161973"/>
      </p:ext>
    </p:extLst>
  </p:cSld>
  <p:clrMapOvr>
    <a:masterClrMapping/>
  </p:clrMapOvr>
  <p:transition spd="med">
    <p:pull/>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72"/>
        <p:cNvGrpSpPr/>
        <p:nvPr/>
      </p:nvGrpSpPr>
      <p:grpSpPr>
        <a:xfrm>
          <a:off x="0" y="0"/>
          <a:ext cx="0" cy="0"/>
          <a:chOff x="0" y="0"/>
          <a:chExt cx="0" cy="0"/>
        </a:xfrm>
      </p:grpSpPr>
      <p:sp>
        <p:nvSpPr>
          <p:cNvPr id="273" name="Google Shape;273;p13"/>
          <p:cNvSpPr txBox="1">
            <a:spLocks noGrp="1"/>
          </p:cNvSpPr>
          <p:nvPr>
            <p:ph type="title"/>
          </p:nvPr>
        </p:nvSpPr>
        <p:spPr>
          <a:xfrm>
            <a:off x="960000" y="718800"/>
            <a:ext cx="10272000" cy="6380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74" name="Google Shape;274;p13"/>
          <p:cNvSpPr txBox="1">
            <a:spLocks noGrp="1"/>
          </p:cNvSpPr>
          <p:nvPr>
            <p:ph type="title" idx="2"/>
          </p:nvPr>
        </p:nvSpPr>
        <p:spPr>
          <a:xfrm>
            <a:off x="1184417" y="2940951"/>
            <a:ext cx="2147200" cy="5968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2500"/>
              <a:buNone/>
              <a:defRPr sz="26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75" name="Google Shape;275;p13"/>
          <p:cNvSpPr txBox="1">
            <a:spLocks noGrp="1"/>
          </p:cNvSpPr>
          <p:nvPr>
            <p:ph type="subTitle" idx="1"/>
          </p:nvPr>
        </p:nvSpPr>
        <p:spPr>
          <a:xfrm>
            <a:off x="1025017" y="3592751"/>
            <a:ext cx="2466000" cy="928400"/>
          </a:xfrm>
          <a:prstGeom prst="rect">
            <a:avLst/>
          </a:prstGeom>
        </p:spPr>
        <p:txBody>
          <a:bodyPr spcFirstLastPara="1" wrap="square" lIns="14400" tIns="14400" rIns="14400" bIns="14400"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6" name="Google Shape;276;p13"/>
          <p:cNvSpPr txBox="1">
            <a:spLocks noGrp="1"/>
          </p:cNvSpPr>
          <p:nvPr>
            <p:ph type="title" idx="3"/>
          </p:nvPr>
        </p:nvSpPr>
        <p:spPr>
          <a:xfrm>
            <a:off x="3757200" y="3360651"/>
            <a:ext cx="2147200" cy="5968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2500"/>
              <a:buNone/>
              <a:defRPr sz="26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77" name="Google Shape;277;p13"/>
          <p:cNvSpPr txBox="1">
            <a:spLocks noGrp="1"/>
          </p:cNvSpPr>
          <p:nvPr>
            <p:ph type="subTitle" idx="4"/>
          </p:nvPr>
        </p:nvSpPr>
        <p:spPr>
          <a:xfrm>
            <a:off x="3548000" y="4014051"/>
            <a:ext cx="2565600" cy="928400"/>
          </a:xfrm>
          <a:prstGeom prst="rect">
            <a:avLst/>
          </a:prstGeom>
        </p:spPr>
        <p:txBody>
          <a:bodyPr spcFirstLastPara="1" wrap="square" lIns="14400" tIns="14400" rIns="14400" bIns="14400"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8" name="Google Shape;278;p13"/>
          <p:cNvSpPr txBox="1">
            <a:spLocks noGrp="1"/>
          </p:cNvSpPr>
          <p:nvPr>
            <p:ph type="title" idx="5"/>
          </p:nvPr>
        </p:nvSpPr>
        <p:spPr>
          <a:xfrm>
            <a:off x="8860384" y="3360651"/>
            <a:ext cx="2147200" cy="5968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2500"/>
              <a:buNone/>
              <a:defRPr sz="26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79" name="Google Shape;279;p13"/>
          <p:cNvSpPr txBox="1">
            <a:spLocks noGrp="1"/>
          </p:cNvSpPr>
          <p:nvPr>
            <p:ph type="subTitle" idx="6"/>
          </p:nvPr>
        </p:nvSpPr>
        <p:spPr>
          <a:xfrm>
            <a:off x="8700984" y="4014051"/>
            <a:ext cx="2466000" cy="928400"/>
          </a:xfrm>
          <a:prstGeom prst="rect">
            <a:avLst/>
          </a:prstGeom>
        </p:spPr>
        <p:txBody>
          <a:bodyPr spcFirstLastPara="1" wrap="square" lIns="14400" tIns="14400" rIns="14400" bIns="14400"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80" name="Google Shape;280;p13"/>
          <p:cNvSpPr txBox="1">
            <a:spLocks noGrp="1"/>
          </p:cNvSpPr>
          <p:nvPr>
            <p:ph type="title" idx="7"/>
          </p:nvPr>
        </p:nvSpPr>
        <p:spPr>
          <a:xfrm>
            <a:off x="6315233" y="2940951"/>
            <a:ext cx="2147200" cy="5968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2500"/>
              <a:buNone/>
              <a:defRPr sz="26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81" name="Google Shape;281;p13"/>
          <p:cNvSpPr txBox="1">
            <a:spLocks noGrp="1"/>
          </p:cNvSpPr>
          <p:nvPr>
            <p:ph type="subTitle" idx="8"/>
          </p:nvPr>
        </p:nvSpPr>
        <p:spPr>
          <a:xfrm>
            <a:off x="6174284" y="3592751"/>
            <a:ext cx="2466000" cy="928400"/>
          </a:xfrm>
          <a:prstGeom prst="rect">
            <a:avLst/>
          </a:prstGeom>
        </p:spPr>
        <p:txBody>
          <a:bodyPr spcFirstLastPara="1" wrap="square" lIns="14400" tIns="14400" rIns="14400" bIns="14400"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82" name="Google Shape;282;p13"/>
          <p:cNvSpPr txBox="1">
            <a:spLocks noGrp="1"/>
          </p:cNvSpPr>
          <p:nvPr>
            <p:ph type="title" idx="9" hasCustomPrompt="1"/>
          </p:nvPr>
        </p:nvSpPr>
        <p:spPr>
          <a:xfrm>
            <a:off x="1891817" y="2081351"/>
            <a:ext cx="732400" cy="5968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000"/>
              <a:buNone/>
              <a:defRPr sz="4000">
                <a:solidFill>
                  <a:schemeClr val="dk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83" name="Google Shape;283;p13"/>
          <p:cNvSpPr txBox="1">
            <a:spLocks noGrp="1"/>
          </p:cNvSpPr>
          <p:nvPr>
            <p:ph type="title" idx="13" hasCustomPrompt="1"/>
          </p:nvPr>
        </p:nvSpPr>
        <p:spPr>
          <a:xfrm>
            <a:off x="9567784" y="2491917"/>
            <a:ext cx="732400" cy="5968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000"/>
              <a:buNone/>
              <a:defRPr sz="4000">
                <a:solidFill>
                  <a:schemeClr val="dk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84" name="Google Shape;284;p13"/>
          <p:cNvSpPr txBox="1">
            <a:spLocks noGrp="1"/>
          </p:cNvSpPr>
          <p:nvPr>
            <p:ph type="title" idx="14" hasCustomPrompt="1"/>
          </p:nvPr>
        </p:nvSpPr>
        <p:spPr>
          <a:xfrm>
            <a:off x="4464600" y="2501051"/>
            <a:ext cx="732400" cy="5968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000"/>
              <a:buNone/>
              <a:defRPr sz="4000">
                <a:solidFill>
                  <a:schemeClr val="dk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85" name="Google Shape;285;p13"/>
          <p:cNvSpPr txBox="1">
            <a:spLocks noGrp="1"/>
          </p:cNvSpPr>
          <p:nvPr>
            <p:ph type="title" idx="15" hasCustomPrompt="1"/>
          </p:nvPr>
        </p:nvSpPr>
        <p:spPr>
          <a:xfrm>
            <a:off x="7022633" y="2072217"/>
            <a:ext cx="732400" cy="5968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000"/>
              <a:buNone/>
              <a:defRPr sz="4000">
                <a:solidFill>
                  <a:schemeClr val="dk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grpSp>
        <p:nvGrpSpPr>
          <p:cNvPr id="286" name="Google Shape;286;p13"/>
          <p:cNvGrpSpPr/>
          <p:nvPr/>
        </p:nvGrpSpPr>
        <p:grpSpPr>
          <a:xfrm>
            <a:off x="-99" y="4952068"/>
            <a:ext cx="12192148" cy="1187033"/>
            <a:chOff x="-75" y="3714050"/>
            <a:chExt cx="9144111" cy="890275"/>
          </a:xfrm>
        </p:grpSpPr>
        <p:sp>
          <p:nvSpPr>
            <p:cNvPr id="287" name="Google Shape;287;p13"/>
            <p:cNvSpPr/>
            <p:nvPr/>
          </p:nvSpPr>
          <p:spPr>
            <a:xfrm>
              <a:off x="-75" y="4250925"/>
              <a:ext cx="9144000" cy="3534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13"/>
            <p:cNvSpPr/>
            <p:nvPr/>
          </p:nvSpPr>
          <p:spPr>
            <a:xfrm>
              <a:off x="-75" y="3714050"/>
              <a:ext cx="9144111" cy="553156"/>
            </a:xfrm>
            <a:custGeom>
              <a:avLst/>
              <a:gdLst/>
              <a:ahLst/>
              <a:cxnLst/>
              <a:rect l="l" t="t" r="r" b="b"/>
              <a:pathLst>
                <a:path w="116675" h="6515" extrusionOk="0">
                  <a:moveTo>
                    <a:pt x="8866" y="1"/>
                  </a:moveTo>
                  <a:cubicBezTo>
                    <a:pt x="8776" y="1"/>
                    <a:pt x="8687" y="6"/>
                    <a:pt x="8597" y="18"/>
                  </a:cubicBezTo>
                  <a:cubicBezTo>
                    <a:pt x="7467" y="176"/>
                    <a:pt x="6534" y="1306"/>
                    <a:pt x="6609" y="2435"/>
                  </a:cubicBezTo>
                  <a:cubicBezTo>
                    <a:pt x="6256" y="1907"/>
                    <a:pt x="5617" y="1596"/>
                    <a:pt x="4971" y="1596"/>
                  </a:cubicBezTo>
                  <a:cubicBezTo>
                    <a:pt x="4762" y="1596"/>
                    <a:pt x="4551" y="1629"/>
                    <a:pt x="4350" y="1698"/>
                  </a:cubicBezTo>
                  <a:cubicBezTo>
                    <a:pt x="3575" y="1969"/>
                    <a:pt x="2996" y="2818"/>
                    <a:pt x="3034" y="3639"/>
                  </a:cubicBezTo>
                  <a:cubicBezTo>
                    <a:pt x="2708" y="3202"/>
                    <a:pt x="2172" y="2957"/>
                    <a:pt x="1640" y="2957"/>
                  </a:cubicBezTo>
                  <a:cubicBezTo>
                    <a:pt x="1410" y="2957"/>
                    <a:pt x="1182" y="3002"/>
                    <a:pt x="971" y="3098"/>
                  </a:cubicBezTo>
                  <a:cubicBezTo>
                    <a:pt x="271" y="3443"/>
                    <a:pt x="0" y="4143"/>
                    <a:pt x="0" y="5039"/>
                  </a:cubicBezTo>
                  <a:lnTo>
                    <a:pt x="0" y="6514"/>
                  </a:lnTo>
                  <a:lnTo>
                    <a:pt x="116675" y="6514"/>
                  </a:lnTo>
                  <a:lnTo>
                    <a:pt x="116675" y="5702"/>
                  </a:lnTo>
                  <a:cubicBezTo>
                    <a:pt x="116675" y="5002"/>
                    <a:pt x="116441" y="4339"/>
                    <a:pt x="115853" y="4069"/>
                  </a:cubicBezTo>
                  <a:cubicBezTo>
                    <a:pt x="115673" y="3970"/>
                    <a:pt x="115472" y="3924"/>
                    <a:pt x="115270" y="3924"/>
                  </a:cubicBezTo>
                  <a:cubicBezTo>
                    <a:pt x="114824" y="3924"/>
                    <a:pt x="114371" y="4145"/>
                    <a:pt x="114108" y="4498"/>
                  </a:cubicBezTo>
                  <a:cubicBezTo>
                    <a:pt x="114145" y="3798"/>
                    <a:pt x="113641" y="3051"/>
                    <a:pt x="112941" y="2818"/>
                  </a:cubicBezTo>
                  <a:cubicBezTo>
                    <a:pt x="112784" y="2763"/>
                    <a:pt x="112618" y="2736"/>
                    <a:pt x="112451" y="2736"/>
                  </a:cubicBezTo>
                  <a:cubicBezTo>
                    <a:pt x="111912" y="2736"/>
                    <a:pt x="111358" y="3011"/>
                    <a:pt x="111037" y="3481"/>
                  </a:cubicBezTo>
                  <a:cubicBezTo>
                    <a:pt x="111074" y="2473"/>
                    <a:pt x="110290" y="1539"/>
                    <a:pt x="109320" y="1418"/>
                  </a:cubicBezTo>
                  <a:cubicBezTo>
                    <a:pt x="109235" y="1405"/>
                    <a:pt x="109150" y="1399"/>
                    <a:pt x="109065" y="1399"/>
                  </a:cubicBezTo>
                  <a:cubicBezTo>
                    <a:pt x="108179" y="1399"/>
                    <a:pt x="107324" y="2087"/>
                    <a:pt x="107145" y="2939"/>
                  </a:cubicBezTo>
                  <a:cubicBezTo>
                    <a:pt x="106945" y="2830"/>
                    <a:pt x="106723" y="2781"/>
                    <a:pt x="106501" y="2781"/>
                  </a:cubicBezTo>
                  <a:cubicBezTo>
                    <a:pt x="105768" y="2781"/>
                    <a:pt x="105016" y="3316"/>
                    <a:pt x="104923" y="4031"/>
                  </a:cubicBezTo>
                  <a:cubicBezTo>
                    <a:pt x="104699" y="3941"/>
                    <a:pt x="104462" y="3897"/>
                    <a:pt x="104226" y="3897"/>
                  </a:cubicBezTo>
                  <a:cubicBezTo>
                    <a:pt x="103854" y="3897"/>
                    <a:pt x="103486" y="4007"/>
                    <a:pt x="103178" y="4218"/>
                  </a:cubicBezTo>
                  <a:cubicBezTo>
                    <a:pt x="103019" y="3873"/>
                    <a:pt x="102786" y="3565"/>
                    <a:pt x="102478" y="3331"/>
                  </a:cubicBezTo>
                  <a:cubicBezTo>
                    <a:pt x="102118" y="3069"/>
                    <a:pt x="101675" y="2935"/>
                    <a:pt x="101233" y="2935"/>
                  </a:cubicBezTo>
                  <a:cubicBezTo>
                    <a:pt x="100952" y="2935"/>
                    <a:pt x="100672" y="2989"/>
                    <a:pt x="100415" y="3098"/>
                  </a:cubicBezTo>
                  <a:cubicBezTo>
                    <a:pt x="100294" y="2235"/>
                    <a:pt x="99405" y="1623"/>
                    <a:pt x="98559" y="1623"/>
                  </a:cubicBezTo>
                  <a:cubicBezTo>
                    <a:pt x="98298" y="1623"/>
                    <a:pt x="98040" y="1682"/>
                    <a:pt x="97811" y="1810"/>
                  </a:cubicBezTo>
                  <a:cubicBezTo>
                    <a:pt x="97595" y="802"/>
                    <a:pt x="96553" y="1"/>
                    <a:pt x="95506" y="1"/>
                  </a:cubicBezTo>
                  <a:cubicBezTo>
                    <a:pt x="95418" y="1"/>
                    <a:pt x="95331" y="6"/>
                    <a:pt x="95244" y="18"/>
                  </a:cubicBezTo>
                  <a:cubicBezTo>
                    <a:pt x="94115" y="176"/>
                    <a:pt x="93181" y="1306"/>
                    <a:pt x="93256" y="2435"/>
                  </a:cubicBezTo>
                  <a:cubicBezTo>
                    <a:pt x="92875" y="1907"/>
                    <a:pt x="92250" y="1596"/>
                    <a:pt x="91617" y="1596"/>
                  </a:cubicBezTo>
                  <a:cubicBezTo>
                    <a:pt x="91412" y="1596"/>
                    <a:pt x="91205" y="1629"/>
                    <a:pt x="91006" y="1698"/>
                  </a:cubicBezTo>
                  <a:cubicBezTo>
                    <a:pt x="90222" y="1969"/>
                    <a:pt x="89644" y="2818"/>
                    <a:pt x="89681" y="3639"/>
                  </a:cubicBezTo>
                  <a:cubicBezTo>
                    <a:pt x="89355" y="3202"/>
                    <a:pt x="88819" y="2957"/>
                    <a:pt x="88287" y="2957"/>
                  </a:cubicBezTo>
                  <a:cubicBezTo>
                    <a:pt x="88058" y="2957"/>
                    <a:pt x="87829" y="3002"/>
                    <a:pt x="87618" y="3098"/>
                  </a:cubicBezTo>
                  <a:cubicBezTo>
                    <a:pt x="87114" y="3331"/>
                    <a:pt x="86769" y="3873"/>
                    <a:pt x="86685" y="4414"/>
                  </a:cubicBezTo>
                  <a:cubicBezTo>
                    <a:pt x="86535" y="4265"/>
                    <a:pt x="86377" y="4143"/>
                    <a:pt x="86218" y="4069"/>
                  </a:cubicBezTo>
                  <a:cubicBezTo>
                    <a:pt x="86026" y="3970"/>
                    <a:pt x="85817" y="3924"/>
                    <a:pt x="85610" y="3924"/>
                  </a:cubicBezTo>
                  <a:cubicBezTo>
                    <a:pt x="85152" y="3924"/>
                    <a:pt x="84699" y="4145"/>
                    <a:pt x="84435" y="4498"/>
                  </a:cubicBezTo>
                  <a:cubicBezTo>
                    <a:pt x="84473" y="3798"/>
                    <a:pt x="84006" y="3051"/>
                    <a:pt x="83306" y="2818"/>
                  </a:cubicBezTo>
                  <a:cubicBezTo>
                    <a:pt x="83140" y="2763"/>
                    <a:pt x="82967" y="2736"/>
                    <a:pt x="82795" y="2736"/>
                  </a:cubicBezTo>
                  <a:cubicBezTo>
                    <a:pt x="82239" y="2736"/>
                    <a:pt x="81683" y="3011"/>
                    <a:pt x="81355" y="3481"/>
                  </a:cubicBezTo>
                  <a:cubicBezTo>
                    <a:pt x="81439" y="2473"/>
                    <a:pt x="80655" y="1539"/>
                    <a:pt x="79684" y="1418"/>
                  </a:cubicBezTo>
                  <a:cubicBezTo>
                    <a:pt x="79600" y="1405"/>
                    <a:pt x="79515" y="1399"/>
                    <a:pt x="79430" y="1399"/>
                  </a:cubicBezTo>
                  <a:cubicBezTo>
                    <a:pt x="78544" y="1399"/>
                    <a:pt x="77685" y="2087"/>
                    <a:pt x="77472" y="2939"/>
                  </a:cubicBezTo>
                  <a:cubicBezTo>
                    <a:pt x="77281" y="2830"/>
                    <a:pt x="77066" y="2781"/>
                    <a:pt x="76848" y="2781"/>
                  </a:cubicBezTo>
                  <a:cubicBezTo>
                    <a:pt x="76131" y="2781"/>
                    <a:pt x="75372" y="3316"/>
                    <a:pt x="75251" y="4031"/>
                  </a:cubicBezTo>
                  <a:cubicBezTo>
                    <a:pt x="75041" y="3941"/>
                    <a:pt x="74807" y="3897"/>
                    <a:pt x="74570" y="3897"/>
                  </a:cubicBezTo>
                  <a:cubicBezTo>
                    <a:pt x="74196" y="3897"/>
                    <a:pt x="73814" y="4007"/>
                    <a:pt x="73505" y="4218"/>
                  </a:cubicBezTo>
                  <a:cubicBezTo>
                    <a:pt x="73384" y="3873"/>
                    <a:pt x="73150" y="3565"/>
                    <a:pt x="72842" y="3331"/>
                  </a:cubicBezTo>
                  <a:cubicBezTo>
                    <a:pt x="72483" y="3069"/>
                    <a:pt x="72040" y="2935"/>
                    <a:pt x="71589" y="2935"/>
                  </a:cubicBezTo>
                  <a:cubicBezTo>
                    <a:pt x="71303" y="2935"/>
                    <a:pt x="71014" y="2989"/>
                    <a:pt x="70742" y="3098"/>
                  </a:cubicBezTo>
                  <a:cubicBezTo>
                    <a:pt x="70621" y="2235"/>
                    <a:pt x="69754" y="1623"/>
                    <a:pt x="68902" y="1623"/>
                  </a:cubicBezTo>
                  <a:cubicBezTo>
                    <a:pt x="68639" y="1623"/>
                    <a:pt x="68376" y="1682"/>
                    <a:pt x="68138" y="1810"/>
                  </a:cubicBezTo>
                  <a:cubicBezTo>
                    <a:pt x="67923" y="802"/>
                    <a:pt x="66912" y="1"/>
                    <a:pt x="65870" y="1"/>
                  </a:cubicBezTo>
                  <a:cubicBezTo>
                    <a:pt x="65783" y="1"/>
                    <a:pt x="65696" y="6"/>
                    <a:pt x="65609" y="18"/>
                  </a:cubicBezTo>
                  <a:cubicBezTo>
                    <a:pt x="64479" y="176"/>
                    <a:pt x="63546" y="1306"/>
                    <a:pt x="63621" y="2435"/>
                  </a:cubicBezTo>
                  <a:cubicBezTo>
                    <a:pt x="63240" y="1907"/>
                    <a:pt x="62594" y="1596"/>
                    <a:pt x="61966" y="1596"/>
                  </a:cubicBezTo>
                  <a:cubicBezTo>
                    <a:pt x="61763" y="1596"/>
                    <a:pt x="61561" y="1629"/>
                    <a:pt x="61371" y="1698"/>
                  </a:cubicBezTo>
                  <a:cubicBezTo>
                    <a:pt x="60550" y="1969"/>
                    <a:pt x="59971" y="2818"/>
                    <a:pt x="60008" y="3639"/>
                  </a:cubicBezTo>
                  <a:cubicBezTo>
                    <a:pt x="59708" y="3202"/>
                    <a:pt x="59162" y="2957"/>
                    <a:pt x="58621" y="2957"/>
                  </a:cubicBezTo>
                  <a:cubicBezTo>
                    <a:pt x="58388" y="2957"/>
                    <a:pt x="58156" y="3002"/>
                    <a:pt x="57945" y="3098"/>
                  </a:cubicBezTo>
                  <a:cubicBezTo>
                    <a:pt x="57441" y="3369"/>
                    <a:pt x="57049" y="3910"/>
                    <a:pt x="57012" y="4498"/>
                  </a:cubicBezTo>
                  <a:cubicBezTo>
                    <a:pt x="56853" y="4302"/>
                    <a:pt x="56704" y="4143"/>
                    <a:pt x="56471" y="4069"/>
                  </a:cubicBezTo>
                  <a:cubicBezTo>
                    <a:pt x="56287" y="3970"/>
                    <a:pt x="56086" y="3924"/>
                    <a:pt x="55883" y="3924"/>
                  </a:cubicBezTo>
                  <a:cubicBezTo>
                    <a:pt x="55436" y="3924"/>
                    <a:pt x="54986" y="4145"/>
                    <a:pt x="54716" y="4498"/>
                  </a:cubicBezTo>
                  <a:cubicBezTo>
                    <a:pt x="54753" y="3798"/>
                    <a:pt x="54249" y="3051"/>
                    <a:pt x="53587" y="2818"/>
                  </a:cubicBezTo>
                  <a:cubicBezTo>
                    <a:pt x="53421" y="2763"/>
                    <a:pt x="53248" y="2736"/>
                    <a:pt x="53077" y="2736"/>
                  </a:cubicBezTo>
                  <a:cubicBezTo>
                    <a:pt x="52523" y="2736"/>
                    <a:pt x="51973" y="3011"/>
                    <a:pt x="51645" y="3481"/>
                  </a:cubicBezTo>
                  <a:cubicBezTo>
                    <a:pt x="51720" y="2473"/>
                    <a:pt x="50908" y="1539"/>
                    <a:pt x="49937" y="1418"/>
                  </a:cubicBezTo>
                  <a:cubicBezTo>
                    <a:pt x="49852" y="1405"/>
                    <a:pt x="49767" y="1399"/>
                    <a:pt x="49683" y="1399"/>
                  </a:cubicBezTo>
                  <a:cubicBezTo>
                    <a:pt x="48795" y="1399"/>
                    <a:pt x="47932" y="2087"/>
                    <a:pt x="47753" y="2939"/>
                  </a:cubicBezTo>
                  <a:cubicBezTo>
                    <a:pt x="47555" y="2830"/>
                    <a:pt x="47335" y="2781"/>
                    <a:pt x="47113" y="2781"/>
                  </a:cubicBezTo>
                  <a:cubicBezTo>
                    <a:pt x="46382" y="2781"/>
                    <a:pt x="45627" y="3316"/>
                    <a:pt x="45541" y="4031"/>
                  </a:cubicBezTo>
                  <a:cubicBezTo>
                    <a:pt x="45331" y="3941"/>
                    <a:pt x="45097" y="3897"/>
                    <a:pt x="44859" y="3897"/>
                  </a:cubicBezTo>
                  <a:cubicBezTo>
                    <a:pt x="44484" y="3897"/>
                    <a:pt x="44100" y="4007"/>
                    <a:pt x="43786" y="4218"/>
                  </a:cubicBezTo>
                  <a:cubicBezTo>
                    <a:pt x="43636" y="3873"/>
                    <a:pt x="43403" y="3565"/>
                    <a:pt x="43132" y="3331"/>
                  </a:cubicBezTo>
                  <a:cubicBezTo>
                    <a:pt x="42750" y="3069"/>
                    <a:pt x="42294" y="2935"/>
                    <a:pt x="41849" y="2935"/>
                  </a:cubicBezTo>
                  <a:cubicBezTo>
                    <a:pt x="41565" y="2935"/>
                    <a:pt x="41286" y="2989"/>
                    <a:pt x="41032" y="3098"/>
                  </a:cubicBezTo>
                  <a:cubicBezTo>
                    <a:pt x="40911" y="2235"/>
                    <a:pt x="40044" y="1623"/>
                    <a:pt x="39188" y="1623"/>
                  </a:cubicBezTo>
                  <a:cubicBezTo>
                    <a:pt x="38923" y="1623"/>
                    <a:pt x="38659" y="1682"/>
                    <a:pt x="38419" y="1810"/>
                  </a:cubicBezTo>
                  <a:cubicBezTo>
                    <a:pt x="38203" y="802"/>
                    <a:pt x="37193" y="1"/>
                    <a:pt x="36121" y="1"/>
                  </a:cubicBezTo>
                  <a:cubicBezTo>
                    <a:pt x="36032" y="1"/>
                    <a:pt x="35942" y="6"/>
                    <a:pt x="35852" y="18"/>
                  </a:cubicBezTo>
                  <a:cubicBezTo>
                    <a:pt x="34732" y="176"/>
                    <a:pt x="33836" y="1306"/>
                    <a:pt x="33873" y="2435"/>
                  </a:cubicBezTo>
                  <a:cubicBezTo>
                    <a:pt x="33521" y="1907"/>
                    <a:pt x="32881" y="1596"/>
                    <a:pt x="32236" y="1596"/>
                  </a:cubicBezTo>
                  <a:cubicBezTo>
                    <a:pt x="32026" y="1596"/>
                    <a:pt x="31816" y="1629"/>
                    <a:pt x="31614" y="1698"/>
                  </a:cubicBezTo>
                  <a:cubicBezTo>
                    <a:pt x="30840" y="1969"/>
                    <a:pt x="30252" y="2818"/>
                    <a:pt x="30298" y="3639"/>
                  </a:cubicBezTo>
                  <a:cubicBezTo>
                    <a:pt x="29998" y="3202"/>
                    <a:pt x="29452" y="2957"/>
                    <a:pt x="28911" y="2957"/>
                  </a:cubicBezTo>
                  <a:cubicBezTo>
                    <a:pt x="28678" y="2957"/>
                    <a:pt x="28446" y="3002"/>
                    <a:pt x="28235" y="3098"/>
                  </a:cubicBezTo>
                  <a:cubicBezTo>
                    <a:pt x="27843" y="3285"/>
                    <a:pt x="27535" y="3639"/>
                    <a:pt x="27377" y="4031"/>
                  </a:cubicBezTo>
                  <a:cubicBezTo>
                    <a:pt x="27265" y="3481"/>
                    <a:pt x="26835" y="3014"/>
                    <a:pt x="26285" y="2818"/>
                  </a:cubicBezTo>
                  <a:cubicBezTo>
                    <a:pt x="26130" y="2763"/>
                    <a:pt x="25966" y="2736"/>
                    <a:pt x="25799" y="2736"/>
                  </a:cubicBezTo>
                  <a:cubicBezTo>
                    <a:pt x="25264" y="2736"/>
                    <a:pt x="24708" y="3011"/>
                    <a:pt x="24381" y="3481"/>
                  </a:cubicBezTo>
                  <a:cubicBezTo>
                    <a:pt x="24418" y="2473"/>
                    <a:pt x="23643" y="1539"/>
                    <a:pt x="22672" y="1418"/>
                  </a:cubicBezTo>
                  <a:cubicBezTo>
                    <a:pt x="22588" y="1405"/>
                    <a:pt x="22503" y="1399"/>
                    <a:pt x="22418" y="1399"/>
                  </a:cubicBezTo>
                  <a:cubicBezTo>
                    <a:pt x="21531" y="1399"/>
                    <a:pt x="20668" y="2087"/>
                    <a:pt x="20498" y="2939"/>
                  </a:cubicBezTo>
                  <a:cubicBezTo>
                    <a:pt x="20297" y="2830"/>
                    <a:pt x="20076" y="2781"/>
                    <a:pt x="19853" y="2781"/>
                  </a:cubicBezTo>
                  <a:cubicBezTo>
                    <a:pt x="19121" y="2781"/>
                    <a:pt x="18369" y="3316"/>
                    <a:pt x="18276" y="4031"/>
                  </a:cubicBezTo>
                  <a:cubicBezTo>
                    <a:pt x="18052" y="3941"/>
                    <a:pt x="17815" y="3897"/>
                    <a:pt x="17579" y="3897"/>
                  </a:cubicBezTo>
                  <a:cubicBezTo>
                    <a:pt x="17207" y="3897"/>
                    <a:pt x="16839" y="4007"/>
                    <a:pt x="16531" y="4218"/>
                  </a:cubicBezTo>
                  <a:cubicBezTo>
                    <a:pt x="16372" y="3873"/>
                    <a:pt x="16139" y="3565"/>
                    <a:pt x="15831" y="3331"/>
                  </a:cubicBezTo>
                  <a:cubicBezTo>
                    <a:pt x="15471" y="3069"/>
                    <a:pt x="15028" y="2935"/>
                    <a:pt x="14586" y="2935"/>
                  </a:cubicBezTo>
                  <a:cubicBezTo>
                    <a:pt x="14305" y="2935"/>
                    <a:pt x="14025" y="2989"/>
                    <a:pt x="13768" y="3098"/>
                  </a:cubicBezTo>
                  <a:cubicBezTo>
                    <a:pt x="13647" y="2235"/>
                    <a:pt x="12758" y="1623"/>
                    <a:pt x="11912" y="1623"/>
                  </a:cubicBezTo>
                  <a:cubicBezTo>
                    <a:pt x="11651" y="1623"/>
                    <a:pt x="11393" y="1682"/>
                    <a:pt x="11164" y="1810"/>
                  </a:cubicBezTo>
                  <a:cubicBezTo>
                    <a:pt x="10948" y="802"/>
                    <a:pt x="9938" y="1"/>
                    <a:pt x="88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9" name="Google Shape;289;p13"/>
          <p:cNvSpPr/>
          <p:nvPr/>
        </p:nvSpPr>
        <p:spPr>
          <a:xfrm>
            <a:off x="-99" y="6120424"/>
            <a:ext cx="12192148" cy="737529"/>
          </a:xfrm>
          <a:custGeom>
            <a:avLst/>
            <a:gdLst/>
            <a:ahLst/>
            <a:cxnLst/>
            <a:rect l="l" t="t" r="r" b="b"/>
            <a:pathLst>
              <a:path w="116675" h="3930" extrusionOk="0">
                <a:moveTo>
                  <a:pt x="0" y="0"/>
                </a:moveTo>
                <a:lnTo>
                  <a:pt x="0" y="3930"/>
                </a:lnTo>
                <a:lnTo>
                  <a:pt x="116675" y="3930"/>
                </a:lnTo>
                <a:lnTo>
                  <a:pt x="116675"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90" name="Google Shape;290;p13"/>
          <p:cNvGrpSpPr/>
          <p:nvPr/>
        </p:nvGrpSpPr>
        <p:grpSpPr>
          <a:xfrm>
            <a:off x="-57566" y="6120379"/>
            <a:ext cx="12315180" cy="763584"/>
            <a:chOff x="31859" y="3637483"/>
            <a:chExt cx="9057943" cy="954958"/>
          </a:xfrm>
        </p:grpSpPr>
        <p:sp>
          <p:nvSpPr>
            <p:cNvPr id="291" name="Google Shape;291;p13"/>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13"/>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13"/>
            <p:cNvSpPr/>
            <p:nvPr/>
          </p:nvSpPr>
          <p:spPr>
            <a:xfrm>
              <a:off x="3651240" y="3640359"/>
              <a:ext cx="127105" cy="949205"/>
            </a:xfrm>
            <a:custGeom>
              <a:avLst/>
              <a:gdLst/>
              <a:ahLst/>
              <a:cxnLst/>
              <a:rect l="l" t="t" r="r" b="b"/>
              <a:pathLst>
                <a:path w="1635" h="12210" extrusionOk="0">
                  <a:moveTo>
                    <a:pt x="1475" y="1"/>
                  </a:moveTo>
                  <a:lnTo>
                    <a:pt x="1" y="12209"/>
                  </a:lnTo>
                  <a:lnTo>
                    <a:pt x="150" y="12209"/>
                  </a:lnTo>
                  <a:lnTo>
                    <a:pt x="1634"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13"/>
            <p:cNvSpPr/>
            <p:nvPr/>
          </p:nvSpPr>
          <p:spPr>
            <a:xfrm>
              <a:off x="5347043" y="3640359"/>
              <a:ext cx="124151" cy="949205"/>
            </a:xfrm>
            <a:custGeom>
              <a:avLst/>
              <a:gdLst/>
              <a:ahLst/>
              <a:cxnLst/>
              <a:rect l="l" t="t" r="r" b="b"/>
              <a:pathLst>
                <a:path w="1597" h="12210" extrusionOk="0">
                  <a:moveTo>
                    <a:pt x="0" y="1"/>
                  </a:moveTo>
                  <a:lnTo>
                    <a:pt x="1438" y="12209"/>
                  </a:lnTo>
                  <a:lnTo>
                    <a:pt x="1596" y="12209"/>
                  </a:lnTo>
                  <a:lnTo>
                    <a:pt x="159"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13"/>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13"/>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930277480"/>
      </p:ext>
    </p:extLst>
  </p:cSld>
  <p:clrMapOvr>
    <a:masterClrMapping/>
  </p:clrMapOvr>
  <p:transition spd="med">
    <p:pull/>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only 1">
  <p:cSld name="Title only 1">
    <p:bg>
      <p:bgPr>
        <a:solidFill>
          <a:schemeClr val="accent6"/>
        </a:solidFill>
        <a:effectLst/>
      </p:bgPr>
    </p:bg>
    <p:spTree>
      <p:nvGrpSpPr>
        <p:cNvPr id="1" name="Shape 410"/>
        <p:cNvGrpSpPr/>
        <p:nvPr/>
      </p:nvGrpSpPr>
      <p:grpSpPr>
        <a:xfrm>
          <a:off x="0" y="0"/>
          <a:ext cx="0" cy="0"/>
          <a:chOff x="0" y="0"/>
          <a:chExt cx="0" cy="0"/>
        </a:xfrm>
      </p:grpSpPr>
      <p:sp>
        <p:nvSpPr>
          <p:cNvPr id="411" name="Google Shape;411;p16"/>
          <p:cNvSpPr txBox="1">
            <a:spLocks noGrp="1"/>
          </p:cNvSpPr>
          <p:nvPr>
            <p:ph type="title"/>
          </p:nvPr>
        </p:nvSpPr>
        <p:spPr>
          <a:xfrm>
            <a:off x="960167" y="718800"/>
            <a:ext cx="5136000" cy="1395600"/>
          </a:xfrm>
          <a:prstGeom prst="rect">
            <a:avLst/>
          </a:prstGeom>
        </p:spPr>
        <p:txBody>
          <a:bodyPr spcFirstLastPara="1" wrap="square" lIns="14400" tIns="14400" rIns="14400" bIns="14400"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412" name="Google Shape;412;p16"/>
          <p:cNvGrpSpPr/>
          <p:nvPr/>
        </p:nvGrpSpPr>
        <p:grpSpPr>
          <a:xfrm>
            <a:off x="736516" y="469169"/>
            <a:ext cx="10716297" cy="5987340"/>
            <a:chOff x="552386" y="351876"/>
            <a:chExt cx="8037223" cy="4490505"/>
          </a:xfrm>
        </p:grpSpPr>
        <p:grpSp>
          <p:nvGrpSpPr>
            <p:cNvPr id="413" name="Google Shape;413;p16"/>
            <p:cNvGrpSpPr/>
            <p:nvPr/>
          </p:nvGrpSpPr>
          <p:grpSpPr>
            <a:xfrm flipH="1">
              <a:off x="552386" y="4357735"/>
              <a:ext cx="685850" cy="371629"/>
              <a:chOff x="2301112" y="2967762"/>
              <a:chExt cx="655814" cy="355354"/>
            </a:xfrm>
          </p:grpSpPr>
          <p:sp>
            <p:nvSpPr>
              <p:cNvPr id="414" name="Google Shape;414;p16"/>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16"/>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6" name="Google Shape;416;p16"/>
            <p:cNvGrpSpPr/>
            <p:nvPr/>
          </p:nvGrpSpPr>
          <p:grpSpPr>
            <a:xfrm flipH="1">
              <a:off x="4284907" y="1917101"/>
              <a:ext cx="475924" cy="257880"/>
              <a:chOff x="2301112" y="2967762"/>
              <a:chExt cx="655814" cy="355354"/>
            </a:xfrm>
          </p:grpSpPr>
          <p:sp>
            <p:nvSpPr>
              <p:cNvPr id="417" name="Google Shape;417;p16"/>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16"/>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9" name="Google Shape;419;p16"/>
            <p:cNvGrpSpPr/>
            <p:nvPr/>
          </p:nvGrpSpPr>
          <p:grpSpPr>
            <a:xfrm flipH="1">
              <a:off x="4940082" y="4584501"/>
              <a:ext cx="475924" cy="257880"/>
              <a:chOff x="2301112" y="2967762"/>
              <a:chExt cx="655814" cy="355354"/>
            </a:xfrm>
          </p:grpSpPr>
          <p:sp>
            <p:nvSpPr>
              <p:cNvPr id="420" name="Google Shape;420;p16"/>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16"/>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2" name="Google Shape;422;p16"/>
            <p:cNvGrpSpPr/>
            <p:nvPr/>
          </p:nvGrpSpPr>
          <p:grpSpPr>
            <a:xfrm flipH="1">
              <a:off x="8021609" y="351876"/>
              <a:ext cx="568000" cy="307737"/>
              <a:chOff x="2301112" y="2967762"/>
              <a:chExt cx="655814" cy="355354"/>
            </a:xfrm>
          </p:grpSpPr>
          <p:sp>
            <p:nvSpPr>
              <p:cNvPr id="423" name="Google Shape;423;p16"/>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16"/>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2290199867"/>
      </p:ext>
    </p:extLst>
  </p:cSld>
  <p:clrMapOvr>
    <a:masterClrMapping/>
  </p:clrMapOvr>
  <p:transition spd="med">
    <p:pull/>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only 5">
  <p:cSld name="Title only 5">
    <p:bg>
      <p:bgPr>
        <a:solidFill>
          <a:schemeClr val="accent5"/>
        </a:solidFill>
        <a:effectLst/>
      </p:bgPr>
    </p:bg>
    <p:spTree>
      <p:nvGrpSpPr>
        <p:cNvPr id="1" name="Shape 442"/>
        <p:cNvGrpSpPr/>
        <p:nvPr/>
      </p:nvGrpSpPr>
      <p:grpSpPr>
        <a:xfrm>
          <a:off x="0" y="0"/>
          <a:ext cx="0" cy="0"/>
          <a:chOff x="0" y="0"/>
          <a:chExt cx="0" cy="0"/>
        </a:xfrm>
      </p:grpSpPr>
      <p:grpSp>
        <p:nvGrpSpPr>
          <p:cNvPr id="443" name="Google Shape;443;p18"/>
          <p:cNvGrpSpPr/>
          <p:nvPr/>
        </p:nvGrpSpPr>
        <p:grpSpPr>
          <a:xfrm>
            <a:off x="-99" y="5983275"/>
            <a:ext cx="12192148" cy="874895"/>
            <a:chOff x="-75" y="3996089"/>
            <a:chExt cx="9144111" cy="818986"/>
          </a:xfrm>
        </p:grpSpPr>
        <p:sp>
          <p:nvSpPr>
            <p:cNvPr id="444" name="Google Shape;444;p18"/>
            <p:cNvSpPr/>
            <p:nvPr/>
          </p:nvSpPr>
          <p:spPr>
            <a:xfrm>
              <a:off x="-75" y="3996089"/>
              <a:ext cx="9144111" cy="818865"/>
            </a:xfrm>
            <a:custGeom>
              <a:avLst/>
              <a:gdLst/>
              <a:ahLst/>
              <a:cxnLst/>
              <a:rect l="l" t="t" r="r" b="b"/>
              <a:pathLst>
                <a:path w="116675" h="3930" extrusionOk="0">
                  <a:moveTo>
                    <a:pt x="0" y="0"/>
                  </a:moveTo>
                  <a:lnTo>
                    <a:pt x="0" y="3930"/>
                  </a:lnTo>
                  <a:lnTo>
                    <a:pt x="116675" y="3930"/>
                  </a:lnTo>
                  <a:lnTo>
                    <a:pt x="116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45" name="Google Shape;445;p18"/>
            <p:cNvGrpSpPr/>
            <p:nvPr/>
          </p:nvGrpSpPr>
          <p:grpSpPr>
            <a:xfrm>
              <a:off x="43175" y="3996198"/>
              <a:ext cx="9057943" cy="818877"/>
              <a:chOff x="31859" y="3637483"/>
              <a:chExt cx="9057943" cy="954958"/>
            </a:xfrm>
          </p:grpSpPr>
          <p:sp>
            <p:nvSpPr>
              <p:cNvPr id="446" name="Google Shape;446;p18"/>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18"/>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18"/>
              <p:cNvSpPr/>
              <p:nvPr/>
            </p:nvSpPr>
            <p:spPr>
              <a:xfrm>
                <a:off x="3651240" y="3640359"/>
                <a:ext cx="127105" cy="949205"/>
              </a:xfrm>
              <a:custGeom>
                <a:avLst/>
                <a:gdLst/>
                <a:ahLst/>
                <a:cxnLst/>
                <a:rect l="l" t="t" r="r" b="b"/>
                <a:pathLst>
                  <a:path w="1635" h="12210" extrusionOk="0">
                    <a:moveTo>
                      <a:pt x="1475" y="1"/>
                    </a:moveTo>
                    <a:lnTo>
                      <a:pt x="1" y="12209"/>
                    </a:lnTo>
                    <a:lnTo>
                      <a:pt x="150" y="12209"/>
                    </a:lnTo>
                    <a:lnTo>
                      <a:pt x="1634"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18"/>
              <p:cNvSpPr/>
              <p:nvPr/>
            </p:nvSpPr>
            <p:spPr>
              <a:xfrm>
                <a:off x="5347043" y="3640359"/>
                <a:ext cx="124151" cy="949205"/>
              </a:xfrm>
              <a:custGeom>
                <a:avLst/>
                <a:gdLst/>
                <a:ahLst/>
                <a:cxnLst/>
                <a:rect l="l" t="t" r="r" b="b"/>
                <a:pathLst>
                  <a:path w="1597" h="12210" extrusionOk="0">
                    <a:moveTo>
                      <a:pt x="0" y="1"/>
                    </a:moveTo>
                    <a:lnTo>
                      <a:pt x="1438" y="12209"/>
                    </a:lnTo>
                    <a:lnTo>
                      <a:pt x="1596" y="12209"/>
                    </a:lnTo>
                    <a:lnTo>
                      <a:pt x="159"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18"/>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18"/>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452" name="Google Shape;452;p18"/>
          <p:cNvSpPr/>
          <p:nvPr/>
        </p:nvSpPr>
        <p:spPr>
          <a:xfrm>
            <a:off x="648472" y="924065"/>
            <a:ext cx="1601843" cy="425700"/>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53" name="Google Shape;453;p18"/>
          <p:cNvGrpSpPr/>
          <p:nvPr/>
        </p:nvGrpSpPr>
        <p:grpSpPr>
          <a:xfrm>
            <a:off x="-99" y="4952222"/>
            <a:ext cx="12192148" cy="1031413"/>
            <a:chOff x="-75" y="3714050"/>
            <a:chExt cx="9144111" cy="890275"/>
          </a:xfrm>
        </p:grpSpPr>
        <p:sp>
          <p:nvSpPr>
            <p:cNvPr id="454" name="Google Shape;454;p18"/>
            <p:cNvSpPr/>
            <p:nvPr/>
          </p:nvSpPr>
          <p:spPr>
            <a:xfrm>
              <a:off x="-75" y="4250925"/>
              <a:ext cx="9144000" cy="3534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18"/>
            <p:cNvSpPr/>
            <p:nvPr/>
          </p:nvSpPr>
          <p:spPr>
            <a:xfrm>
              <a:off x="-75" y="3714050"/>
              <a:ext cx="9144111" cy="553156"/>
            </a:xfrm>
            <a:custGeom>
              <a:avLst/>
              <a:gdLst/>
              <a:ahLst/>
              <a:cxnLst/>
              <a:rect l="l" t="t" r="r" b="b"/>
              <a:pathLst>
                <a:path w="116675" h="6515" extrusionOk="0">
                  <a:moveTo>
                    <a:pt x="8866" y="1"/>
                  </a:moveTo>
                  <a:cubicBezTo>
                    <a:pt x="8776" y="1"/>
                    <a:pt x="8687" y="6"/>
                    <a:pt x="8597" y="18"/>
                  </a:cubicBezTo>
                  <a:cubicBezTo>
                    <a:pt x="7467" y="176"/>
                    <a:pt x="6534" y="1306"/>
                    <a:pt x="6609" y="2435"/>
                  </a:cubicBezTo>
                  <a:cubicBezTo>
                    <a:pt x="6256" y="1907"/>
                    <a:pt x="5617" y="1596"/>
                    <a:pt x="4971" y="1596"/>
                  </a:cubicBezTo>
                  <a:cubicBezTo>
                    <a:pt x="4762" y="1596"/>
                    <a:pt x="4551" y="1629"/>
                    <a:pt x="4350" y="1698"/>
                  </a:cubicBezTo>
                  <a:cubicBezTo>
                    <a:pt x="3575" y="1969"/>
                    <a:pt x="2996" y="2818"/>
                    <a:pt x="3034" y="3639"/>
                  </a:cubicBezTo>
                  <a:cubicBezTo>
                    <a:pt x="2708" y="3202"/>
                    <a:pt x="2172" y="2957"/>
                    <a:pt x="1640" y="2957"/>
                  </a:cubicBezTo>
                  <a:cubicBezTo>
                    <a:pt x="1410" y="2957"/>
                    <a:pt x="1182" y="3002"/>
                    <a:pt x="971" y="3098"/>
                  </a:cubicBezTo>
                  <a:cubicBezTo>
                    <a:pt x="271" y="3443"/>
                    <a:pt x="0" y="4143"/>
                    <a:pt x="0" y="5039"/>
                  </a:cubicBezTo>
                  <a:lnTo>
                    <a:pt x="0" y="6514"/>
                  </a:lnTo>
                  <a:lnTo>
                    <a:pt x="116675" y="6514"/>
                  </a:lnTo>
                  <a:lnTo>
                    <a:pt x="116675" y="5702"/>
                  </a:lnTo>
                  <a:cubicBezTo>
                    <a:pt x="116675" y="5002"/>
                    <a:pt x="116441" y="4339"/>
                    <a:pt x="115853" y="4069"/>
                  </a:cubicBezTo>
                  <a:cubicBezTo>
                    <a:pt x="115673" y="3970"/>
                    <a:pt x="115472" y="3924"/>
                    <a:pt x="115270" y="3924"/>
                  </a:cubicBezTo>
                  <a:cubicBezTo>
                    <a:pt x="114824" y="3924"/>
                    <a:pt x="114371" y="4145"/>
                    <a:pt x="114108" y="4498"/>
                  </a:cubicBezTo>
                  <a:cubicBezTo>
                    <a:pt x="114145" y="3798"/>
                    <a:pt x="113641" y="3051"/>
                    <a:pt x="112941" y="2818"/>
                  </a:cubicBezTo>
                  <a:cubicBezTo>
                    <a:pt x="112784" y="2763"/>
                    <a:pt x="112618" y="2736"/>
                    <a:pt x="112451" y="2736"/>
                  </a:cubicBezTo>
                  <a:cubicBezTo>
                    <a:pt x="111912" y="2736"/>
                    <a:pt x="111358" y="3011"/>
                    <a:pt x="111037" y="3481"/>
                  </a:cubicBezTo>
                  <a:cubicBezTo>
                    <a:pt x="111074" y="2473"/>
                    <a:pt x="110290" y="1539"/>
                    <a:pt x="109320" y="1418"/>
                  </a:cubicBezTo>
                  <a:cubicBezTo>
                    <a:pt x="109235" y="1405"/>
                    <a:pt x="109150" y="1399"/>
                    <a:pt x="109065" y="1399"/>
                  </a:cubicBezTo>
                  <a:cubicBezTo>
                    <a:pt x="108179" y="1399"/>
                    <a:pt x="107324" y="2087"/>
                    <a:pt x="107145" y="2939"/>
                  </a:cubicBezTo>
                  <a:cubicBezTo>
                    <a:pt x="106945" y="2830"/>
                    <a:pt x="106723" y="2781"/>
                    <a:pt x="106501" y="2781"/>
                  </a:cubicBezTo>
                  <a:cubicBezTo>
                    <a:pt x="105768" y="2781"/>
                    <a:pt x="105016" y="3316"/>
                    <a:pt x="104923" y="4031"/>
                  </a:cubicBezTo>
                  <a:cubicBezTo>
                    <a:pt x="104699" y="3941"/>
                    <a:pt x="104462" y="3897"/>
                    <a:pt x="104226" y="3897"/>
                  </a:cubicBezTo>
                  <a:cubicBezTo>
                    <a:pt x="103854" y="3897"/>
                    <a:pt x="103486" y="4007"/>
                    <a:pt x="103178" y="4218"/>
                  </a:cubicBezTo>
                  <a:cubicBezTo>
                    <a:pt x="103019" y="3873"/>
                    <a:pt x="102786" y="3565"/>
                    <a:pt x="102478" y="3331"/>
                  </a:cubicBezTo>
                  <a:cubicBezTo>
                    <a:pt x="102118" y="3069"/>
                    <a:pt x="101675" y="2935"/>
                    <a:pt x="101233" y="2935"/>
                  </a:cubicBezTo>
                  <a:cubicBezTo>
                    <a:pt x="100952" y="2935"/>
                    <a:pt x="100672" y="2989"/>
                    <a:pt x="100415" y="3098"/>
                  </a:cubicBezTo>
                  <a:cubicBezTo>
                    <a:pt x="100294" y="2235"/>
                    <a:pt x="99405" y="1623"/>
                    <a:pt x="98559" y="1623"/>
                  </a:cubicBezTo>
                  <a:cubicBezTo>
                    <a:pt x="98298" y="1623"/>
                    <a:pt x="98040" y="1682"/>
                    <a:pt x="97811" y="1810"/>
                  </a:cubicBezTo>
                  <a:cubicBezTo>
                    <a:pt x="97595" y="802"/>
                    <a:pt x="96553" y="1"/>
                    <a:pt x="95506" y="1"/>
                  </a:cubicBezTo>
                  <a:cubicBezTo>
                    <a:pt x="95418" y="1"/>
                    <a:pt x="95331" y="6"/>
                    <a:pt x="95244" y="18"/>
                  </a:cubicBezTo>
                  <a:cubicBezTo>
                    <a:pt x="94115" y="176"/>
                    <a:pt x="93181" y="1306"/>
                    <a:pt x="93256" y="2435"/>
                  </a:cubicBezTo>
                  <a:cubicBezTo>
                    <a:pt x="92875" y="1907"/>
                    <a:pt x="92250" y="1596"/>
                    <a:pt x="91617" y="1596"/>
                  </a:cubicBezTo>
                  <a:cubicBezTo>
                    <a:pt x="91412" y="1596"/>
                    <a:pt x="91205" y="1629"/>
                    <a:pt x="91006" y="1698"/>
                  </a:cubicBezTo>
                  <a:cubicBezTo>
                    <a:pt x="90222" y="1969"/>
                    <a:pt x="89644" y="2818"/>
                    <a:pt x="89681" y="3639"/>
                  </a:cubicBezTo>
                  <a:cubicBezTo>
                    <a:pt x="89355" y="3202"/>
                    <a:pt x="88819" y="2957"/>
                    <a:pt x="88287" y="2957"/>
                  </a:cubicBezTo>
                  <a:cubicBezTo>
                    <a:pt x="88058" y="2957"/>
                    <a:pt x="87829" y="3002"/>
                    <a:pt x="87618" y="3098"/>
                  </a:cubicBezTo>
                  <a:cubicBezTo>
                    <a:pt x="87114" y="3331"/>
                    <a:pt x="86769" y="3873"/>
                    <a:pt x="86685" y="4414"/>
                  </a:cubicBezTo>
                  <a:cubicBezTo>
                    <a:pt x="86535" y="4265"/>
                    <a:pt x="86377" y="4143"/>
                    <a:pt x="86218" y="4069"/>
                  </a:cubicBezTo>
                  <a:cubicBezTo>
                    <a:pt x="86026" y="3970"/>
                    <a:pt x="85817" y="3924"/>
                    <a:pt x="85610" y="3924"/>
                  </a:cubicBezTo>
                  <a:cubicBezTo>
                    <a:pt x="85152" y="3924"/>
                    <a:pt x="84699" y="4145"/>
                    <a:pt x="84435" y="4498"/>
                  </a:cubicBezTo>
                  <a:cubicBezTo>
                    <a:pt x="84473" y="3798"/>
                    <a:pt x="84006" y="3051"/>
                    <a:pt x="83306" y="2818"/>
                  </a:cubicBezTo>
                  <a:cubicBezTo>
                    <a:pt x="83140" y="2763"/>
                    <a:pt x="82967" y="2736"/>
                    <a:pt x="82795" y="2736"/>
                  </a:cubicBezTo>
                  <a:cubicBezTo>
                    <a:pt x="82239" y="2736"/>
                    <a:pt x="81683" y="3011"/>
                    <a:pt x="81355" y="3481"/>
                  </a:cubicBezTo>
                  <a:cubicBezTo>
                    <a:pt x="81439" y="2473"/>
                    <a:pt x="80655" y="1539"/>
                    <a:pt x="79684" y="1418"/>
                  </a:cubicBezTo>
                  <a:cubicBezTo>
                    <a:pt x="79600" y="1405"/>
                    <a:pt x="79515" y="1399"/>
                    <a:pt x="79430" y="1399"/>
                  </a:cubicBezTo>
                  <a:cubicBezTo>
                    <a:pt x="78544" y="1399"/>
                    <a:pt x="77685" y="2087"/>
                    <a:pt x="77472" y="2939"/>
                  </a:cubicBezTo>
                  <a:cubicBezTo>
                    <a:pt x="77281" y="2830"/>
                    <a:pt x="77066" y="2781"/>
                    <a:pt x="76848" y="2781"/>
                  </a:cubicBezTo>
                  <a:cubicBezTo>
                    <a:pt x="76131" y="2781"/>
                    <a:pt x="75372" y="3316"/>
                    <a:pt x="75251" y="4031"/>
                  </a:cubicBezTo>
                  <a:cubicBezTo>
                    <a:pt x="75041" y="3941"/>
                    <a:pt x="74807" y="3897"/>
                    <a:pt x="74570" y="3897"/>
                  </a:cubicBezTo>
                  <a:cubicBezTo>
                    <a:pt x="74196" y="3897"/>
                    <a:pt x="73814" y="4007"/>
                    <a:pt x="73505" y="4218"/>
                  </a:cubicBezTo>
                  <a:cubicBezTo>
                    <a:pt x="73384" y="3873"/>
                    <a:pt x="73150" y="3565"/>
                    <a:pt x="72842" y="3331"/>
                  </a:cubicBezTo>
                  <a:cubicBezTo>
                    <a:pt x="72483" y="3069"/>
                    <a:pt x="72040" y="2935"/>
                    <a:pt x="71589" y="2935"/>
                  </a:cubicBezTo>
                  <a:cubicBezTo>
                    <a:pt x="71303" y="2935"/>
                    <a:pt x="71014" y="2989"/>
                    <a:pt x="70742" y="3098"/>
                  </a:cubicBezTo>
                  <a:cubicBezTo>
                    <a:pt x="70621" y="2235"/>
                    <a:pt x="69754" y="1623"/>
                    <a:pt x="68902" y="1623"/>
                  </a:cubicBezTo>
                  <a:cubicBezTo>
                    <a:pt x="68639" y="1623"/>
                    <a:pt x="68376" y="1682"/>
                    <a:pt x="68138" y="1810"/>
                  </a:cubicBezTo>
                  <a:cubicBezTo>
                    <a:pt x="67923" y="802"/>
                    <a:pt x="66912" y="1"/>
                    <a:pt x="65870" y="1"/>
                  </a:cubicBezTo>
                  <a:cubicBezTo>
                    <a:pt x="65783" y="1"/>
                    <a:pt x="65696" y="6"/>
                    <a:pt x="65609" y="18"/>
                  </a:cubicBezTo>
                  <a:cubicBezTo>
                    <a:pt x="64479" y="176"/>
                    <a:pt x="63546" y="1306"/>
                    <a:pt x="63621" y="2435"/>
                  </a:cubicBezTo>
                  <a:cubicBezTo>
                    <a:pt x="63240" y="1907"/>
                    <a:pt x="62594" y="1596"/>
                    <a:pt x="61966" y="1596"/>
                  </a:cubicBezTo>
                  <a:cubicBezTo>
                    <a:pt x="61763" y="1596"/>
                    <a:pt x="61561" y="1629"/>
                    <a:pt x="61371" y="1698"/>
                  </a:cubicBezTo>
                  <a:cubicBezTo>
                    <a:pt x="60550" y="1969"/>
                    <a:pt x="59971" y="2818"/>
                    <a:pt x="60008" y="3639"/>
                  </a:cubicBezTo>
                  <a:cubicBezTo>
                    <a:pt x="59708" y="3202"/>
                    <a:pt x="59162" y="2957"/>
                    <a:pt x="58621" y="2957"/>
                  </a:cubicBezTo>
                  <a:cubicBezTo>
                    <a:pt x="58388" y="2957"/>
                    <a:pt x="58156" y="3002"/>
                    <a:pt x="57945" y="3098"/>
                  </a:cubicBezTo>
                  <a:cubicBezTo>
                    <a:pt x="57441" y="3369"/>
                    <a:pt x="57049" y="3910"/>
                    <a:pt x="57012" y="4498"/>
                  </a:cubicBezTo>
                  <a:cubicBezTo>
                    <a:pt x="56853" y="4302"/>
                    <a:pt x="56704" y="4143"/>
                    <a:pt x="56471" y="4069"/>
                  </a:cubicBezTo>
                  <a:cubicBezTo>
                    <a:pt x="56287" y="3970"/>
                    <a:pt x="56086" y="3924"/>
                    <a:pt x="55883" y="3924"/>
                  </a:cubicBezTo>
                  <a:cubicBezTo>
                    <a:pt x="55436" y="3924"/>
                    <a:pt x="54986" y="4145"/>
                    <a:pt x="54716" y="4498"/>
                  </a:cubicBezTo>
                  <a:cubicBezTo>
                    <a:pt x="54753" y="3798"/>
                    <a:pt x="54249" y="3051"/>
                    <a:pt x="53587" y="2818"/>
                  </a:cubicBezTo>
                  <a:cubicBezTo>
                    <a:pt x="53421" y="2763"/>
                    <a:pt x="53248" y="2736"/>
                    <a:pt x="53077" y="2736"/>
                  </a:cubicBezTo>
                  <a:cubicBezTo>
                    <a:pt x="52523" y="2736"/>
                    <a:pt x="51973" y="3011"/>
                    <a:pt x="51645" y="3481"/>
                  </a:cubicBezTo>
                  <a:cubicBezTo>
                    <a:pt x="51720" y="2473"/>
                    <a:pt x="50908" y="1539"/>
                    <a:pt x="49937" y="1418"/>
                  </a:cubicBezTo>
                  <a:cubicBezTo>
                    <a:pt x="49852" y="1405"/>
                    <a:pt x="49767" y="1399"/>
                    <a:pt x="49683" y="1399"/>
                  </a:cubicBezTo>
                  <a:cubicBezTo>
                    <a:pt x="48795" y="1399"/>
                    <a:pt x="47932" y="2087"/>
                    <a:pt x="47753" y="2939"/>
                  </a:cubicBezTo>
                  <a:cubicBezTo>
                    <a:pt x="47555" y="2830"/>
                    <a:pt x="47335" y="2781"/>
                    <a:pt x="47113" y="2781"/>
                  </a:cubicBezTo>
                  <a:cubicBezTo>
                    <a:pt x="46382" y="2781"/>
                    <a:pt x="45627" y="3316"/>
                    <a:pt x="45541" y="4031"/>
                  </a:cubicBezTo>
                  <a:cubicBezTo>
                    <a:pt x="45331" y="3941"/>
                    <a:pt x="45097" y="3897"/>
                    <a:pt x="44859" y="3897"/>
                  </a:cubicBezTo>
                  <a:cubicBezTo>
                    <a:pt x="44484" y="3897"/>
                    <a:pt x="44100" y="4007"/>
                    <a:pt x="43786" y="4218"/>
                  </a:cubicBezTo>
                  <a:cubicBezTo>
                    <a:pt x="43636" y="3873"/>
                    <a:pt x="43403" y="3565"/>
                    <a:pt x="43132" y="3331"/>
                  </a:cubicBezTo>
                  <a:cubicBezTo>
                    <a:pt x="42750" y="3069"/>
                    <a:pt x="42294" y="2935"/>
                    <a:pt x="41849" y="2935"/>
                  </a:cubicBezTo>
                  <a:cubicBezTo>
                    <a:pt x="41565" y="2935"/>
                    <a:pt x="41286" y="2989"/>
                    <a:pt x="41032" y="3098"/>
                  </a:cubicBezTo>
                  <a:cubicBezTo>
                    <a:pt x="40911" y="2235"/>
                    <a:pt x="40044" y="1623"/>
                    <a:pt x="39188" y="1623"/>
                  </a:cubicBezTo>
                  <a:cubicBezTo>
                    <a:pt x="38923" y="1623"/>
                    <a:pt x="38659" y="1682"/>
                    <a:pt x="38419" y="1810"/>
                  </a:cubicBezTo>
                  <a:cubicBezTo>
                    <a:pt x="38203" y="802"/>
                    <a:pt x="37193" y="1"/>
                    <a:pt x="36121" y="1"/>
                  </a:cubicBezTo>
                  <a:cubicBezTo>
                    <a:pt x="36032" y="1"/>
                    <a:pt x="35942" y="6"/>
                    <a:pt x="35852" y="18"/>
                  </a:cubicBezTo>
                  <a:cubicBezTo>
                    <a:pt x="34732" y="176"/>
                    <a:pt x="33836" y="1306"/>
                    <a:pt x="33873" y="2435"/>
                  </a:cubicBezTo>
                  <a:cubicBezTo>
                    <a:pt x="33521" y="1907"/>
                    <a:pt x="32881" y="1596"/>
                    <a:pt x="32236" y="1596"/>
                  </a:cubicBezTo>
                  <a:cubicBezTo>
                    <a:pt x="32026" y="1596"/>
                    <a:pt x="31816" y="1629"/>
                    <a:pt x="31614" y="1698"/>
                  </a:cubicBezTo>
                  <a:cubicBezTo>
                    <a:pt x="30840" y="1969"/>
                    <a:pt x="30252" y="2818"/>
                    <a:pt x="30298" y="3639"/>
                  </a:cubicBezTo>
                  <a:cubicBezTo>
                    <a:pt x="29998" y="3202"/>
                    <a:pt x="29452" y="2957"/>
                    <a:pt x="28911" y="2957"/>
                  </a:cubicBezTo>
                  <a:cubicBezTo>
                    <a:pt x="28678" y="2957"/>
                    <a:pt x="28446" y="3002"/>
                    <a:pt x="28235" y="3098"/>
                  </a:cubicBezTo>
                  <a:cubicBezTo>
                    <a:pt x="27843" y="3285"/>
                    <a:pt x="27535" y="3639"/>
                    <a:pt x="27377" y="4031"/>
                  </a:cubicBezTo>
                  <a:cubicBezTo>
                    <a:pt x="27265" y="3481"/>
                    <a:pt x="26835" y="3014"/>
                    <a:pt x="26285" y="2818"/>
                  </a:cubicBezTo>
                  <a:cubicBezTo>
                    <a:pt x="26130" y="2763"/>
                    <a:pt x="25966" y="2736"/>
                    <a:pt x="25799" y="2736"/>
                  </a:cubicBezTo>
                  <a:cubicBezTo>
                    <a:pt x="25264" y="2736"/>
                    <a:pt x="24708" y="3011"/>
                    <a:pt x="24381" y="3481"/>
                  </a:cubicBezTo>
                  <a:cubicBezTo>
                    <a:pt x="24418" y="2473"/>
                    <a:pt x="23643" y="1539"/>
                    <a:pt x="22672" y="1418"/>
                  </a:cubicBezTo>
                  <a:cubicBezTo>
                    <a:pt x="22588" y="1405"/>
                    <a:pt x="22503" y="1399"/>
                    <a:pt x="22418" y="1399"/>
                  </a:cubicBezTo>
                  <a:cubicBezTo>
                    <a:pt x="21531" y="1399"/>
                    <a:pt x="20668" y="2087"/>
                    <a:pt x="20498" y="2939"/>
                  </a:cubicBezTo>
                  <a:cubicBezTo>
                    <a:pt x="20297" y="2830"/>
                    <a:pt x="20076" y="2781"/>
                    <a:pt x="19853" y="2781"/>
                  </a:cubicBezTo>
                  <a:cubicBezTo>
                    <a:pt x="19121" y="2781"/>
                    <a:pt x="18369" y="3316"/>
                    <a:pt x="18276" y="4031"/>
                  </a:cubicBezTo>
                  <a:cubicBezTo>
                    <a:pt x="18052" y="3941"/>
                    <a:pt x="17815" y="3897"/>
                    <a:pt x="17579" y="3897"/>
                  </a:cubicBezTo>
                  <a:cubicBezTo>
                    <a:pt x="17207" y="3897"/>
                    <a:pt x="16839" y="4007"/>
                    <a:pt x="16531" y="4218"/>
                  </a:cubicBezTo>
                  <a:cubicBezTo>
                    <a:pt x="16372" y="3873"/>
                    <a:pt x="16139" y="3565"/>
                    <a:pt x="15831" y="3331"/>
                  </a:cubicBezTo>
                  <a:cubicBezTo>
                    <a:pt x="15471" y="3069"/>
                    <a:pt x="15028" y="2935"/>
                    <a:pt x="14586" y="2935"/>
                  </a:cubicBezTo>
                  <a:cubicBezTo>
                    <a:pt x="14305" y="2935"/>
                    <a:pt x="14025" y="2989"/>
                    <a:pt x="13768" y="3098"/>
                  </a:cubicBezTo>
                  <a:cubicBezTo>
                    <a:pt x="13647" y="2235"/>
                    <a:pt x="12758" y="1623"/>
                    <a:pt x="11912" y="1623"/>
                  </a:cubicBezTo>
                  <a:cubicBezTo>
                    <a:pt x="11651" y="1623"/>
                    <a:pt x="11393" y="1682"/>
                    <a:pt x="11164" y="1810"/>
                  </a:cubicBezTo>
                  <a:cubicBezTo>
                    <a:pt x="10948" y="802"/>
                    <a:pt x="9938" y="1"/>
                    <a:pt x="88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56" name="Google Shape;456;p18"/>
          <p:cNvSpPr/>
          <p:nvPr/>
        </p:nvSpPr>
        <p:spPr>
          <a:xfrm>
            <a:off x="10583110" y="2553468"/>
            <a:ext cx="1055756" cy="350235"/>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7" name="Google Shape;457;p18"/>
          <p:cNvSpPr/>
          <p:nvPr/>
        </p:nvSpPr>
        <p:spPr>
          <a:xfrm flipH="1">
            <a:off x="10866393" y="499700"/>
            <a:ext cx="868377" cy="288069"/>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8" name="Google Shape;458;p18"/>
          <p:cNvSpPr txBox="1">
            <a:spLocks noGrp="1"/>
          </p:cNvSpPr>
          <p:nvPr>
            <p:ph type="title"/>
          </p:nvPr>
        </p:nvSpPr>
        <p:spPr>
          <a:xfrm>
            <a:off x="1570651" y="1105933"/>
            <a:ext cx="7264000" cy="756400"/>
          </a:xfrm>
          <a:prstGeom prst="rect">
            <a:avLst/>
          </a:prstGeom>
        </p:spPr>
        <p:txBody>
          <a:bodyPr spcFirstLastPara="1" wrap="square" lIns="14400" tIns="14400" rIns="14400" bIns="14400"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459" name="Google Shape;459;p18"/>
          <p:cNvGrpSpPr/>
          <p:nvPr/>
        </p:nvGrpSpPr>
        <p:grpSpPr>
          <a:xfrm>
            <a:off x="67" y="5051031"/>
            <a:ext cx="2898911" cy="1870444"/>
            <a:chOff x="50" y="3788273"/>
            <a:chExt cx="2174183" cy="1402833"/>
          </a:xfrm>
        </p:grpSpPr>
        <p:grpSp>
          <p:nvGrpSpPr>
            <p:cNvPr id="460" name="Google Shape;460;p18"/>
            <p:cNvGrpSpPr/>
            <p:nvPr/>
          </p:nvGrpSpPr>
          <p:grpSpPr>
            <a:xfrm>
              <a:off x="50" y="3788273"/>
              <a:ext cx="2174170" cy="1402833"/>
              <a:chOff x="41" y="2411634"/>
              <a:chExt cx="4234022" cy="2731906"/>
            </a:xfrm>
          </p:grpSpPr>
          <p:sp>
            <p:nvSpPr>
              <p:cNvPr id="461" name="Google Shape;461;p18"/>
              <p:cNvSpPr/>
              <p:nvPr/>
            </p:nvSpPr>
            <p:spPr>
              <a:xfrm flipH="1">
                <a:off x="41" y="2411634"/>
                <a:ext cx="4234022" cy="2731906"/>
              </a:xfrm>
              <a:custGeom>
                <a:avLst/>
                <a:gdLst/>
                <a:ahLst/>
                <a:cxnLst/>
                <a:rect l="l" t="t" r="r" b="b"/>
                <a:pathLst>
                  <a:path w="33454" h="21585" extrusionOk="0">
                    <a:moveTo>
                      <a:pt x="31249" y="0"/>
                    </a:moveTo>
                    <a:cubicBezTo>
                      <a:pt x="29319" y="0"/>
                      <a:pt x="27370" y="606"/>
                      <a:pt x="25828" y="1750"/>
                    </a:cubicBezTo>
                    <a:cubicBezTo>
                      <a:pt x="24232" y="2964"/>
                      <a:pt x="22990" y="4747"/>
                      <a:pt x="21124" y="5447"/>
                    </a:cubicBezTo>
                    <a:cubicBezTo>
                      <a:pt x="20245" y="5790"/>
                      <a:pt x="19314" y="5882"/>
                      <a:pt x="18355" y="5882"/>
                    </a:cubicBezTo>
                    <a:cubicBezTo>
                      <a:pt x="17908" y="5882"/>
                      <a:pt x="17455" y="5862"/>
                      <a:pt x="16998" y="5839"/>
                    </a:cubicBezTo>
                    <a:cubicBezTo>
                      <a:pt x="16503" y="5823"/>
                      <a:pt x="16008" y="5800"/>
                      <a:pt x="15516" y="5800"/>
                    </a:cubicBezTo>
                    <a:cubicBezTo>
                      <a:pt x="14810" y="5800"/>
                      <a:pt x="14110" y="5848"/>
                      <a:pt x="13423" y="6035"/>
                    </a:cubicBezTo>
                    <a:cubicBezTo>
                      <a:pt x="11482" y="6539"/>
                      <a:pt x="9886" y="8135"/>
                      <a:pt x="9335" y="10076"/>
                    </a:cubicBezTo>
                    <a:cubicBezTo>
                      <a:pt x="9185" y="10702"/>
                      <a:pt x="9101" y="11364"/>
                      <a:pt x="8756" y="11906"/>
                    </a:cubicBezTo>
                    <a:cubicBezTo>
                      <a:pt x="8252" y="12839"/>
                      <a:pt x="7197" y="13268"/>
                      <a:pt x="6227" y="13698"/>
                    </a:cubicBezTo>
                    <a:cubicBezTo>
                      <a:pt x="4164" y="14631"/>
                      <a:pt x="2101" y="15873"/>
                      <a:pt x="934" y="17814"/>
                    </a:cubicBezTo>
                    <a:cubicBezTo>
                      <a:pt x="356" y="18785"/>
                      <a:pt x="1" y="20540"/>
                      <a:pt x="430" y="21585"/>
                    </a:cubicBezTo>
                    <a:lnTo>
                      <a:pt x="33454" y="21585"/>
                    </a:lnTo>
                    <a:lnTo>
                      <a:pt x="33454" y="276"/>
                    </a:lnTo>
                    <a:cubicBezTo>
                      <a:pt x="32738" y="91"/>
                      <a:pt x="31995" y="0"/>
                      <a:pt x="312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62" name="Google Shape;462;p18"/>
              <p:cNvGrpSpPr/>
              <p:nvPr/>
            </p:nvGrpSpPr>
            <p:grpSpPr>
              <a:xfrm>
                <a:off x="231728" y="2704031"/>
                <a:ext cx="3471198" cy="2190466"/>
                <a:chOff x="231728" y="2704031"/>
                <a:chExt cx="3471198" cy="2190466"/>
              </a:xfrm>
            </p:grpSpPr>
            <p:sp>
              <p:nvSpPr>
                <p:cNvPr id="463" name="Google Shape;463;p18"/>
                <p:cNvSpPr/>
                <p:nvPr/>
              </p:nvSpPr>
              <p:spPr>
                <a:xfrm flipH="1">
                  <a:off x="291878" y="27040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 name="Google Shape;464;p18"/>
                <p:cNvSpPr/>
                <p:nvPr/>
              </p:nvSpPr>
              <p:spPr>
                <a:xfrm flipH="1">
                  <a:off x="231728" y="38280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 name="Google Shape;465;p18"/>
                <p:cNvSpPr/>
                <p:nvPr/>
              </p:nvSpPr>
              <p:spPr>
                <a:xfrm>
                  <a:off x="618203" y="29572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 name="Google Shape;466;p18"/>
                <p:cNvSpPr/>
                <p:nvPr/>
              </p:nvSpPr>
              <p:spPr>
                <a:xfrm flipH="1">
                  <a:off x="807803" y="3478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 name="Google Shape;467;p18"/>
                <p:cNvSpPr/>
                <p:nvPr/>
              </p:nvSpPr>
              <p:spPr>
                <a:xfrm>
                  <a:off x="502953"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 name="Google Shape;468;p18"/>
                <p:cNvSpPr/>
                <p:nvPr/>
              </p:nvSpPr>
              <p:spPr>
                <a:xfrm flipH="1">
                  <a:off x="1052128" y="47980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18"/>
                <p:cNvSpPr/>
                <p:nvPr/>
              </p:nvSpPr>
              <p:spPr>
                <a:xfrm flipH="1">
                  <a:off x="1272928" y="32874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 name="Google Shape;470;p18"/>
                <p:cNvSpPr/>
                <p:nvPr/>
              </p:nvSpPr>
              <p:spPr>
                <a:xfrm>
                  <a:off x="138837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18"/>
                <p:cNvSpPr/>
                <p:nvPr/>
              </p:nvSpPr>
              <p:spPr>
                <a:xfrm>
                  <a:off x="1835878"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18"/>
                <p:cNvSpPr/>
                <p:nvPr/>
              </p:nvSpPr>
              <p:spPr>
                <a:xfrm>
                  <a:off x="276252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18"/>
                <p:cNvSpPr/>
                <p:nvPr/>
              </p:nvSpPr>
              <p:spPr>
                <a:xfrm>
                  <a:off x="1941978" y="33841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18"/>
                <p:cNvSpPr/>
                <p:nvPr/>
              </p:nvSpPr>
              <p:spPr>
                <a:xfrm flipH="1">
                  <a:off x="2533578" y="346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18"/>
                <p:cNvSpPr/>
                <p:nvPr/>
              </p:nvSpPr>
              <p:spPr>
                <a:xfrm>
                  <a:off x="2477128" y="43399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18"/>
                <p:cNvSpPr/>
                <p:nvPr/>
              </p:nvSpPr>
              <p:spPr>
                <a:xfrm flipH="1">
                  <a:off x="3186628" y="42962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18"/>
                <p:cNvSpPr/>
                <p:nvPr/>
              </p:nvSpPr>
              <p:spPr>
                <a:xfrm>
                  <a:off x="2877978" y="48379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18"/>
                <p:cNvSpPr/>
                <p:nvPr/>
              </p:nvSpPr>
              <p:spPr>
                <a:xfrm flipH="1">
                  <a:off x="3587478" y="47942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18"/>
                <p:cNvSpPr/>
                <p:nvPr/>
              </p:nvSpPr>
              <p:spPr>
                <a:xfrm>
                  <a:off x="2168478" y="48197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480" name="Google Shape;480;p18"/>
            <p:cNvGrpSpPr/>
            <p:nvPr/>
          </p:nvGrpSpPr>
          <p:grpSpPr>
            <a:xfrm>
              <a:off x="63" y="3788273"/>
              <a:ext cx="2174170" cy="1402833"/>
              <a:chOff x="41" y="2411634"/>
              <a:chExt cx="4234022" cy="2731906"/>
            </a:xfrm>
          </p:grpSpPr>
          <p:sp>
            <p:nvSpPr>
              <p:cNvPr id="481" name="Google Shape;481;p18"/>
              <p:cNvSpPr/>
              <p:nvPr/>
            </p:nvSpPr>
            <p:spPr>
              <a:xfrm flipH="1">
                <a:off x="41" y="2411634"/>
                <a:ext cx="4234022" cy="2731906"/>
              </a:xfrm>
              <a:custGeom>
                <a:avLst/>
                <a:gdLst/>
                <a:ahLst/>
                <a:cxnLst/>
                <a:rect l="l" t="t" r="r" b="b"/>
                <a:pathLst>
                  <a:path w="33454" h="21585" extrusionOk="0">
                    <a:moveTo>
                      <a:pt x="31249" y="0"/>
                    </a:moveTo>
                    <a:cubicBezTo>
                      <a:pt x="29319" y="0"/>
                      <a:pt x="27370" y="606"/>
                      <a:pt x="25828" y="1750"/>
                    </a:cubicBezTo>
                    <a:cubicBezTo>
                      <a:pt x="24232" y="2964"/>
                      <a:pt x="22990" y="4747"/>
                      <a:pt x="21124" y="5447"/>
                    </a:cubicBezTo>
                    <a:cubicBezTo>
                      <a:pt x="20245" y="5790"/>
                      <a:pt x="19314" y="5882"/>
                      <a:pt x="18355" y="5882"/>
                    </a:cubicBezTo>
                    <a:cubicBezTo>
                      <a:pt x="17908" y="5882"/>
                      <a:pt x="17455" y="5862"/>
                      <a:pt x="16998" y="5839"/>
                    </a:cubicBezTo>
                    <a:cubicBezTo>
                      <a:pt x="16503" y="5823"/>
                      <a:pt x="16008" y="5800"/>
                      <a:pt x="15516" y="5800"/>
                    </a:cubicBezTo>
                    <a:cubicBezTo>
                      <a:pt x="14810" y="5800"/>
                      <a:pt x="14110" y="5848"/>
                      <a:pt x="13423" y="6035"/>
                    </a:cubicBezTo>
                    <a:cubicBezTo>
                      <a:pt x="11482" y="6539"/>
                      <a:pt x="9886" y="8135"/>
                      <a:pt x="9335" y="10076"/>
                    </a:cubicBezTo>
                    <a:cubicBezTo>
                      <a:pt x="9185" y="10702"/>
                      <a:pt x="9101" y="11364"/>
                      <a:pt x="8756" y="11906"/>
                    </a:cubicBezTo>
                    <a:cubicBezTo>
                      <a:pt x="8252" y="12839"/>
                      <a:pt x="7197" y="13268"/>
                      <a:pt x="6227" y="13698"/>
                    </a:cubicBezTo>
                    <a:cubicBezTo>
                      <a:pt x="4164" y="14631"/>
                      <a:pt x="2101" y="15873"/>
                      <a:pt x="934" y="17814"/>
                    </a:cubicBezTo>
                    <a:cubicBezTo>
                      <a:pt x="356" y="18785"/>
                      <a:pt x="1" y="20540"/>
                      <a:pt x="430" y="21585"/>
                    </a:cubicBezTo>
                    <a:lnTo>
                      <a:pt x="33454" y="21585"/>
                    </a:lnTo>
                    <a:lnTo>
                      <a:pt x="33454" y="276"/>
                    </a:lnTo>
                    <a:cubicBezTo>
                      <a:pt x="32738" y="91"/>
                      <a:pt x="31995" y="0"/>
                      <a:pt x="31249"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2" name="Google Shape;482;p18"/>
              <p:cNvGrpSpPr/>
              <p:nvPr/>
            </p:nvGrpSpPr>
            <p:grpSpPr>
              <a:xfrm>
                <a:off x="231728" y="2704031"/>
                <a:ext cx="3471198" cy="2190466"/>
                <a:chOff x="231728" y="2704031"/>
                <a:chExt cx="3471198" cy="2190466"/>
              </a:xfrm>
            </p:grpSpPr>
            <p:sp>
              <p:nvSpPr>
                <p:cNvPr id="483" name="Google Shape;483;p18"/>
                <p:cNvSpPr/>
                <p:nvPr/>
              </p:nvSpPr>
              <p:spPr>
                <a:xfrm flipH="1">
                  <a:off x="291878" y="27040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18"/>
                <p:cNvSpPr/>
                <p:nvPr/>
              </p:nvSpPr>
              <p:spPr>
                <a:xfrm flipH="1">
                  <a:off x="231728" y="38280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18"/>
                <p:cNvSpPr/>
                <p:nvPr/>
              </p:nvSpPr>
              <p:spPr>
                <a:xfrm>
                  <a:off x="618203" y="29572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18"/>
                <p:cNvSpPr/>
                <p:nvPr/>
              </p:nvSpPr>
              <p:spPr>
                <a:xfrm flipH="1">
                  <a:off x="807803" y="3478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18"/>
                <p:cNvSpPr/>
                <p:nvPr/>
              </p:nvSpPr>
              <p:spPr>
                <a:xfrm>
                  <a:off x="502953"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18"/>
                <p:cNvSpPr/>
                <p:nvPr/>
              </p:nvSpPr>
              <p:spPr>
                <a:xfrm flipH="1">
                  <a:off x="1052128" y="47980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18"/>
                <p:cNvSpPr/>
                <p:nvPr/>
              </p:nvSpPr>
              <p:spPr>
                <a:xfrm flipH="1">
                  <a:off x="1272928" y="32874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18"/>
                <p:cNvSpPr/>
                <p:nvPr/>
              </p:nvSpPr>
              <p:spPr>
                <a:xfrm>
                  <a:off x="138837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18"/>
                <p:cNvSpPr/>
                <p:nvPr/>
              </p:nvSpPr>
              <p:spPr>
                <a:xfrm>
                  <a:off x="1835878"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18"/>
                <p:cNvSpPr/>
                <p:nvPr/>
              </p:nvSpPr>
              <p:spPr>
                <a:xfrm>
                  <a:off x="276252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18"/>
                <p:cNvSpPr/>
                <p:nvPr/>
              </p:nvSpPr>
              <p:spPr>
                <a:xfrm>
                  <a:off x="1941978" y="33841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18"/>
                <p:cNvSpPr/>
                <p:nvPr/>
              </p:nvSpPr>
              <p:spPr>
                <a:xfrm flipH="1">
                  <a:off x="2533578" y="346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18"/>
                <p:cNvSpPr/>
                <p:nvPr/>
              </p:nvSpPr>
              <p:spPr>
                <a:xfrm>
                  <a:off x="2477128" y="43399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18"/>
                <p:cNvSpPr/>
                <p:nvPr/>
              </p:nvSpPr>
              <p:spPr>
                <a:xfrm flipH="1">
                  <a:off x="3186628" y="42962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18"/>
                <p:cNvSpPr/>
                <p:nvPr/>
              </p:nvSpPr>
              <p:spPr>
                <a:xfrm>
                  <a:off x="2877978" y="48379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18"/>
                <p:cNvSpPr/>
                <p:nvPr/>
              </p:nvSpPr>
              <p:spPr>
                <a:xfrm flipH="1">
                  <a:off x="3587478" y="47942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18"/>
                <p:cNvSpPr/>
                <p:nvPr/>
              </p:nvSpPr>
              <p:spPr>
                <a:xfrm>
                  <a:off x="2168478" y="48197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grpSp>
        <p:nvGrpSpPr>
          <p:cNvPr id="500" name="Google Shape;500;p18"/>
          <p:cNvGrpSpPr/>
          <p:nvPr/>
        </p:nvGrpSpPr>
        <p:grpSpPr>
          <a:xfrm>
            <a:off x="9385342" y="5192715"/>
            <a:ext cx="2807015" cy="1729039"/>
            <a:chOff x="6969875" y="3740673"/>
            <a:chExt cx="2174183" cy="1402833"/>
          </a:xfrm>
        </p:grpSpPr>
        <p:grpSp>
          <p:nvGrpSpPr>
            <p:cNvPr id="501" name="Google Shape;501;p18"/>
            <p:cNvGrpSpPr/>
            <p:nvPr/>
          </p:nvGrpSpPr>
          <p:grpSpPr>
            <a:xfrm flipH="1">
              <a:off x="6969888" y="3740673"/>
              <a:ext cx="2174170" cy="1402833"/>
              <a:chOff x="41" y="2411634"/>
              <a:chExt cx="4234022" cy="2731906"/>
            </a:xfrm>
          </p:grpSpPr>
          <p:sp>
            <p:nvSpPr>
              <p:cNvPr id="502" name="Google Shape;502;p18"/>
              <p:cNvSpPr/>
              <p:nvPr/>
            </p:nvSpPr>
            <p:spPr>
              <a:xfrm flipH="1">
                <a:off x="41" y="2411634"/>
                <a:ext cx="4234022" cy="2731906"/>
              </a:xfrm>
              <a:custGeom>
                <a:avLst/>
                <a:gdLst/>
                <a:ahLst/>
                <a:cxnLst/>
                <a:rect l="l" t="t" r="r" b="b"/>
                <a:pathLst>
                  <a:path w="33454" h="21585" extrusionOk="0">
                    <a:moveTo>
                      <a:pt x="31249" y="0"/>
                    </a:moveTo>
                    <a:cubicBezTo>
                      <a:pt x="29319" y="0"/>
                      <a:pt x="27370" y="606"/>
                      <a:pt x="25828" y="1750"/>
                    </a:cubicBezTo>
                    <a:cubicBezTo>
                      <a:pt x="24232" y="2964"/>
                      <a:pt x="22990" y="4747"/>
                      <a:pt x="21124" y="5447"/>
                    </a:cubicBezTo>
                    <a:cubicBezTo>
                      <a:pt x="20245" y="5790"/>
                      <a:pt x="19314" y="5882"/>
                      <a:pt x="18355" y="5882"/>
                    </a:cubicBezTo>
                    <a:cubicBezTo>
                      <a:pt x="17908" y="5882"/>
                      <a:pt x="17455" y="5862"/>
                      <a:pt x="16998" y="5839"/>
                    </a:cubicBezTo>
                    <a:cubicBezTo>
                      <a:pt x="16503" y="5823"/>
                      <a:pt x="16008" y="5800"/>
                      <a:pt x="15516" y="5800"/>
                    </a:cubicBezTo>
                    <a:cubicBezTo>
                      <a:pt x="14810" y="5800"/>
                      <a:pt x="14110" y="5848"/>
                      <a:pt x="13423" y="6035"/>
                    </a:cubicBezTo>
                    <a:cubicBezTo>
                      <a:pt x="11482" y="6539"/>
                      <a:pt x="9886" y="8135"/>
                      <a:pt x="9335" y="10076"/>
                    </a:cubicBezTo>
                    <a:cubicBezTo>
                      <a:pt x="9185" y="10702"/>
                      <a:pt x="9101" y="11364"/>
                      <a:pt x="8756" y="11906"/>
                    </a:cubicBezTo>
                    <a:cubicBezTo>
                      <a:pt x="8252" y="12839"/>
                      <a:pt x="7197" y="13268"/>
                      <a:pt x="6227" y="13698"/>
                    </a:cubicBezTo>
                    <a:cubicBezTo>
                      <a:pt x="4164" y="14631"/>
                      <a:pt x="2101" y="15873"/>
                      <a:pt x="934" y="17814"/>
                    </a:cubicBezTo>
                    <a:cubicBezTo>
                      <a:pt x="356" y="18785"/>
                      <a:pt x="1" y="20540"/>
                      <a:pt x="430" y="21585"/>
                    </a:cubicBezTo>
                    <a:lnTo>
                      <a:pt x="33454" y="21585"/>
                    </a:lnTo>
                    <a:lnTo>
                      <a:pt x="33454" y="276"/>
                    </a:lnTo>
                    <a:cubicBezTo>
                      <a:pt x="32738" y="91"/>
                      <a:pt x="31995" y="0"/>
                      <a:pt x="312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03" name="Google Shape;503;p18"/>
              <p:cNvGrpSpPr/>
              <p:nvPr/>
            </p:nvGrpSpPr>
            <p:grpSpPr>
              <a:xfrm>
                <a:off x="231728" y="2704031"/>
                <a:ext cx="3471198" cy="2190466"/>
                <a:chOff x="231728" y="2704031"/>
                <a:chExt cx="3471198" cy="2190466"/>
              </a:xfrm>
            </p:grpSpPr>
            <p:sp>
              <p:nvSpPr>
                <p:cNvPr id="504" name="Google Shape;504;p18"/>
                <p:cNvSpPr/>
                <p:nvPr/>
              </p:nvSpPr>
              <p:spPr>
                <a:xfrm flipH="1">
                  <a:off x="291878" y="27040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 name="Google Shape;505;p18"/>
                <p:cNvSpPr/>
                <p:nvPr/>
              </p:nvSpPr>
              <p:spPr>
                <a:xfrm flipH="1">
                  <a:off x="231728" y="38280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18"/>
                <p:cNvSpPr/>
                <p:nvPr/>
              </p:nvSpPr>
              <p:spPr>
                <a:xfrm>
                  <a:off x="618203" y="29572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18"/>
                <p:cNvSpPr/>
                <p:nvPr/>
              </p:nvSpPr>
              <p:spPr>
                <a:xfrm flipH="1">
                  <a:off x="807803" y="3478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18"/>
                <p:cNvSpPr/>
                <p:nvPr/>
              </p:nvSpPr>
              <p:spPr>
                <a:xfrm>
                  <a:off x="502953"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18"/>
                <p:cNvSpPr/>
                <p:nvPr/>
              </p:nvSpPr>
              <p:spPr>
                <a:xfrm flipH="1">
                  <a:off x="1052128" y="47980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18"/>
                <p:cNvSpPr/>
                <p:nvPr/>
              </p:nvSpPr>
              <p:spPr>
                <a:xfrm flipH="1">
                  <a:off x="1272928" y="32874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18"/>
                <p:cNvSpPr/>
                <p:nvPr/>
              </p:nvSpPr>
              <p:spPr>
                <a:xfrm>
                  <a:off x="138837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18"/>
                <p:cNvSpPr/>
                <p:nvPr/>
              </p:nvSpPr>
              <p:spPr>
                <a:xfrm>
                  <a:off x="1835878"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18"/>
                <p:cNvSpPr/>
                <p:nvPr/>
              </p:nvSpPr>
              <p:spPr>
                <a:xfrm>
                  <a:off x="276252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18"/>
                <p:cNvSpPr/>
                <p:nvPr/>
              </p:nvSpPr>
              <p:spPr>
                <a:xfrm>
                  <a:off x="1941978" y="33841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18"/>
                <p:cNvSpPr/>
                <p:nvPr/>
              </p:nvSpPr>
              <p:spPr>
                <a:xfrm flipH="1">
                  <a:off x="2533578" y="346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18"/>
                <p:cNvSpPr/>
                <p:nvPr/>
              </p:nvSpPr>
              <p:spPr>
                <a:xfrm>
                  <a:off x="2477128" y="43399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18"/>
                <p:cNvSpPr/>
                <p:nvPr/>
              </p:nvSpPr>
              <p:spPr>
                <a:xfrm flipH="1">
                  <a:off x="3186628" y="42962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18"/>
                <p:cNvSpPr/>
                <p:nvPr/>
              </p:nvSpPr>
              <p:spPr>
                <a:xfrm>
                  <a:off x="2877978" y="48379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18"/>
                <p:cNvSpPr/>
                <p:nvPr/>
              </p:nvSpPr>
              <p:spPr>
                <a:xfrm flipH="1">
                  <a:off x="3587478" y="47942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18"/>
                <p:cNvSpPr/>
                <p:nvPr/>
              </p:nvSpPr>
              <p:spPr>
                <a:xfrm>
                  <a:off x="2168478" y="48197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521" name="Google Shape;521;p18"/>
            <p:cNvGrpSpPr/>
            <p:nvPr/>
          </p:nvGrpSpPr>
          <p:grpSpPr>
            <a:xfrm flipH="1">
              <a:off x="6969875" y="3740673"/>
              <a:ext cx="2174170" cy="1402833"/>
              <a:chOff x="41" y="2411634"/>
              <a:chExt cx="4234022" cy="2731906"/>
            </a:xfrm>
          </p:grpSpPr>
          <p:sp>
            <p:nvSpPr>
              <p:cNvPr id="522" name="Google Shape;522;p18"/>
              <p:cNvSpPr/>
              <p:nvPr/>
            </p:nvSpPr>
            <p:spPr>
              <a:xfrm flipH="1">
                <a:off x="41" y="2411634"/>
                <a:ext cx="4234022" cy="2731906"/>
              </a:xfrm>
              <a:custGeom>
                <a:avLst/>
                <a:gdLst/>
                <a:ahLst/>
                <a:cxnLst/>
                <a:rect l="l" t="t" r="r" b="b"/>
                <a:pathLst>
                  <a:path w="33454" h="21585" extrusionOk="0">
                    <a:moveTo>
                      <a:pt x="31249" y="0"/>
                    </a:moveTo>
                    <a:cubicBezTo>
                      <a:pt x="29319" y="0"/>
                      <a:pt x="27370" y="606"/>
                      <a:pt x="25828" y="1750"/>
                    </a:cubicBezTo>
                    <a:cubicBezTo>
                      <a:pt x="24232" y="2964"/>
                      <a:pt x="22990" y="4747"/>
                      <a:pt x="21124" y="5447"/>
                    </a:cubicBezTo>
                    <a:cubicBezTo>
                      <a:pt x="20245" y="5790"/>
                      <a:pt x="19314" y="5882"/>
                      <a:pt x="18355" y="5882"/>
                    </a:cubicBezTo>
                    <a:cubicBezTo>
                      <a:pt x="17908" y="5882"/>
                      <a:pt x="17455" y="5862"/>
                      <a:pt x="16998" y="5839"/>
                    </a:cubicBezTo>
                    <a:cubicBezTo>
                      <a:pt x="16503" y="5823"/>
                      <a:pt x="16008" y="5800"/>
                      <a:pt x="15516" y="5800"/>
                    </a:cubicBezTo>
                    <a:cubicBezTo>
                      <a:pt x="14810" y="5800"/>
                      <a:pt x="14110" y="5848"/>
                      <a:pt x="13423" y="6035"/>
                    </a:cubicBezTo>
                    <a:cubicBezTo>
                      <a:pt x="11482" y="6539"/>
                      <a:pt x="9886" y="8135"/>
                      <a:pt x="9335" y="10076"/>
                    </a:cubicBezTo>
                    <a:cubicBezTo>
                      <a:pt x="9185" y="10702"/>
                      <a:pt x="9101" y="11364"/>
                      <a:pt x="8756" y="11906"/>
                    </a:cubicBezTo>
                    <a:cubicBezTo>
                      <a:pt x="8252" y="12839"/>
                      <a:pt x="7197" y="13268"/>
                      <a:pt x="6227" y="13698"/>
                    </a:cubicBezTo>
                    <a:cubicBezTo>
                      <a:pt x="4164" y="14631"/>
                      <a:pt x="2101" y="15873"/>
                      <a:pt x="934" y="17814"/>
                    </a:cubicBezTo>
                    <a:cubicBezTo>
                      <a:pt x="356" y="18785"/>
                      <a:pt x="1" y="20540"/>
                      <a:pt x="430" y="21585"/>
                    </a:cubicBezTo>
                    <a:lnTo>
                      <a:pt x="33454" y="21585"/>
                    </a:lnTo>
                    <a:lnTo>
                      <a:pt x="33454" y="276"/>
                    </a:lnTo>
                    <a:cubicBezTo>
                      <a:pt x="32738" y="91"/>
                      <a:pt x="31995" y="0"/>
                      <a:pt x="31249"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23" name="Google Shape;523;p18"/>
              <p:cNvGrpSpPr/>
              <p:nvPr/>
            </p:nvGrpSpPr>
            <p:grpSpPr>
              <a:xfrm>
                <a:off x="231728" y="2704031"/>
                <a:ext cx="3471198" cy="2190466"/>
                <a:chOff x="231728" y="2704031"/>
                <a:chExt cx="3471198" cy="2190466"/>
              </a:xfrm>
            </p:grpSpPr>
            <p:sp>
              <p:nvSpPr>
                <p:cNvPr id="524" name="Google Shape;524;p18"/>
                <p:cNvSpPr/>
                <p:nvPr/>
              </p:nvSpPr>
              <p:spPr>
                <a:xfrm flipH="1">
                  <a:off x="291878" y="27040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18"/>
                <p:cNvSpPr/>
                <p:nvPr/>
              </p:nvSpPr>
              <p:spPr>
                <a:xfrm flipH="1">
                  <a:off x="231728" y="38280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18"/>
                <p:cNvSpPr/>
                <p:nvPr/>
              </p:nvSpPr>
              <p:spPr>
                <a:xfrm>
                  <a:off x="618203" y="29572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 name="Google Shape;527;p18"/>
                <p:cNvSpPr/>
                <p:nvPr/>
              </p:nvSpPr>
              <p:spPr>
                <a:xfrm flipH="1">
                  <a:off x="807803" y="3478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 name="Google Shape;528;p18"/>
                <p:cNvSpPr/>
                <p:nvPr/>
              </p:nvSpPr>
              <p:spPr>
                <a:xfrm>
                  <a:off x="502953"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18"/>
                <p:cNvSpPr/>
                <p:nvPr/>
              </p:nvSpPr>
              <p:spPr>
                <a:xfrm flipH="1">
                  <a:off x="1052128" y="47980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 name="Google Shape;530;p18"/>
                <p:cNvSpPr/>
                <p:nvPr/>
              </p:nvSpPr>
              <p:spPr>
                <a:xfrm flipH="1">
                  <a:off x="1272928" y="32874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 name="Google Shape;531;p18"/>
                <p:cNvSpPr/>
                <p:nvPr/>
              </p:nvSpPr>
              <p:spPr>
                <a:xfrm>
                  <a:off x="138837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18"/>
                <p:cNvSpPr/>
                <p:nvPr/>
              </p:nvSpPr>
              <p:spPr>
                <a:xfrm>
                  <a:off x="1835878"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18"/>
                <p:cNvSpPr/>
                <p:nvPr/>
              </p:nvSpPr>
              <p:spPr>
                <a:xfrm>
                  <a:off x="276252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18"/>
                <p:cNvSpPr/>
                <p:nvPr/>
              </p:nvSpPr>
              <p:spPr>
                <a:xfrm>
                  <a:off x="1941978" y="33841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18"/>
                <p:cNvSpPr/>
                <p:nvPr/>
              </p:nvSpPr>
              <p:spPr>
                <a:xfrm flipH="1">
                  <a:off x="2533578" y="346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18"/>
                <p:cNvSpPr/>
                <p:nvPr/>
              </p:nvSpPr>
              <p:spPr>
                <a:xfrm>
                  <a:off x="2477128" y="43399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18"/>
                <p:cNvSpPr/>
                <p:nvPr/>
              </p:nvSpPr>
              <p:spPr>
                <a:xfrm flipH="1">
                  <a:off x="3186628" y="42962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 name="Google Shape;538;p18"/>
                <p:cNvSpPr/>
                <p:nvPr/>
              </p:nvSpPr>
              <p:spPr>
                <a:xfrm>
                  <a:off x="2877978" y="48379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18"/>
                <p:cNvSpPr/>
                <p:nvPr/>
              </p:nvSpPr>
              <p:spPr>
                <a:xfrm flipH="1">
                  <a:off x="3587478" y="47942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18"/>
                <p:cNvSpPr/>
                <p:nvPr/>
              </p:nvSpPr>
              <p:spPr>
                <a:xfrm>
                  <a:off x="2168478" y="48197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Tree>
    <p:extLst>
      <p:ext uri="{BB962C8B-B14F-4D97-AF65-F5344CB8AC3E}">
        <p14:creationId xmlns:p14="http://schemas.microsoft.com/office/powerpoint/2010/main" val="1822220176"/>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2023/3/21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752581659"/>
      </p:ext>
    </p:extLst>
  </p:cSld>
  <p:clrMapOvr>
    <a:masterClrMapping/>
  </p:clrMapOvr>
  <p:transition spd="med">
    <p:pull/>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720"/>
        <p:cNvGrpSpPr/>
        <p:nvPr/>
      </p:nvGrpSpPr>
      <p:grpSpPr>
        <a:xfrm>
          <a:off x="0" y="0"/>
          <a:ext cx="0" cy="0"/>
          <a:chOff x="0" y="0"/>
          <a:chExt cx="0" cy="0"/>
        </a:xfrm>
      </p:grpSpPr>
      <p:sp>
        <p:nvSpPr>
          <p:cNvPr id="721" name="Google Shape;721;p27"/>
          <p:cNvSpPr/>
          <p:nvPr/>
        </p:nvSpPr>
        <p:spPr>
          <a:xfrm>
            <a:off x="100" y="2194140"/>
            <a:ext cx="12191864" cy="2414005"/>
          </a:xfrm>
          <a:custGeom>
            <a:avLst/>
            <a:gdLst/>
            <a:ahLst/>
            <a:cxnLst/>
            <a:rect l="l" t="t" r="r" b="b"/>
            <a:pathLst>
              <a:path w="116676" h="10501" extrusionOk="0">
                <a:moveTo>
                  <a:pt x="1" y="0"/>
                </a:moveTo>
                <a:lnTo>
                  <a:pt x="1" y="10501"/>
                </a:lnTo>
                <a:lnTo>
                  <a:pt x="116675" y="10501"/>
                </a:lnTo>
                <a:lnTo>
                  <a:pt x="116675"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2" name="Google Shape;722;p27"/>
          <p:cNvSpPr/>
          <p:nvPr/>
        </p:nvSpPr>
        <p:spPr>
          <a:xfrm>
            <a:off x="67" y="2194140"/>
            <a:ext cx="12191864" cy="2414005"/>
          </a:xfrm>
          <a:custGeom>
            <a:avLst/>
            <a:gdLst/>
            <a:ahLst/>
            <a:cxnLst/>
            <a:rect l="l" t="t" r="r" b="b"/>
            <a:pathLst>
              <a:path w="116676" h="10501" extrusionOk="0">
                <a:moveTo>
                  <a:pt x="1" y="0"/>
                </a:moveTo>
                <a:lnTo>
                  <a:pt x="1" y="10501"/>
                </a:lnTo>
                <a:lnTo>
                  <a:pt x="116675" y="10501"/>
                </a:lnTo>
                <a:lnTo>
                  <a:pt x="116675" y="0"/>
                </a:lnTo>
                <a:close/>
              </a:path>
            </a:pathLst>
          </a:custGeom>
          <a:solidFill>
            <a:srgbClr val="000000">
              <a:alpha val="100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3" name="Google Shape;723;p27"/>
          <p:cNvSpPr/>
          <p:nvPr/>
        </p:nvSpPr>
        <p:spPr>
          <a:xfrm>
            <a:off x="0" y="5810000"/>
            <a:ext cx="12192400" cy="1048000"/>
          </a:xfrm>
          <a:prstGeom prst="rect">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4" name="Google Shape;724;p27"/>
          <p:cNvSpPr/>
          <p:nvPr/>
        </p:nvSpPr>
        <p:spPr>
          <a:xfrm rot="5400000">
            <a:off x="5847200" y="-5850733"/>
            <a:ext cx="498000" cy="12192000"/>
          </a:xfrm>
          <a:prstGeom prst="rect">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5" name="Google Shape;725;p27"/>
          <p:cNvSpPr/>
          <p:nvPr/>
        </p:nvSpPr>
        <p:spPr>
          <a:xfrm rot="5400000">
            <a:off x="5253600" y="-4751800"/>
            <a:ext cx="1685200" cy="12192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26" name="Google Shape;726;p27"/>
          <p:cNvGrpSpPr/>
          <p:nvPr/>
        </p:nvGrpSpPr>
        <p:grpSpPr>
          <a:xfrm>
            <a:off x="114934" y="461149"/>
            <a:ext cx="12077257" cy="1725419"/>
            <a:chOff x="31859" y="3637483"/>
            <a:chExt cx="9057943" cy="954958"/>
          </a:xfrm>
        </p:grpSpPr>
        <p:sp>
          <p:nvSpPr>
            <p:cNvPr id="727" name="Google Shape;727;p27"/>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27"/>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27"/>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27"/>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31" name="Google Shape;731;p27"/>
          <p:cNvSpPr/>
          <p:nvPr/>
        </p:nvSpPr>
        <p:spPr>
          <a:xfrm rot="5400000">
            <a:off x="5448866" y="-851760"/>
            <a:ext cx="1294271" cy="12192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32" name="Google Shape;732;p27"/>
          <p:cNvGrpSpPr/>
          <p:nvPr/>
        </p:nvGrpSpPr>
        <p:grpSpPr>
          <a:xfrm>
            <a:off x="-57567" y="4597076"/>
            <a:ext cx="12315180" cy="1347509"/>
            <a:chOff x="31859" y="3637483"/>
            <a:chExt cx="9057943" cy="954958"/>
          </a:xfrm>
        </p:grpSpPr>
        <p:sp>
          <p:nvSpPr>
            <p:cNvPr id="733" name="Google Shape;733;p27"/>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27"/>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27"/>
            <p:cNvSpPr/>
            <p:nvPr/>
          </p:nvSpPr>
          <p:spPr>
            <a:xfrm>
              <a:off x="3651240" y="3640359"/>
              <a:ext cx="127105" cy="949205"/>
            </a:xfrm>
            <a:custGeom>
              <a:avLst/>
              <a:gdLst/>
              <a:ahLst/>
              <a:cxnLst/>
              <a:rect l="l" t="t" r="r" b="b"/>
              <a:pathLst>
                <a:path w="1635" h="12210" extrusionOk="0">
                  <a:moveTo>
                    <a:pt x="1475" y="1"/>
                  </a:moveTo>
                  <a:lnTo>
                    <a:pt x="1" y="12209"/>
                  </a:lnTo>
                  <a:lnTo>
                    <a:pt x="150" y="12209"/>
                  </a:lnTo>
                  <a:lnTo>
                    <a:pt x="1634"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27"/>
            <p:cNvSpPr/>
            <p:nvPr/>
          </p:nvSpPr>
          <p:spPr>
            <a:xfrm>
              <a:off x="5347043" y="3640359"/>
              <a:ext cx="124151" cy="949205"/>
            </a:xfrm>
            <a:custGeom>
              <a:avLst/>
              <a:gdLst/>
              <a:ahLst/>
              <a:cxnLst/>
              <a:rect l="l" t="t" r="r" b="b"/>
              <a:pathLst>
                <a:path w="1597" h="12210" extrusionOk="0">
                  <a:moveTo>
                    <a:pt x="0" y="1"/>
                  </a:moveTo>
                  <a:lnTo>
                    <a:pt x="1438" y="12209"/>
                  </a:lnTo>
                  <a:lnTo>
                    <a:pt x="1596" y="12209"/>
                  </a:lnTo>
                  <a:lnTo>
                    <a:pt x="159"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27"/>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27"/>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39" name="Google Shape;739;p27"/>
          <p:cNvSpPr txBox="1">
            <a:spLocks noGrp="1"/>
          </p:cNvSpPr>
          <p:nvPr>
            <p:ph type="title"/>
          </p:nvPr>
        </p:nvSpPr>
        <p:spPr>
          <a:xfrm>
            <a:off x="3143400" y="706333"/>
            <a:ext cx="5905200" cy="13476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40" name="Google Shape;740;p27"/>
          <p:cNvSpPr txBox="1">
            <a:spLocks noGrp="1"/>
          </p:cNvSpPr>
          <p:nvPr>
            <p:ph type="title" idx="2"/>
          </p:nvPr>
        </p:nvSpPr>
        <p:spPr>
          <a:xfrm>
            <a:off x="1300700" y="2675951"/>
            <a:ext cx="3341200" cy="516000"/>
          </a:xfrm>
          <a:prstGeom prst="rect">
            <a:avLst/>
          </a:prstGeom>
        </p:spPr>
        <p:txBody>
          <a:bodyPr spcFirstLastPara="1" wrap="square" lIns="14400" tIns="14400" rIns="14400" bIns="14400" anchor="t" anchorCtr="0">
            <a:noAutofit/>
          </a:bodyPr>
          <a:lstStyle>
            <a:lvl1pPr lvl="0" rtl="0">
              <a:spcBef>
                <a:spcPts val="0"/>
              </a:spcBef>
              <a:spcAft>
                <a:spcPts val="0"/>
              </a:spcAft>
              <a:buSzPts val="3500"/>
              <a:buNone/>
              <a:defRPr sz="2667">
                <a:solidFill>
                  <a:schemeClr val="accen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41" name="Google Shape;741;p27"/>
          <p:cNvSpPr txBox="1">
            <a:spLocks noGrp="1"/>
          </p:cNvSpPr>
          <p:nvPr>
            <p:ph type="title" idx="3"/>
          </p:nvPr>
        </p:nvSpPr>
        <p:spPr>
          <a:xfrm>
            <a:off x="7514733" y="2675951"/>
            <a:ext cx="3341200" cy="516000"/>
          </a:xfrm>
          <a:prstGeom prst="rect">
            <a:avLst/>
          </a:prstGeom>
        </p:spPr>
        <p:txBody>
          <a:bodyPr spcFirstLastPara="1" wrap="square" lIns="14400" tIns="14400" rIns="14400" bIns="14400" anchor="t" anchorCtr="0">
            <a:noAutofit/>
          </a:bodyPr>
          <a:lstStyle>
            <a:lvl1pPr lvl="0" algn="r" rtl="0">
              <a:spcBef>
                <a:spcPts val="0"/>
              </a:spcBef>
              <a:spcAft>
                <a:spcPts val="0"/>
              </a:spcAft>
              <a:buSzPts val="3500"/>
              <a:buNone/>
              <a:defRPr sz="2667">
                <a:solidFill>
                  <a:schemeClr val="accen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42" name="Google Shape;742;p27"/>
          <p:cNvSpPr txBox="1">
            <a:spLocks noGrp="1"/>
          </p:cNvSpPr>
          <p:nvPr>
            <p:ph type="subTitle" idx="1"/>
          </p:nvPr>
        </p:nvSpPr>
        <p:spPr>
          <a:xfrm>
            <a:off x="7514367" y="3253267"/>
            <a:ext cx="3341200" cy="928800"/>
          </a:xfrm>
          <a:prstGeom prst="rect">
            <a:avLst/>
          </a:prstGeom>
        </p:spPr>
        <p:txBody>
          <a:bodyPr spcFirstLastPara="1" wrap="square" lIns="14400" tIns="14400" rIns="14400" bIns="14400" anchor="t" anchorCtr="0">
            <a:noAutofit/>
          </a:bodyPr>
          <a:lstStyle>
            <a:lvl1pPr lvl="0" algn="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43" name="Google Shape;743;p27"/>
          <p:cNvSpPr txBox="1">
            <a:spLocks noGrp="1"/>
          </p:cNvSpPr>
          <p:nvPr>
            <p:ph type="subTitle" idx="4"/>
          </p:nvPr>
        </p:nvSpPr>
        <p:spPr>
          <a:xfrm>
            <a:off x="1300700" y="3253267"/>
            <a:ext cx="3341200" cy="928800"/>
          </a:xfrm>
          <a:prstGeom prst="rect">
            <a:avLst/>
          </a:prstGeom>
        </p:spPr>
        <p:txBody>
          <a:bodyPr spcFirstLastPara="1" wrap="square" lIns="14400" tIns="14400" rIns="14400" bIns="14400"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509263355"/>
      </p:ext>
    </p:extLst>
  </p:cSld>
  <p:clrMapOvr>
    <a:masterClrMapping/>
  </p:clrMapOvr>
  <p:transition spd="med">
    <p:pull/>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871"/>
        <p:cNvGrpSpPr/>
        <p:nvPr/>
      </p:nvGrpSpPr>
      <p:grpSpPr>
        <a:xfrm>
          <a:off x="0" y="0"/>
          <a:ext cx="0" cy="0"/>
          <a:chOff x="0" y="0"/>
          <a:chExt cx="0" cy="0"/>
        </a:xfrm>
      </p:grpSpPr>
      <p:grpSp>
        <p:nvGrpSpPr>
          <p:cNvPr id="872" name="Google Shape;872;p31"/>
          <p:cNvGrpSpPr/>
          <p:nvPr/>
        </p:nvGrpSpPr>
        <p:grpSpPr>
          <a:xfrm>
            <a:off x="-99" y="4531868"/>
            <a:ext cx="12192148" cy="1646233"/>
            <a:chOff x="-75" y="3398900"/>
            <a:chExt cx="9144111" cy="1234675"/>
          </a:xfrm>
        </p:grpSpPr>
        <p:sp>
          <p:nvSpPr>
            <p:cNvPr id="873" name="Google Shape;873;p31"/>
            <p:cNvSpPr/>
            <p:nvPr/>
          </p:nvSpPr>
          <p:spPr>
            <a:xfrm>
              <a:off x="-75" y="4289175"/>
              <a:ext cx="9144000" cy="3444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74" name="Google Shape;874;p31"/>
            <p:cNvGrpSpPr/>
            <p:nvPr/>
          </p:nvGrpSpPr>
          <p:grpSpPr>
            <a:xfrm flipH="1">
              <a:off x="-75" y="3398900"/>
              <a:ext cx="9144111" cy="890275"/>
              <a:chOff x="-75" y="3714050"/>
              <a:chExt cx="9144111" cy="890275"/>
            </a:xfrm>
          </p:grpSpPr>
          <p:sp>
            <p:nvSpPr>
              <p:cNvPr id="875" name="Google Shape;875;p31"/>
              <p:cNvSpPr/>
              <p:nvPr/>
            </p:nvSpPr>
            <p:spPr>
              <a:xfrm>
                <a:off x="-75" y="4250925"/>
                <a:ext cx="9144000" cy="3534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31"/>
              <p:cNvSpPr/>
              <p:nvPr/>
            </p:nvSpPr>
            <p:spPr>
              <a:xfrm>
                <a:off x="-75" y="3714050"/>
                <a:ext cx="9144111" cy="553156"/>
              </a:xfrm>
              <a:custGeom>
                <a:avLst/>
                <a:gdLst/>
                <a:ahLst/>
                <a:cxnLst/>
                <a:rect l="l" t="t" r="r" b="b"/>
                <a:pathLst>
                  <a:path w="116675" h="6515" extrusionOk="0">
                    <a:moveTo>
                      <a:pt x="8866" y="1"/>
                    </a:moveTo>
                    <a:cubicBezTo>
                      <a:pt x="8776" y="1"/>
                      <a:pt x="8687" y="6"/>
                      <a:pt x="8597" y="18"/>
                    </a:cubicBezTo>
                    <a:cubicBezTo>
                      <a:pt x="7467" y="176"/>
                      <a:pt x="6534" y="1306"/>
                      <a:pt x="6609" y="2435"/>
                    </a:cubicBezTo>
                    <a:cubicBezTo>
                      <a:pt x="6256" y="1907"/>
                      <a:pt x="5617" y="1596"/>
                      <a:pt x="4971" y="1596"/>
                    </a:cubicBezTo>
                    <a:cubicBezTo>
                      <a:pt x="4762" y="1596"/>
                      <a:pt x="4551" y="1629"/>
                      <a:pt x="4350" y="1698"/>
                    </a:cubicBezTo>
                    <a:cubicBezTo>
                      <a:pt x="3575" y="1969"/>
                      <a:pt x="2996" y="2818"/>
                      <a:pt x="3034" y="3639"/>
                    </a:cubicBezTo>
                    <a:cubicBezTo>
                      <a:pt x="2708" y="3202"/>
                      <a:pt x="2172" y="2957"/>
                      <a:pt x="1640" y="2957"/>
                    </a:cubicBezTo>
                    <a:cubicBezTo>
                      <a:pt x="1410" y="2957"/>
                      <a:pt x="1182" y="3002"/>
                      <a:pt x="971" y="3098"/>
                    </a:cubicBezTo>
                    <a:cubicBezTo>
                      <a:pt x="271" y="3443"/>
                      <a:pt x="0" y="4143"/>
                      <a:pt x="0" y="5039"/>
                    </a:cubicBezTo>
                    <a:lnTo>
                      <a:pt x="0" y="6514"/>
                    </a:lnTo>
                    <a:lnTo>
                      <a:pt x="116675" y="6514"/>
                    </a:lnTo>
                    <a:lnTo>
                      <a:pt x="116675" y="5702"/>
                    </a:lnTo>
                    <a:cubicBezTo>
                      <a:pt x="116675" y="5002"/>
                      <a:pt x="116441" y="4339"/>
                      <a:pt x="115853" y="4069"/>
                    </a:cubicBezTo>
                    <a:cubicBezTo>
                      <a:pt x="115673" y="3970"/>
                      <a:pt x="115472" y="3924"/>
                      <a:pt x="115270" y="3924"/>
                    </a:cubicBezTo>
                    <a:cubicBezTo>
                      <a:pt x="114824" y="3924"/>
                      <a:pt x="114371" y="4145"/>
                      <a:pt x="114108" y="4498"/>
                    </a:cubicBezTo>
                    <a:cubicBezTo>
                      <a:pt x="114145" y="3798"/>
                      <a:pt x="113641" y="3051"/>
                      <a:pt x="112941" y="2818"/>
                    </a:cubicBezTo>
                    <a:cubicBezTo>
                      <a:pt x="112784" y="2763"/>
                      <a:pt x="112618" y="2736"/>
                      <a:pt x="112451" y="2736"/>
                    </a:cubicBezTo>
                    <a:cubicBezTo>
                      <a:pt x="111912" y="2736"/>
                      <a:pt x="111358" y="3011"/>
                      <a:pt x="111037" y="3481"/>
                    </a:cubicBezTo>
                    <a:cubicBezTo>
                      <a:pt x="111074" y="2473"/>
                      <a:pt x="110290" y="1539"/>
                      <a:pt x="109320" y="1418"/>
                    </a:cubicBezTo>
                    <a:cubicBezTo>
                      <a:pt x="109235" y="1405"/>
                      <a:pt x="109150" y="1399"/>
                      <a:pt x="109065" y="1399"/>
                    </a:cubicBezTo>
                    <a:cubicBezTo>
                      <a:pt x="108179" y="1399"/>
                      <a:pt x="107324" y="2087"/>
                      <a:pt x="107145" y="2939"/>
                    </a:cubicBezTo>
                    <a:cubicBezTo>
                      <a:pt x="106945" y="2830"/>
                      <a:pt x="106723" y="2781"/>
                      <a:pt x="106501" y="2781"/>
                    </a:cubicBezTo>
                    <a:cubicBezTo>
                      <a:pt x="105768" y="2781"/>
                      <a:pt x="105016" y="3316"/>
                      <a:pt x="104923" y="4031"/>
                    </a:cubicBezTo>
                    <a:cubicBezTo>
                      <a:pt x="104699" y="3941"/>
                      <a:pt x="104462" y="3897"/>
                      <a:pt x="104226" y="3897"/>
                    </a:cubicBezTo>
                    <a:cubicBezTo>
                      <a:pt x="103854" y="3897"/>
                      <a:pt x="103486" y="4007"/>
                      <a:pt x="103178" y="4218"/>
                    </a:cubicBezTo>
                    <a:cubicBezTo>
                      <a:pt x="103019" y="3873"/>
                      <a:pt x="102786" y="3565"/>
                      <a:pt x="102478" y="3331"/>
                    </a:cubicBezTo>
                    <a:cubicBezTo>
                      <a:pt x="102118" y="3069"/>
                      <a:pt x="101675" y="2935"/>
                      <a:pt x="101233" y="2935"/>
                    </a:cubicBezTo>
                    <a:cubicBezTo>
                      <a:pt x="100952" y="2935"/>
                      <a:pt x="100672" y="2989"/>
                      <a:pt x="100415" y="3098"/>
                    </a:cubicBezTo>
                    <a:cubicBezTo>
                      <a:pt x="100294" y="2235"/>
                      <a:pt x="99405" y="1623"/>
                      <a:pt x="98559" y="1623"/>
                    </a:cubicBezTo>
                    <a:cubicBezTo>
                      <a:pt x="98298" y="1623"/>
                      <a:pt x="98040" y="1682"/>
                      <a:pt x="97811" y="1810"/>
                    </a:cubicBezTo>
                    <a:cubicBezTo>
                      <a:pt x="97595" y="802"/>
                      <a:pt x="96553" y="1"/>
                      <a:pt x="95506" y="1"/>
                    </a:cubicBezTo>
                    <a:cubicBezTo>
                      <a:pt x="95418" y="1"/>
                      <a:pt x="95331" y="6"/>
                      <a:pt x="95244" y="18"/>
                    </a:cubicBezTo>
                    <a:cubicBezTo>
                      <a:pt x="94115" y="176"/>
                      <a:pt x="93181" y="1306"/>
                      <a:pt x="93256" y="2435"/>
                    </a:cubicBezTo>
                    <a:cubicBezTo>
                      <a:pt x="92875" y="1907"/>
                      <a:pt x="92250" y="1596"/>
                      <a:pt x="91617" y="1596"/>
                    </a:cubicBezTo>
                    <a:cubicBezTo>
                      <a:pt x="91412" y="1596"/>
                      <a:pt x="91205" y="1629"/>
                      <a:pt x="91006" y="1698"/>
                    </a:cubicBezTo>
                    <a:cubicBezTo>
                      <a:pt x="90222" y="1969"/>
                      <a:pt x="89644" y="2818"/>
                      <a:pt x="89681" y="3639"/>
                    </a:cubicBezTo>
                    <a:cubicBezTo>
                      <a:pt x="89355" y="3202"/>
                      <a:pt x="88819" y="2957"/>
                      <a:pt x="88287" y="2957"/>
                    </a:cubicBezTo>
                    <a:cubicBezTo>
                      <a:pt x="88058" y="2957"/>
                      <a:pt x="87829" y="3002"/>
                      <a:pt x="87618" y="3098"/>
                    </a:cubicBezTo>
                    <a:cubicBezTo>
                      <a:pt x="87114" y="3331"/>
                      <a:pt x="86769" y="3873"/>
                      <a:pt x="86685" y="4414"/>
                    </a:cubicBezTo>
                    <a:cubicBezTo>
                      <a:pt x="86535" y="4265"/>
                      <a:pt x="86377" y="4143"/>
                      <a:pt x="86218" y="4069"/>
                    </a:cubicBezTo>
                    <a:cubicBezTo>
                      <a:pt x="86026" y="3970"/>
                      <a:pt x="85817" y="3924"/>
                      <a:pt x="85610" y="3924"/>
                    </a:cubicBezTo>
                    <a:cubicBezTo>
                      <a:pt x="85152" y="3924"/>
                      <a:pt x="84699" y="4145"/>
                      <a:pt x="84435" y="4498"/>
                    </a:cubicBezTo>
                    <a:cubicBezTo>
                      <a:pt x="84473" y="3798"/>
                      <a:pt x="84006" y="3051"/>
                      <a:pt x="83306" y="2818"/>
                    </a:cubicBezTo>
                    <a:cubicBezTo>
                      <a:pt x="83140" y="2763"/>
                      <a:pt x="82967" y="2736"/>
                      <a:pt x="82795" y="2736"/>
                    </a:cubicBezTo>
                    <a:cubicBezTo>
                      <a:pt x="82239" y="2736"/>
                      <a:pt x="81683" y="3011"/>
                      <a:pt x="81355" y="3481"/>
                    </a:cubicBezTo>
                    <a:cubicBezTo>
                      <a:pt x="81439" y="2473"/>
                      <a:pt x="80655" y="1539"/>
                      <a:pt x="79684" y="1418"/>
                    </a:cubicBezTo>
                    <a:cubicBezTo>
                      <a:pt x="79600" y="1405"/>
                      <a:pt x="79515" y="1399"/>
                      <a:pt x="79430" y="1399"/>
                    </a:cubicBezTo>
                    <a:cubicBezTo>
                      <a:pt x="78544" y="1399"/>
                      <a:pt x="77685" y="2087"/>
                      <a:pt x="77472" y="2939"/>
                    </a:cubicBezTo>
                    <a:cubicBezTo>
                      <a:pt x="77281" y="2830"/>
                      <a:pt x="77066" y="2781"/>
                      <a:pt x="76848" y="2781"/>
                    </a:cubicBezTo>
                    <a:cubicBezTo>
                      <a:pt x="76131" y="2781"/>
                      <a:pt x="75372" y="3316"/>
                      <a:pt x="75251" y="4031"/>
                    </a:cubicBezTo>
                    <a:cubicBezTo>
                      <a:pt x="75041" y="3941"/>
                      <a:pt x="74807" y="3897"/>
                      <a:pt x="74570" y="3897"/>
                    </a:cubicBezTo>
                    <a:cubicBezTo>
                      <a:pt x="74196" y="3897"/>
                      <a:pt x="73814" y="4007"/>
                      <a:pt x="73505" y="4218"/>
                    </a:cubicBezTo>
                    <a:cubicBezTo>
                      <a:pt x="73384" y="3873"/>
                      <a:pt x="73150" y="3565"/>
                      <a:pt x="72842" y="3331"/>
                    </a:cubicBezTo>
                    <a:cubicBezTo>
                      <a:pt x="72483" y="3069"/>
                      <a:pt x="72040" y="2935"/>
                      <a:pt x="71589" y="2935"/>
                    </a:cubicBezTo>
                    <a:cubicBezTo>
                      <a:pt x="71303" y="2935"/>
                      <a:pt x="71014" y="2989"/>
                      <a:pt x="70742" y="3098"/>
                    </a:cubicBezTo>
                    <a:cubicBezTo>
                      <a:pt x="70621" y="2235"/>
                      <a:pt x="69754" y="1623"/>
                      <a:pt x="68902" y="1623"/>
                    </a:cubicBezTo>
                    <a:cubicBezTo>
                      <a:pt x="68639" y="1623"/>
                      <a:pt x="68376" y="1682"/>
                      <a:pt x="68138" y="1810"/>
                    </a:cubicBezTo>
                    <a:cubicBezTo>
                      <a:pt x="67923" y="802"/>
                      <a:pt x="66912" y="1"/>
                      <a:pt x="65870" y="1"/>
                    </a:cubicBezTo>
                    <a:cubicBezTo>
                      <a:pt x="65783" y="1"/>
                      <a:pt x="65696" y="6"/>
                      <a:pt x="65609" y="18"/>
                    </a:cubicBezTo>
                    <a:cubicBezTo>
                      <a:pt x="64479" y="176"/>
                      <a:pt x="63546" y="1306"/>
                      <a:pt x="63621" y="2435"/>
                    </a:cubicBezTo>
                    <a:cubicBezTo>
                      <a:pt x="63240" y="1907"/>
                      <a:pt x="62594" y="1596"/>
                      <a:pt x="61966" y="1596"/>
                    </a:cubicBezTo>
                    <a:cubicBezTo>
                      <a:pt x="61763" y="1596"/>
                      <a:pt x="61561" y="1629"/>
                      <a:pt x="61371" y="1698"/>
                    </a:cubicBezTo>
                    <a:cubicBezTo>
                      <a:pt x="60550" y="1969"/>
                      <a:pt x="59971" y="2818"/>
                      <a:pt x="60008" y="3639"/>
                    </a:cubicBezTo>
                    <a:cubicBezTo>
                      <a:pt x="59708" y="3202"/>
                      <a:pt x="59162" y="2957"/>
                      <a:pt x="58621" y="2957"/>
                    </a:cubicBezTo>
                    <a:cubicBezTo>
                      <a:pt x="58388" y="2957"/>
                      <a:pt x="58156" y="3002"/>
                      <a:pt x="57945" y="3098"/>
                    </a:cubicBezTo>
                    <a:cubicBezTo>
                      <a:pt x="57441" y="3369"/>
                      <a:pt x="57049" y="3910"/>
                      <a:pt x="57012" y="4498"/>
                    </a:cubicBezTo>
                    <a:cubicBezTo>
                      <a:pt x="56853" y="4302"/>
                      <a:pt x="56704" y="4143"/>
                      <a:pt x="56471" y="4069"/>
                    </a:cubicBezTo>
                    <a:cubicBezTo>
                      <a:pt x="56287" y="3970"/>
                      <a:pt x="56086" y="3924"/>
                      <a:pt x="55883" y="3924"/>
                    </a:cubicBezTo>
                    <a:cubicBezTo>
                      <a:pt x="55436" y="3924"/>
                      <a:pt x="54986" y="4145"/>
                      <a:pt x="54716" y="4498"/>
                    </a:cubicBezTo>
                    <a:cubicBezTo>
                      <a:pt x="54753" y="3798"/>
                      <a:pt x="54249" y="3051"/>
                      <a:pt x="53587" y="2818"/>
                    </a:cubicBezTo>
                    <a:cubicBezTo>
                      <a:pt x="53421" y="2763"/>
                      <a:pt x="53248" y="2736"/>
                      <a:pt x="53077" y="2736"/>
                    </a:cubicBezTo>
                    <a:cubicBezTo>
                      <a:pt x="52523" y="2736"/>
                      <a:pt x="51973" y="3011"/>
                      <a:pt x="51645" y="3481"/>
                    </a:cubicBezTo>
                    <a:cubicBezTo>
                      <a:pt x="51720" y="2473"/>
                      <a:pt x="50908" y="1539"/>
                      <a:pt x="49937" y="1418"/>
                    </a:cubicBezTo>
                    <a:cubicBezTo>
                      <a:pt x="49852" y="1405"/>
                      <a:pt x="49767" y="1399"/>
                      <a:pt x="49683" y="1399"/>
                    </a:cubicBezTo>
                    <a:cubicBezTo>
                      <a:pt x="48795" y="1399"/>
                      <a:pt x="47932" y="2087"/>
                      <a:pt x="47753" y="2939"/>
                    </a:cubicBezTo>
                    <a:cubicBezTo>
                      <a:pt x="47555" y="2830"/>
                      <a:pt x="47335" y="2781"/>
                      <a:pt x="47113" y="2781"/>
                    </a:cubicBezTo>
                    <a:cubicBezTo>
                      <a:pt x="46382" y="2781"/>
                      <a:pt x="45627" y="3316"/>
                      <a:pt x="45541" y="4031"/>
                    </a:cubicBezTo>
                    <a:cubicBezTo>
                      <a:pt x="45331" y="3941"/>
                      <a:pt x="45097" y="3897"/>
                      <a:pt x="44859" y="3897"/>
                    </a:cubicBezTo>
                    <a:cubicBezTo>
                      <a:pt x="44484" y="3897"/>
                      <a:pt x="44100" y="4007"/>
                      <a:pt x="43786" y="4218"/>
                    </a:cubicBezTo>
                    <a:cubicBezTo>
                      <a:pt x="43636" y="3873"/>
                      <a:pt x="43403" y="3565"/>
                      <a:pt x="43132" y="3331"/>
                    </a:cubicBezTo>
                    <a:cubicBezTo>
                      <a:pt x="42750" y="3069"/>
                      <a:pt x="42294" y="2935"/>
                      <a:pt x="41849" y="2935"/>
                    </a:cubicBezTo>
                    <a:cubicBezTo>
                      <a:pt x="41565" y="2935"/>
                      <a:pt x="41286" y="2989"/>
                      <a:pt x="41032" y="3098"/>
                    </a:cubicBezTo>
                    <a:cubicBezTo>
                      <a:pt x="40911" y="2235"/>
                      <a:pt x="40044" y="1623"/>
                      <a:pt x="39188" y="1623"/>
                    </a:cubicBezTo>
                    <a:cubicBezTo>
                      <a:pt x="38923" y="1623"/>
                      <a:pt x="38659" y="1682"/>
                      <a:pt x="38419" y="1810"/>
                    </a:cubicBezTo>
                    <a:cubicBezTo>
                      <a:pt x="38203" y="802"/>
                      <a:pt x="37193" y="1"/>
                      <a:pt x="36121" y="1"/>
                    </a:cubicBezTo>
                    <a:cubicBezTo>
                      <a:pt x="36032" y="1"/>
                      <a:pt x="35942" y="6"/>
                      <a:pt x="35852" y="18"/>
                    </a:cubicBezTo>
                    <a:cubicBezTo>
                      <a:pt x="34732" y="176"/>
                      <a:pt x="33836" y="1306"/>
                      <a:pt x="33873" y="2435"/>
                    </a:cubicBezTo>
                    <a:cubicBezTo>
                      <a:pt x="33521" y="1907"/>
                      <a:pt x="32881" y="1596"/>
                      <a:pt x="32236" y="1596"/>
                    </a:cubicBezTo>
                    <a:cubicBezTo>
                      <a:pt x="32026" y="1596"/>
                      <a:pt x="31816" y="1629"/>
                      <a:pt x="31614" y="1698"/>
                    </a:cubicBezTo>
                    <a:cubicBezTo>
                      <a:pt x="30840" y="1969"/>
                      <a:pt x="30252" y="2818"/>
                      <a:pt x="30298" y="3639"/>
                    </a:cubicBezTo>
                    <a:cubicBezTo>
                      <a:pt x="29998" y="3202"/>
                      <a:pt x="29452" y="2957"/>
                      <a:pt x="28911" y="2957"/>
                    </a:cubicBezTo>
                    <a:cubicBezTo>
                      <a:pt x="28678" y="2957"/>
                      <a:pt x="28446" y="3002"/>
                      <a:pt x="28235" y="3098"/>
                    </a:cubicBezTo>
                    <a:cubicBezTo>
                      <a:pt x="27843" y="3285"/>
                      <a:pt x="27535" y="3639"/>
                      <a:pt x="27377" y="4031"/>
                    </a:cubicBezTo>
                    <a:cubicBezTo>
                      <a:pt x="27265" y="3481"/>
                      <a:pt x="26835" y="3014"/>
                      <a:pt x="26285" y="2818"/>
                    </a:cubicBezTo>
                    <a:cubicBezTo>
                      <a:pt x="26130" y="2763"/>
                      <a:pt x="25966" y="2736"/>
                      <a:pt x="25799" y="2736"/>
                    </a:cubicBezTo>
                    <a:cubicBezTo>
                      <a:pt x="25264" y="2736"/>
                      <a:pt x="24708" y="3011"/>
                      <a:pt x="24381" y="3481"/>
                    </a:cubicBezTo>
                    <a:cubicBezTo>
                      <a:pt x="24418" y="2473"/>
                      <a:pt x="23643" y="1539"/>
                      <a:pt x="22672" y="1418"/>
                    </a:cubicBezTo>
                    <a:cubicBezTo>
                      <a:pt x="22588" y="1405"/>
                      <a:pt x="22503" y="1399"/>
                      <a:pt x="22418" y="1399"/>
                    </a:cubicBezTo>
                    <a:cubicBezTo>
                      <a:pt x="21531" y="1399"/>
                      <a:pt x="20668" y="2087"/>
                      <a:pt x="20498" y="2939"/>
                    </a:cubicBezTo>
                    <a:cubicBezTo>
                      <a:pt x="20297" y="2830"/>
                      <a:pt x="20076" y="2781"/>
                      <a:pt x="19853" y="2781"/>
                    </a:cubicBezTo>
                    <a:cubicBezTo>
                      <a:pt x="19121" y="2781"/>
                      <a:pt x="18369" y="3316"/>
                      <a:pt x="18276" y="4031"/>
                    </a:cubicBezTo>
                    <a:cubicBezTo>
                      <a:pt x="18052" y="3941"/>
                      <a:pt x="17815" y="3897"/>
                      <a:pt x="17579" y="3897"/>
                    </a:cubicBezTo>
                    <a:cubicBezTo>
                      <a:pt x="17207" y="3897"/>
                      <a:pt x="16839" y="4007"/>
                      <a:pt x="16531" y="4218"/>
                    </a:cubicBezTo>
                    <a:cubicBezTo>
                      <a:pt x="16372" y="3873"/>
                      <a:pt x="16139" y="3565"/>
                      <a:pt x="15831" y="3331"/>
                    </a:cubicBezTo>
                    <a:cubicBezTo>
                      <a:pt x="15471" y="3069"/>
                      <a:pt x="15028" y="2935"/>
                      <a:pt x="14586" y="2935"/>
                    </a:cubicBezTo>
                    <a:cubicBezTo>
                      <a:pt x="14305" y="2935"/>
                      <a:pt x="14025" y="2989"/>
                      <a:pt x="13768" y="3098"/>
                    </a:cubicBezTo>
                    <a:cubicBezTo>
                      <a:pt x="13647" y="2235"/>
                      <a:pt x="12758" y="1623"/>
                      <a:pt x="11912" y="1623"/>
                    </a:cubicBezTo>
                    <a:cubicBezTo>
                      <a:pt x="11651" y="1623"/>
                      <a:pt x="11393" y="1682"/>
                      <a:pt x="11164" y="1810"/>
                    </a:cubicBezTo>
                    <a:cubicBezTo>
                      <a:pt x="10948" y="802"/>
                      <a:pt x="9938" y="1"/>
                      <a:pt x="88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877" name="Google Shape;877;p31"/>
          <p:cNvSpPr/>
          <p:nvPr/>
        </p:nvSpPr>
        <p:spPr>
          <a:xfrm>
            <a:off x="-99" y="6120424"/>
            <a:ext cx="12192148" cy="737529"/>
          </a:xfrm>
          <a:custGeom>
            <a:avLst/>
            <a:gdLst/>
            <a:ahLst/>
            <a:cxnLst/>
            <a:rect l="l" t="t" r="r" b="b"/>
            <a:pathLst>
              <a:path w="116675" h="3930" extrusionOk="0">
                <a:moveTo>
                  <a:pt x="0" y="0"/>
                </a:moveTo>
                <a:lnTo>
                  <a:pt x="0" y="3930"/>
                </a:lnTo>
                <a:lnTo>
                  <a:pt x="116675" y="3930"/>
                </a:lnTo>
                <a:lnTo>
                  <a:pt x="116675"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78" name="Google Shape;878;p31"/>
          <p:cNvGrpSpPr/>
          <p:nvPr/>
        </p:nvGrpSpPr>
        <p:grpSpPr>
          <a:xfrm>
            <a:off x="-57566" y="6120379"/>
            <a:ext cx="12315180" cy="763584"/>
            <a:chOff x="31859" y="3637483"/>
            <a:chExt cx="9057943" cy="954958"/>
          </a:xfrm>
        </p:grpSpPr>
        <p:sp>
          <p:nvSpPr>
            <p:cNvPr id="879" name="Google Shape;879;p31"/>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31"/>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31"/>
            <p:cNvSpPr/>
            <p:nvPr/>
          </p:nvSpPr>
          <p:spPr>
            <a:xfrm>
              <a:off x="3651240" y="3640359"/>
              <a:ext cx="127105" cy="949205"/>
            </a:xfrm>
            <a:custGeom>
              <a:avLst/>
              <a:gdLst/>
              <a:ahLst/>
              <a:cxnLst/>
              <a:rect l="l" t="t" r="r" b="b"/>
              <a:pathLst>
                <a:path w="1635" h="12210" extrusionOk="0">
                  <a:moveTo>
                    <a:pt x="1475" y="1"/>
                  </a:moveTo>
                  <a:lnTo>
                    <a:pt x="1" y="12209"/>
                  </a:lnTo>
                  <a:lnTo>
                    <a:pt x="150" y="12209"/>
                  </a:lnTo>
                  <a:lnTo>
                    <a:pt x="1634"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31"/>
            <p:cNvSpPr/>
            <p:nvPr/>
          </p:nvSpPr>
          <p:spPr>
            <a:xfrm>
              <a:off x="5347043" y="3640359"/>
              <a:ext cx="124151" cy="949205"/>
            </a:xfrm>
            <a:custGeom>
              <a:avLst/>
              <a:gdLst/>
              <a:ahLst/>
              <a:cxnLst/>
              <a:rect l="l" t="t" r="r" b="b"/>
              <a:pathLst>
                <a:path w="1597" h="12210" extrusionOk="0">
                  <a:moveTo>
                    <a:pt x="0" y="1"/>
                  </a:moveTo>
                  <a:lnTo>
                    <a:pt x="1438" y="12209"/>
                  </a:lnTo>
                  <a:lnTo>
                    <a:pt x="1596" y="12209"/>
                  </a:lnTo>
                  <a:lnTo>
                    <a:pt x="159"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31"/>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31"/>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85" name="Google Shape;885;p31"/>
          <p:cNvGrpSpPr/>
          <p:nvPr/>
        </p:nvGrpSpPr>
        <p:grpSpPr>
          <a:xfrm>
            <a:off x="331840" y="598774"/>
            <a:ext cx="11347808" cy="3287333"/>
            <a:chOff x="248880" y="449080"/>
            <a:chExt cx="8510856" cy="2465500"/>
          </a:xfrm>
        </p:grpSpPr>
        <p:sp>
          <p:nvSpPr>
            <p:cNvPr id="886" name="Google Shape;886;p31"/>
            <p:cNvSpPr/>
            <p:nvPr/>
          </p:nvSpPr>
          <p:spPr>
            <a:xfrm>
              <a:off x="6949139" y="2468578"/>
              <a:ext cx="1098260" cy="364324"/>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31"/>
            <p:cNvSpPr/>
            <p:nvPr/>
          </p:nvSpPr>
          <p:spPr>
            <a:xfrm>
              <a:off x="248880" y="1782968"/>
              <a:ext cx="790181" cy="262127"/>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8" name="Google Shape;888;p31"/>
            <p:cNvSpPr/>
            <p:nvPr/>
          </p:nvSpPr>
          <p:spPr>
            <a:xfrm>
              <a:off x="614173" y="612032"/>
              <a:ext cx="1370768" cy="364322"/>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9" name="Google Shape;889;p31"/>
            <p:cNvSpPr/>
            <p:nvPr/>
          </p:nvSpPr>
          <p:spPr>
            <a:xfrm flipH="1">
              <a:off x="6133298" y="976344"/>
              <a:ext cx="1370768" cy="364322"/>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0" name="Google Shape;890;p31"/>
            <p:cNvSpPr/>
            <p:nvPr/>
          </p:nvSpPr>
          <p:spPr>
            <a:xfrm>
              <a:off x="7969555" y="449080"/>
              <a:ext cx="790181" cy="262127"/>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1" name="Google Shape;891;p31"/>
            <p:cNvSpPr/>
            <p:nvPr/>
          </p:nvSpPr>
          <p:spPr>
            <a:xfrm flipH="1">
              <a:off x="1958228" y="2652452"/>
              <a:ext cx="986250" cy="262128"/>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92" name="Google Shape;892;p31"/>
          <p:cNvSpPr txBox="1">
            <a:spLocks noGrp="1"/>
          </p:cNvSpPr>
          <p:nvPr>
            <p:ph type="title"/>
          </p:nvPr>
        </p:nvSpPr>
        <p:spPr>
          <a:xfrm>
            <a:off x="960000" y="718800"/>
            <a:ext cx="10272000" cy="6380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93" name="Google Shape;893;p31"/>
          <p:cNvSpPr txBox="1">
            <a:spLocks noGrp="1"/>
          </p:cNvSpPr>
          <p:nvPr>
            <p:ph type="title" idx="2"/>
          </p:nvPr>
        </p:nvSpPr>
        <p:spPr>
          <a:xfrm>
            <a:off x="1894067" y="2082233"/>
            <a:ext cx="2889600" cy="469200"/>
          </a:xfrm>
          <a:prstGeom prst="rect">
            <a:avLst/>
          </a:prstGeom>
        </p:spPr>
        <p:txBody>
          <a:bodyPr spcFirstLastPara="1" wrap="square" lIns="14400" tIns="14400" rIns="14400" bIns="14400" anchor="ctr" anchorCtr="0">
            <a:noAutofit/>
          </a:bodyPr>
          <a:lstStyle>
            <a:lvl1pPr lvl="0" algn="r" rtl="0">
              <a:spcBef>
                <a:spcPts val="0"/>
              </a:spcBef>
              <a:spcAft>
                <a:spcPts val="0"/>
              </a:spcAft>
              <a:buSzPts val="2500"/>
              <a:buNone/>
              <a:defRPr sz="26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94" name="Google Shape;894;p31"/>
          <p:cNvSpPr txBox="1">
            <a:spLocks noGrp="1"/>
          </p:cNvSpPr>
          <p:nvPr>
            <p:ph type="subTitle" idx="1"/>
          </p:nvPr>
        </p:nvSpPr>
        <p:spPr>
          <a:xfrm>
            <a:off x="1894067" y="2650233"/>
            <a:ext cx="2889600" cy="703600"/>
          </a:xfrm>
          <a:prstGeom prst="rect">
            <a:avLst/>
          </a:prstGeom>
        </p:spPr>
        <p:txBody>
          <a:bodyPr spcFirstLastPara="1" wrap="square" lIns="14400" tIns="14400" rIns="14400" bIns="14400" anchor="t"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95" name="Google Shape;895;p31"/>
          <p:cNvSpPr txBox="1">
            <a:spLocks noGrp="1"/>
          </p:cNvSpPr>
          <p:nvPr>
            <p:ph type="title" idx="3"/>
          </p:nvPr>
        </p:nvSpPr>
        <p:spPr>
          <a:xfrm>
            <a:off x="7260500" y="2082133"/>
            <a:ext cx="2887600" cy="469200"/>
          </a:xfrm>
          <a:prstGeom prst="rect">
            <a:avLst/>
          </a:prstGeom>
        </p:spPr>
        <p:txBody>
          <a:bodyPr spcFirstLastPara="1" wrap="square" lIns="14400" tIns="14400" rIns="14400" bIns="14400" anchor="ctr" anchorCtr="0">
            <a:noAutofit/>
          </a:bodyPr>
          <a:lstStyle>
            <a:lvl1pPr lvl="0" rtl="0">
              <a:spcBef>
                <a:spcPts val="0"/>
              </a:spcBef>
              <a:spcAft>
                <a:spcPts val="0"/>
              </a:spcAft>
              <a:buSzPts val="2500"/>
              <a:buNone/>
              <a:defRPr sz="26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96" name="Google Shape;896;p31"/>
          <p:cNvSpPr txBox="1">
            <a:spLocks noGrp="1"/>
          </p:cNvSpPr>
          <p:nvPr>
            <p:ph type="subTitle" idx="4"/>
          </p:nvPr>
        </p:nvSpPr>
        <p:spPr>
          <a:xfrm>
            <a:off x="7260533" y="2650233"/>
            <a:ext cx="2889600" cy="703600"/>
          </a:xfrm>
          <a:prstGeom prst="rect">
            <a:avLst/>
          </a:prstGeom>
        </p:spPr>
        <p:txBody>
          <a:bodyPr spcFirstLastPara="1" wrap="square" lIns="14400" tIns="14400" rIns="14400" bIns="14400"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97" name="Google Shape;897;p31"/>
          <p:cNvSpPr txBox="1">
            <a:spLocks noGrp="1"/>
          </p:cNvSpPr>
          <p:nvPr>
            <p:ph type="title" idx="5"/>
          </p:nvPr>
        </p:nvSpPr>
        <p:spPr>
          <a:xfrm>
            <a:off x="1894067" y="4186067"/>
            <a:ext cx="2889600" cy="469200"/>
          </a:xfrm>
          <a:prstGeom prst="rect">
            <a:avLst/>
          </a:prstGeom>
        </p:spPr>
        <p:txBody>
          <a:bodyPr spcFirstLastPara="1" wrap="square" lIns="14400" tIns="14400" rIns="14400" bIns="14400" anchor="ctr" anchorCtr="0">
            <a:noAutofit/>
          </a:bodyPr>
          <a:lstStyle>
            <a:lvl1pPr lvl="0" algn="r" rtl="0">
              <a:spcBef>
                <a:spcPts val="0"/>
              </a:spcBef>
              <a:spcAft>
                <a:spcPts val="0"/>
              </a:spcAft>
              <a:buSzPts val="2500"/>
              <a:buNone/>
              <a:defRPr sz="26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98" name="Google Shape;898;p31"/>
          <p:cNvSpPr txBox="1">
            <a:spLocks noGrp="1"/>
          </p:cNvSpPr>
          <p:nvPr>
            <p:ph type="subTitle" idx="6"/>
          </p:nvPr>
        </p:nvSpPr>
        <p:spPr>
          <a:xfrm>
            <a:off x="1894067" y="4750467"/>
            <a:ext cx="2889600" cy="705600"/>
          </a:xfrm>
          <a:prstGeom prst="rect">
            <a:avLst/>
          </a:prstGeom>
        </p:spPr>
        <p:txBody>
          <a:bodyPr spcFirstLastPara="1" wrap="square" lIns="14400" tIns="14400" rIns="14400" bIns="14400" anchor="t"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99" name="Google Shape;899;p31"/>
          <p:cNvSpPr txBox="1">
            <a:spLocks noGrp="1"/>
          </p:cNvSpPr>
          <p:nvPr>
            <p:ph type="title" idx="7"/>
          </p:nvPr>
        </p:nvSpPr>
        <p:spPr>
          <a:xfrm>
            <a:off x="7260500" y="4186067"/>
            <a:ext cx="2889600" cy="469200"/>
          </a:xfrm>
          <a:prstGeom prst="rect">
            <a:avLst/>
          </a:prstGeom>
        </p:spPr>
        <p:txBody>
          <a:bodyPr spcFirstLastPara="1" wrap="square" lIns="14400" tIns="14400" rIns="14400" bIns="14400" anchor="ctr" anchorCtr="0">
            <a:noAutofit/>
          </a:bodyPr>
          <a:lstStyle>
            <a:lvl1pPr lvl="0" rtl="0">
              <a:spcBef>
                <a:spcPts val="0"/>
              </a:spcBef>
              <a:spcAft>
                <a:spcPts val="0"/>
              </a:spcAft>
              <a:buSzPts val="2500"/>
              <a:buNone/>
              <a:defRPr sz="26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00" name="Google Shape;900;p31"/>
          <p:cNvSpPr txBox="1">
            <a:spLocks noGrp="1"/>
          </p:cNvSpPr>
          <p:nvPr>
            <p:ph type="subTitle" idx="8"/>
          </p:nvPr>
        </p:nvSpPr>
        <p:spPr>
          <a:xfrm>
            <a:off x="7260467" y="4750467"/>
            <a:ext cx="2887600" cy="705600"/>
          </a:xfrm>
          <a:prstGeom prst="rect">
            <a:avLst/>
          </a:prstGeom>
        </p:spPr>
        <p:txBody>
          <a:bodyPr spcFirstLastPara="1" wrap="square" lIns="14400" tIns="14400" rIns="14400" bIns="14400"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491445971"/>
      </p:ext>
    </p:extLst>
  </p:cSld>
  <p:clrMapOvr>
    <a:masterClrMapping/>
  </p:clrMapOvr>
  <p:transition spd="med">
    <p:pull/>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941"/>
        <p:cNvGrpSpPr/>
        <p:nvPr/>
      </p:nvGrpSpPr>
      <p:grpSpPr>
        <a:xfrm>
          <a:off x="0" y="0"/>
          <a:ext cx="0" cy="0"/>
          <a:chOff x="0" y="0"/>
          <a:chExt cx="0" cy="0"/>
        </a:xfrm>
      </p:grpSpPr>
      <p:grpSp>
        <p:nvGrpSpPr>
          <p:cNvPr id="942" name="Google Shape;942;p33"/>
          <p:cNvGrpSpPr/>
          <p:nvPr/>
        </p:nvGrpSpPr>
        <p:grpSpPr>
          <a:xfrm>
            <a:off x="-123" y="5551302"/>
            <a:ext cx="12192256" cy="1299476"/>
            <a:chOff x="-1039007" y="2887141"/>
            <a:chExt cx="11347967" cy="1225458"/>
          </a:xfrm>
        </p:grpSpPr>
        <p:grpSp>
          <p:nvGrpSpPr>
            <p:cNvPr id="943" name="Google Shape;943;p33"/>
            <p:cNvGrpSpPr/>
            <p:nvPr/>
          </p:nvGrpSpPr>
          <p:grpSpPr>
            <a:xfrm flipH="1">
              <a:off x="-1038942" y="2887141"/>
              <a:ext cx="11347903" cy="1225458"/>
              <a:chOff x="-709964" y="3444288"/>
              <a:chExt cx="11164800" cy="1144005"/>
            </a:xfrm>
          </p:grpSpPr>
          <p:sp>
            <p:nvSpPr>
              <p:cNvPr id="944" name="Google Shape;944;p33"/>
              <p:cNvSpPr/>
              <p:nvPr/>
            </p:nvSpPr>
            <p:spPr>
              <a:xfrm>
                <a:off x="-709964" y="4050092"/>
                <a:ext cx="11164800" cy="5382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 name="Google Shape;945;p33"/>
              <p:cNvSpPr/>
              <p:nvPr/>
            </p:nvSpPr>
            <p:spPr>
              <a:xfrm flipH="1">
                <a:off x="-709506" y="3444288"/>
                <a:ext cx="5594378" cy="670963"/>
              </a:xfrm>
              <a:custGeom>
                <a:avLst/>
                <a:gdLst/>
                <a:ahLst/>
                <a:cxnLst/>
                <a:rect l="l" t="t" r="r" b="b"/>
                <a:pathLst>
                  <a:path w="285792" h="34085" extrusionOk="0">
                    <a:moveTo>
                      <a:pt x="46293" y="1"/>
                    </a:moveTo>
                    <a:cubicBezTo>
                      <a:pt x="45818" y="1"/>
                      <a:pt x="45342" y="32"/>
                      <a:pt x="44868" y="97"/>
                    </a:cubicBezTo>
                    <a:cubicBezTo>
                      <a:pt x="38932" y="864"/>
                      <a:pt x="34122" y="6708"/>
                      <a:pt x="34460" y="12675"/>
                    </a:cubicBezTo>
                    <a:cubicBezTo>
                      <a:pt x="32551" y="9929"/>
                      <a:pt x="29197" y="8335"/>
                      <a:pt x="25866" y="8335"/>
                    </a:cubicBezTo>
                    <a:cubicBezTo>
                      <a:pt x="24803" y="8335"/>
                      <a:pt x="23742" y="8498"/>
                      <a:pt x="22731" y="8837"/>
                    </a:cubicBezTo>
                    <a:cubicBezTo>
                      <a:pt x="18556" y="10290"/>
                      <a:pt x="15567" y="14640"/>
                      <a:pt x="15782" y="19030"/>
                    </a:cubicBezTo>
                    <a:cubicBezTo>
                      <a:pt x="14142" y="16767"/>
                      <a:pt x="11309" y="15481"/>
                      <a:pt x="8501" y="15481"/>
                    </a:cubicBezTo>
                    <a:cubicBezTo>
                      <a:pt x="7296" y="15481"/>
                      <a:pt x="6095" y="15718"/>
                      <a:pt x="4995" y="16216"/>
                    </a:cubicBezTo>
                    <a:cubicBezTo>
                      <a:pt x="1372" y="17925"/>
                      <a:pt x="1" y="21722"/>
                      <a:pt x="1" y="26235"/>
                    </a:cubicBezTo>
                    <a:lnTo>
                      <a:pt x="1" y="34084"/>
                    </a:lnTo>
                    <a:lnTo>
                      <a:pt x="285577" y="34084"/>
                    </a:lnTo>
                    <a:cubicBezTo>
                      <a:pt x="285577" y="34084"/>
                      <a:pt x="285628" y="27514"/>
                      <a:pt x="285628" y="23554"/>
                    </a:cubicBezTo>
                    <a:cubicBezTo>
                      <a:pt x="285792" y="19757"/>
                      <a:pt x="283233" y="16052"/>
                      <a:pt x="279651" y="14814"/>
                    </a:cubicBezTo>
                    <a:cubicBezTo>
                      <a:pt x="278792" y="14526"/>
                      <a:pt x="277891" y="14389"/>
                      <a:pt x="276988" y="14389"/>
                    </a:cubicBezTo>
                    <a:cubicBezTo>
                      <a:pt x="274127" y="14389"/>
                      <a:pt x="271250" y="15765"/>
                      <a:pt x="269632" y="18099"/>
                    </a:cubicBezTo>
                    <a:cubicBezTo>
                      <a:pt x="269888" y="12982"/>
                      <a:pt x="265794" y="7987"/>
                      <a:pt x="260718" y="7302"/>
                    </a:cubicBezTo>
                    <a:cubicBezTo>
                      <a:pt x="260319" y="7249"/>
                      <a:pt x="259919" y="7223"/>
                      <a:pt x="259520" y="7223"/>
                    </a:cubicBezTo>
                    <a:cubicBezTo>
                      <a:pt x="254838" y="7223"/>
                      <a:pt x="250277" y="10768"/>
                      <a:pt x="249297" y="15407"/>
                    </a:cubicBezTo>
                    <a:cubicBezTo>
                      <a:pt x="248235" y="14800"/>
                      <a:pt x="247053" y="14523"/>
                      <a:pt x="245860" y="14523"/>
                    </a:cubicBezTo>
                    <a:cubicBezTo>
                      <a:pt x="242106" y="14523"/>
                      <a:pt x="238242" y="17264"/>
                      <a:pt x="237691" y="21077"/>
                    </a:cubicBezTo>
                    <a:cubicBezTo>
                      <a:pt x="236544" y="20570"/>
                      <a:pt x="235290" y="20325"/>
                      <a:pt x="234032" y="20325"/>
                    </a:cubicBezTo>
                    <a:cubicBezTo>
                      <a:pt x="232112" y="20325"/>
                      <a:pt x="230183" y="20896"/>
                      <a:pt x="228613" y="21977"/>
                    </a:cubicBezTo>
                    <a:cubicBezTo>
                      <a:pt x="227846" y="20187"/>
                      <a:pt x="226607" y="18559"/>
                      <a:pt x="225031" y="17372"/>
                    </a:cubicBezTo>
                    <a:cubicBezTo>
                      <a:pt x="223161" y="15994"/>
                      <a:pt x="220831" y="15281"/>
                      <a:pt x="218504" y="15281"/>
                    </a:cubicBezTo>
                    <a:cubicBezTo>
                      <a:pt x="217012" y="15281"/>
                      <a:pt x="215520" y="15575"/>
                      <a:pt x="214152" y="16175"/>
                    </a:cubicBezTo>
                    <a:cubicBezTo>
                      <a:pt x="213507" y="11706"/>
                      <a:pt x="208972" y="8494"/>
                      <a:pt x="204586" y="8494"/>
                    </a:cubicBezTo>
                    <a:cubicBezTo>
                      <a:pt x="203197" y="8494"/>
                      <a:pt x="201823" y="8816"/>
                      <a:pt x="200592" y="9523"/>
                    </a:cubicBezTo>
                    <a:cubicBezTo>
                      <a:pt x="199453" y="4147"/>
                      <a:pt x="194130" y="1"/>
                      <a:pt x="188672" y="1"/>
                    </a:cubicBezTo>
                    <a:cubicBezTo>
                      <a:pt x="188197" y="1"/>
                      <a:pt x="187721" y="32"/>
                      <a:pt x="187246" y="97"/>
                    </a:cubicBezTo>
                    <a:cubicBezTo>
                      <a:pt x="181321" y="864"/>
                      <a:pt x="176501" y="6708"/>
                      <a:pt x="176838" y="12675"/>
                    </a:cubicBezTo>
                    <a:cubicBezTo>
                      <a:pt x="174899" y="9929"/>
                      <a:pt x="171566" y="8335"/>
                      <a:pt x="168248" y="8335"/>
                    </a:cubicBezTo>
                    <a:cubicBezTo>
                      <a:pt x="167189" y="8335"/>
                      <a:pt x="166131" y="8498"/>
                      <a:pt x="165120" y="8837"/>
                    </a:cubicBezTo>
                    <a:cubicBezTo>
                      <a:pt x="160934" y="10290"/>
                      <a:pt x="157956" y="14640"/>
                      <a:pt x="158120" y="19030"/>
                    </a:cubicBezTo>
                    <a:cubicBezTo>
                      <a:pt x="156480" y="16767"/>
                      <a:pt x="153647" y="15481"/>
                      <a:pt x="150853" y="15481"/>
                    </a:cubicBezTo>
                    <a:cubicBezTo>
                      <a:pt x="149654" y="15481"/>
                      <a:pt x="148462" y="15718"/>
                      <a:pt x="147374" y="16216"/>
                    </a:cubicBezTo>
                    <a:cubicBezTo>
                      <a:pt x="145327" y="17157"/>
                      <a:pt x="143792" y="18989"/>
                      <a:pt x="142983" y="21077"/>
                    </a:cubicBezTo>
                    <a:cubicBezTo>
                      <a:pt x="142216" y="18222"/>
                      <a:pt x="140087" y="15745"/>
                      <a:pt x="137273" y="14814"/>
                    </a:cubicBezTo>
                    <a:cubicBezTo>
                      <a:pt x="136423" y="14526"/>
                      <a:pt x="135529" y="14389"/>
                      <a:pt x="134632" y="14389"/>
                    </a:cubicBezTo>
                    <a:cubicBezTo>
                      <a:pt x="131787" y="14389"/>
                      <a:pt x="128903" y="15765"/>
                      <a:pt x="127253" y="18099"/>
                    </a:cubicBezTo>
                    <a:cubicBezTo>
                      <a:pt x="127550" y="12982"/>
                      <a:pt x="123416" y="7987"/>
                      <a:pt x="118339" y="7302"/>
                    </a:cubicBezTo>
                    <a:cubicBezTo>
                      <a:pt x="117941" y="7249"/>
                      <a:pt x="117540" y="7223"/>
                      <a:pt x="117141" y="7223"/>
                    </a:cubicBezTo>
                    <a:cubicBezTo>
                      <a:pt x="112458" y="7223"/>
                      <a:pt x="107892" y="10768"/>
                      <a:pt x="106949" y="15407"/>
                    </a:cubicBezTo>
                    <a:cubicBezTo>
                      <a:pt x="105880" y="14800"/>
                      <a:pt x="104692" y="14523"/>
                      <a:pt x="103495" y="14523"/>
                    </a:cubicBezTo>
                    <a:cubicBezTo>
                      <a:pt x="99727" y="14523"/>
                      <a:pt x="95864" y="17264"/>
                      <a:pt x="95312" y="21077"/>
                    </a:cubicBezTo>
                    <a:cubicBezTo>
                      <a:pt x="94162" y="20570"/>
                      <a:pt x="92905" y="20325"/>
                      <a:pt x="91645" y="20325"/>
                    </a:cubicBezTo>
                    <a:cubicBezTo>
                      <a:pt x="89723" y="20325"/>
                      <a:pt x="87795" y="20896"/>
                      <a:pt x="86224" y="21977"/>
                    </a:cubicBezTo>
                    <a:cubicBezTo>
                      <a:pt x="85457" y="20187"/>
                      <a:pt x="84218" y="18559"/>
                      <a:pt x="82642" y="17372"/>
                    </a:cubicBezTo>
                    <a:cubicBezTo>
                      <a:pt x="80772" y="15994"/>
                      <a:pt x="78442" y="15281"/>
                      <a:pt x="76118" y="15281"/>
                    </a:cubicBezTo>
                    <a:cubicBezTo>
                      <a:pt x="74627" y="15281"/>
                      <a:pt x="73138" y="15575"/>
                      <a:pt x="71774" y="16175"/>
                    </a:cubicBezTo>
                    <a:cubicBezTo>
                      <a:pt x="71160" y="11706"/>
                      <a:pt x="66632" y="8494"/>
                      <a:pt x="62230" y="8494"/>
                    </a:cubicBezTo>
                    <a:cubicBezTo>
                      <a:pt x="60836" y="8494"/>
                      <a:pt x="59454" y="8816"/>
                      <a:pt x="58213" y="9523"/>
                    </a:cubicBezTo>
                    <a:cubicBezTo>
                      <a:pt x="57074" y="4147"/>
                      <a:pt x="51752" y="1"/>
                      <a:pt x="462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46" name="Google Shape;946;p33"/>
            <p:cNvSpPr/>
            <p:nvPr/>
          </p:nvSpPr>
          <p:spPr>
            <a:xfrm flipH="1">
              <a:off x="-1039007" y="2887141"/>
              <a:ext cx="5685832" cy="718767"/>
            </a:xfrm>
            <a:custGeom>
              <a:avLst/>
              <a:gdLst/>
              <a:ahLst/>
              <a:cxnLst/>
              <a:rect l="l" t="t" r="r" b="b"/>
              <a:pathLst>
                <a:path w="285792" h="34085" extrusionOk="0">
                  <a:moveTo>
                    <a:pt x="46293" y="1"/>
                  </a:moveTo>
                  <a:cubicBezTo>
                    <a:pt x="45818" y="1"/>
                    <a:pt x="45342" y="32"/>
                    <a:pt x="44868" y="97"/>
                  </a:cubicBezTo>
                  <a:cubicBezTo>
                    <a:pt x="38932" y="864"/>
                    <a:pt x="34122" y="6708"/>
                    <a:pt x="34460" y="12675"/>
                  </a:cubicBezTo>
                  <a:cubicBezTo>
                    <a:pt x="32551" y="9929"/>
                    <a:pt x="29197" y="8335"/>
                    <a:pt x="25866" y="8335"/>
                  </a:cubicBezTo>
                  <a:cubicBezTo>
                    <a:pt x="24803" y="8335"/>
                    <a:pt x="23742" y="8498"/>
                    <a:pt x="22731" y="8837"/>
                  </a:cubicBezTo>
                  <a:cubicBezTo>
                    <a:pt x="18556" y="10290"/>
                    <a:pt x="15567" y="14640"/>
                    <a:pt x="15782" y="19030"/>
                  </a:cubicBezTo>
                  <a:cubicBezTo>
                    <a:pt x="14142" y="16767"/>
                    <a:pt x="11309" y="15481"/>
                    <a:pt x="8501" y="15481"/>
                  </a:cubicBezTo>
                  <a:cubicBezTo>
                    <a:pt x="7296" y="15481"/>
                    <a:pt x="6095" y="15718"/>
                    <a:pt x="4995" y="16216"/>
                  </a:cubicBezTo>
                  <a:cubicBezTo>
                    <a:pt x="1372" y="17925"/>
                    <a:pt x="1" y="21722"/>
                    <a:pt x="1" y="26235"/>
                  </a:cubicBezTo>
                  <a:lnTo>
                    <a:pt x="1" y="34084"/>
                  </a:lnTo>
                  <a:lnTo>
                    <a:pt x="285577" y="34084"/>
                  </a:lnTo>
                  <a:cubicBezTo>
                    <a:pt x="285577" y="34084"/>
                    <a:pt x="285628" y="27514"/>
                    <a:pt x="285628" y="23554"/>
                  </a:cubicBezTo>
                  <a:cubicBezTo>
                    <a:pt x="285792" y="19757"/>
                    <a:pt x="283233" y="16052"/>
                    <a:pt x="279651" y="14814"/>
                  </a:cubicBezTo>
                  <a:cubicBezTo>
                    <a:pt x="278792" y="14526"/>
                    <a:pt x="277891" y="14389"/>
                    <a:pt x="276988" y="14389"/>
                  </a:cubicBezTo>
                  <a:cubicBezTo>
                    <a:pt x="274127" y="14389"/>
                    <a:pt x="271250" y="15765"/>
                    <a:pt x="269632" y="18099"/>
                  </a:cubicBezTo>
                  <a:cubicBezTo>
                    <a:pt x="269888" y="12982"/>
                    <a:pt x="265794" y="7987"/>
                    <a:pt x="260718" y="7302"/>
                  </a:cubicBezTo>
                  <a:cubicBezTo>
                    <a:pt x="260319" y="7249"/>
                    <a:pt x="259919" y="7223"/>
                    <a:pt x="259520" y="7223"/>
                  </a:cubicBezTo>
                  <a:cubicBezTo>
                    <a:pt x="254838" y="7223"/>
                    <a:pt x="250277" y="10768"/>
                    <a:pt x="249297" y="15407"/>
                  </a:cubicBezTo>
                  <a:cubicBezTo>
                    <a:pt x="248235" y="14800"/>
                    <a:pt x="247053" y="14523"/>
                    <a:pt x="245860" y="14523"/>
                  </a:cubicBezTo>
                  <a:cubicBezTo>
                    <a:pt x="242106" y="14523"/>
                    <a:pt x="238242" y="17264"/>
                    <a:pt x="237691" y="21077"/>
                  </a:cubicBezTo>
                  <a:cubicBezTo>
                    <a:pt x="236544" y="20570"/>
                    <a:pt x="235290" y="20325"/>
                    <a:pt x="234032" y="20325"/>
                  </a:cubicBezTo>
                  <a:cubicBezTo>
                    <a:pt x="232112" y="20325"/>
                    <a:pt x="230183" y="20896"/>
                    <a:pt x="228613" y="21977"/>
                  </a:cubicBezTo>
                  <a:cubicBezTo>
                    <a:pt x="227846" y="20187"/>
                    <a:pt x="226607" y="18559"/>
                    <a:pt x="225031" y="17372"/>
                  </a:cubicBezTo>
                  <a:cubicBezTo>
                    <a:pt x="223161" y="15994"/>
                    <a:pt x="220831" y="15281"/>
                    <a:pt x="218504" y="15281"/>
                  </a:cubicBezTo>
                  <a:cubicBezTo>
                    <a:pt x="217012" y="15281"/>
                    <a:pt x="215520" y="15575"/>
                    <a:pt x="214152" y="16175"/>
                  </a:cubicBezTo>
                  <a:cubicBezTo>
                    <a:pt x="213507" y="11706"/>
                    <a:pt x="208972" y="8494"/>
                    <a:pt x="204586" y="8494"/>
                  </a:cubicBezTo>
                  <a:cubicBezTo>
                    <a:pt x="203197" y="8494"/>
                    <a:pt x="201823" y="8816"/>
                    <a:pt x="200592" y="9523"/>
                  </a:cubicBezTo>
                  <a:cubicBezTo>
                    <a:pt x="199453" y="4147"/>
                    <a:pt x="194130" y="1"/>
                    <a:pt x="188672" y="1"/>
                  </a:cubicBezTo>
                  <a:cubicBezTo>
                    <a:pt x="188197" y="1"/>
                    <a:pt x="187721" y="32"/>
                    <a:pt x="187246" y="97"/>
                  </a:cubicBezTo>
                  <a:cubicBezTo>
                    <a:pt x="181321" y="864"/>
                    <a:pt x="176501" y="6708"/>
                    <a:pt x="176838" y="12675"/>
                  </a:cubicBezTo>
                  <a:cubicBezTo>
                    <a:pt x="174899" y="9929"/>
                    <a:pt x="171566" y="8335"/>
                    <a:pt x="168248" y="8335"/>
                  </a:cubicBezTo>
                  <a:cubicBezTo>
                    <a:pt x="167189" y="8335"/>
                    <a:pt x="166131" y="8498"/>
                    <a:pt x="165120" y="8837"/>
                  </a:cubicBezTo>
                  <a:cubicBezTo>
                    <a:pt x="160934" y="10290"/>
                    <a:pt x="157956" y="14640"/>
                    <a:pt x="158120" y="19030"/>
                  </a:cubicBezTo>
                  <a:cubicBezTo>
                    <a:pt x="156480" y="16767"/>
                    <a:pt x="153647" y="15481"/>
                    <a:pt x="150853" y="15481"/>
                  </a:cubicBezTo>
                  <a:cubicBezTo>
                    <a:pt x="149654" y="15481"/>
                    <a:pt x="148462" y="15718"/>
                    <a:pt x="147374" y="16216"/>
                  </a:cubicBezTo>
                  <a:cubicBezTo>
                    <a:pt x="145327" y="17157"/>
                    <a:pt x="143792" y="18989"/>
                    <a:pt x="142983" y="21077"/>
                  </a:cubicBezTo>
                  <a:cubicBezTo>
                    <a:pt x="142216" y="18222"/>
                    <a:pt x="140087" y="15745"/>
                    <a:pt x="137273" y="14814"/>
                  </a:cubicBezTo>
                  <a:cubicBezTo>
                    <a:pt x="136423" y="14526"/>
                    <a:pt x="135529" y="14389"/>
                    <a:pt x="134632" y="14389"/>
                  </a:cubicBezTo>
                  <a:cubicBezTo>
                    <a:pt x="131787" y="14389"/>
                    <a:pt x="128903" y="15765"/>
                    <a:pt x="127253" y="18099"/>
                  </a:cubicBezTo>
                  <a:cubicBezTo>
                    <a:pt x="127550" y="12982"/>
                    <a:pt x="123416" y="7987"/>
                    <a:pt x="118339" y="7302"/>
                  </a:cubicBezTo>
                  <a:cubicBezTo>
                    <a:pt x="117941" y="7249"/>
                    <a:pt x="117540" y="7223"/>
                    <a:pt x="117141" y="7223"/>
                  </a:cubicBezTo>
                  <a:cubicBezTo>
                    <a:pt x="112458" y="7223"/>
                    <a:pt x="107892" y="10768"/>
                    <a:pt x="106949" y="15407"/>
                  </a:cubicBezTo>
                  <a:cubicBezTo>
                    <a:pt x="105880" y="14800"/>
                    <a:pt x="104692" y="14523"/>
                    <a:pt x="103495" y="14523"/>
                  </a:cubicBezTo>
                  <a:cubicBezTo>
                    <a:pt x="99727" y="14523"/>
                    <a:pt x="95864" y="17264"/>
                    <a:pt x="95312" y="21077"/>
                  </a:cubicBezTo>
                  <a:cubicBezTo>
                    <a:pt x="94162" y="20570"/>
                    <a:pt x="92905" y="20325"/>
                    <a:pt x="91645" y="20325"/>
                  </a:cubicBezTo>
                  <a:cubicBezTo>
                    <a:pt x="89723" y="20325"/>
                    <a:pt x="87795" y="20896"/>
                    <a:pt x="86224" y="21977"/>
                  </a:cubicBezTo>
                  <a:cubicBezTo>
                    <a:pt x="85457" y="20187"/>
                    <a:pt x="84218" y="18559"/>
                    <a:pt x="82642" y="17372"/>
                  </a:cubicBezTo>
                  <a:cubicBezTo>
                    <a:pt x="80772" y="15994"/>
                    <a:pt x="78442" y="15281"/>
                    <a:pt x="76118" y="15281"/>
                  </a:cubicBezTo>
                  <a:cubicBezTo>
                    <a:pt x="74627" y="15281"/>
                    <a:pt x="73138" y="15575"/>
                    <a:pt x="71774" y="16175"/>
                  </a:cubicBezTo>
                  <a:cubicBezTo>
                    <a:pt x="71160" y="11706"/>
                    <a:pt x="66632" y="8494"/>
                    <a:pt x="62230" y="8494"/>
                  </a:cubicBezTo>
                  <a:cubicBezTo>
                    <a:pt x="60836" y="8494"/>
                    <a:pt x="59454" y="8816"/>
                    <a:pt x="58213" y="9523"/>
                  </a:cubicBezTo>
                  <a:cubicBezTo>
                    <a:pt x="57074" y="4147"/>
                    <a:pt x="51752" y="1"/>
                    <a:pt x="462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47" name="Google Shape;947;p33"/>
          <p:cNvSpPr/>
          <p:nvPr/>
        </p:nvSpPr>
        <p:spPr>
          <a:xfrm>
            <a:off x="977990" y="1182133"/>
            <a:ext cx="1800541" cy="478529"/>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8" name="Google Shape;948;p33"/>
          <p:cNvSpPr/>
          <p:nvPr/>
        </p:nvSpPr>
        <p:spPr>
          <a:xfrm>
            <a:off x="-140366" y="3366718"/>
            <a:ext cx="1442596" cy="478535"/>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9" name="Google Shape;949;p33"/>
          <p:cNvSpPr/>
          <p:nvPr/>
        </p:nvSpPr>
        <p:spPr>
          <a:xfrm flipH="1">
            <a:off x="7563373" y="2068875"/>
            <a:ext cx="2091729" cy="555924"/>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0" name="Google Shape;950;p33"/>
          <p:cNvSpPr/>
          <p:nvPr/>
        </p:nvSpPr>
        <p:spPr>
          <a:xfrm>
            <a:off x="10095067" y="4054418"/>
            <a:ext cx="1442596" cy="478535"/>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1" name="Google Shape;951;p33"/>
          <p:cNvSpPr/>
          <p:nvPr/>
        </p:nvSpPr>
        <p:spPr>
          <a:xfrm>
            <a:off x="10581335" y="479533"/>
            <a:ext cx="1215495" cy="403200"/>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2" name="Google Shape;952;p33"/>
          <p:cNvSpPr/>
          <p:nvPr/>
        </p:nvSpPr>
        <p:spPr>
          <a:xfrm flipH="1">
            <a:off x="4746501" y="381435"/>
            <a:ext cx="1017041" cy="337368"/>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3" name="Google Shape;953;p33"/>
          <p:cNvSpPr txBox="1">
            <a:spLocks noGrp="1"/>
          </p:cNvSpPr>
          <p:nvPr>
            <p:ph type="title" hasCustomPrompt="1"/>
          </p:nvPr>
        </p:nvSpPr>
        <p:spPr>
          <a:xfrm>
            <a:off x="3185033" y="1246832"/>
            <a:ext cx="2022800" cy="7916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6000"/>
              <a:buNone/>
              <a:defRPr>
                <a:solidFill>
                  <a:schemeClr val="dk1"/>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954" name="Google Shape;954;p33"/>
          <p:cNvSpPr txBox="1">
            <a:spLocks noGrp="1"/>
          </p:cNvSpPr>
          <p:nvPr>
            <p:ph type="subTitle" idx="1"/>
          </p:nvPr>
        </p:nvSpPr>
        <p:spPr>
          <a:xfrm>
            <a:off x="5614317" y="1246632"/>
            <a:ext cx="4647600" cy="792000"/>
          </a:xfrm>
          <a:prstGeom prst="rect">
            <a:avLst/>
          </a:prstGeom>
        </p:spPr>
        <p:txBody>
          <a:bodyPr spcFirstLastPara="1" wrap="square" lIns="14400" tIns="14400" rIns="14400" bIns="14400" anchor="ctr" anchorCtr="0">
            <a:noAutofit/>
          </a:bodyPr>
          <a:lstStyle>
            <a:lvl1pPr lvl="0" rtl="0">
              <a:lnSpc>
                <a:spcPct val="100000"/>
              </a:lnSpc>
              <a:spcBef>
                <a:spcPts val="0"/>
              </a:spcBef>
              <a:spcAft>
                <a:spcPts val="0"/>
              </a:spcAft>
              <a:buClr>
                <a:schemeClr val="dk1"/>
              </a:buClr>
              <a:buSzPts val="1400"/>
              <a:buFont typeface="PT Sans"/>
              <a:buNone/>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Font typeface="PT Sans"/>
              <a:buNone/>
              <a:defRPr>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1400"/>
              <a:buFont typeface="PT Sans"/>
              <a:buNone/>
              <a:defRPr>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1400"/>
              <a:buFont typeface="PT Sans"/>
              <a:buNone/>
              <a:defRPr>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1400"/>
              <a:buFont typeface="PT Sans"/>
              <a:buNone/>
              <a:defRPr>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1400"/>
              <a:buFont typeface="PT Sans"/>
              <a:buNone/>
              <a:defRPr>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1400"/>
              <a:buFont typeface="PT Sans"/>
              <a:buNone/>
              <a:defRPr>
                <a:solidFill>
                  <a:schemeClr val="dk1"/>
                </a:solidFill>
                <a:latin typeface="PT Sans"/>
                <a:ea typeface="PT Sans"/>
                <a:cs typeface="PT Sans"/>
                <a:sym typeface="PT Sans"/>
              </a:defRPr>
            </a:lvl9pPr>
          </a:lstStyle>
          <a:p>
            <a:endParaRPr/>
          </a:p>
        </p:txBody>
      </p:sp>
      <p:sp>
        <p:nvSpPr>
          <p:cNvPr id="955" name="Google Shape;955;p33"/>
          <p:cNvSpPr txBox="1">
            <a:spLocks noGrp="1"/>
          </p:cNvSpPr>
          <p:nvPr>
            <p:ph type="title" idx="2" hasCustomPrompt="1"/>
          </p:nvPr>
        </p:nvSpPr>
        <p:spPr>
          <a:xfrm>
            <a:off x="3185033" y="3019167"/>
            <a:ext cx="2022800" cy="7916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6000"/>
              <a:buNone/>
              <a:defRPr>
                <a:solidFill>
                  <a:schemeClr val="dk1"/>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956" name="Google Shape;956;p33"/>
          <p:cNvSpPr txBox="1">
            <a:spLocks noGrp="1"/>
          </p:cNvSpPr>
          <p:nvPr>
            <p:ph type="subTitle" idx="3"/>
          </p:nvPr>
        </p:nvSpPr>
        <p:spPr>
          <a:xfrm>
            <a:off x="5614317" y="3018967"/>
            <a:ext cx="4647600" cy="792000"/>
          </a:xfrm>
          <a:prstGeom prst="rect">
            <a:avLst/>
          </a:prstGeom>
        </p:spPr>
        <p:txBody>
          <a:bodyPr spcFirstLastPara="1" wrap="square" lIns="14400" tIns="14400" rIns="14400" bIns="14400" anchor="ctr" anchorCtr="0">
            <a:noAutofit/>
          </a:bodyPr>
          <a:lstStyle>
            <a:lvl1pPr lvl="0" rtl="0">
              <a:lnSpc>
                <a:spcPct val="100000"/>
              </a:lnSpc>
              <a:spcBef>
                <a:spcPts val="0"/>
              </a:spcBef>
              <a:spcAft>
                <a:spcPts val="0"/>
              </a:spcAft>
              <a:buClr>
                <a:schemeClr val="dk1"/>
              </a:buClr>
              <a:buSzPts val="1400"/>
              <a:buFont typeface="PT Sans"/>
              <a:buNone/>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Font typeface="PT Sans"/>
              <a:buNone/>
              <a:defRPr>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1400"/>
              <a:buFont typeface="PT Sans"/>
              <a:buNone/>
              <a:defRPr>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1400"/>
              <a:buFont typeface="PT Sans"/>
              <a:buNone/>
              <a:defRPr>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1400"/>
              <a:buFont typeface="PT Sans"/>
              <a:buNone/>
              <a:defRPr>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1400"/>
              <a:buFont typeface="PT Sans"/>
              <a:buNone/>
              <a:defRPr>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1400"/>
              <a:buFont typeface="PT Sans"/>
              <a:buNone/>
              <a:defRPr>
                <a:solidFill>
                  <a:schemeClr val="dk1"/>
                </a:solidFill>
                <a:latin typeface="PT Sans"/>
                <a:ea typeface="PT Sans"/>
                <a:cs typeface="PT Sans"/>
                <a:sym typeface="PT Sans"/>
              </a:defRPr>
            </a:lvl9pPr>
          </a:lstStyle>
          <a:p>
            <a:endParaRPr/>
          </a:p>
        </p:txBody>
      </p:sp>
      <p:sp>
        <p:nvSpPr>
          <p:cNvPr id="957" name="Google Shape;957;p33"/>
          <p:cNvSpPr txBox="1">
            <a:spLocks noGrp="1"/>
          </p:cNvSpPr>
          <p:nvPr>
            <p:ph type="title" idx="4" hasCustomPrompt="1"/>
          </p:nvPr>
        </p:nvSpPr>
        <p:spPr>
          <a:xfrm>
            <a:off x="3185033" y="4800467"/>
            <a:ext cx="2022800" cy="7916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6000"/>
              <a:buNone/>
              <a:defRPr>
                <a:solidFill>
                  <a:schemeClr val="dk1"/>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958" name="Google Shape;958;p33"/>
          <p:cNvSpPr txBox="1">
            <a:spLocks noGrp="1"/>
          </p:cNvSpPr>
          <p:nvPr>
            <p:ph type="subTitle" idx="5"/>
          </p:nvPr>
        </p:nvSpPr>
        <p:spPr>
          <a:xfrm>
            <a:off x="5614317" y="4800267"/>
            <a:ext cx="4647600" cy="792000"/>
          </a:xfrm>
          <a:prstGeom prst="rect">
            <a:avLst/>
          </a:prstGeom>
        </p:spPr>
        <p:txBody>
          <a:bodyPr spcFirstLastPara="1" wrap="square" lIns="14400" tIns="14400" rIns="14400" bIns="14400" anchor="ctr" anchorCtr="0">
            <a:noAutofit/>
          </a:bodyPr>
          <a:lstStyle>
            <a:lvl1pPr lvl="0" rtl="0">
              <a:lnSpc>
                <a:spcPct val="100000"/>
              </a:lnSpc>
              <a:spcBef>
                <a:spcPts val="0"/>
              </a:spcBef>
              <a:spcAft>
                <a:spcPts val="0"/>
              </a:spcAft>
              <a:buClr>
                <a:schemeClr val="dk1"/>
              </a:buClr>
              <a:buSzPts val="1400"/>
              <a:buFont typeface="PT Sans"/>
              <a:buNone/>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Font typeface="PT Sans"/>
              <a:buNone/>
              <a:defRPr>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1400"/>
              <a:buFont typeface="PT Sans"/>
              <a:buNone/>
              <a:defRPr>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1400"/>
              <a:buFont typeface="PT Sans"/>
              <a:buNone/>
              <a:defRPr>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1400"/>
              <a:buFont typeface="PT Sans"/>
              <a:buNone/>
              <a:defRPr>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1400"/>
              <a:buFont typeface="PT Sans"/>
              <a:buNone/>
              <a:defRPr>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1400"/>
              <a:buFont typeface="PT Sans"/>
              <a:buNone/>
              <a:defRPr>
                <a:solidFill>
                  <a:schemeClr val="dk1"/>
                </a:solidFill>
                <a:latin typeface="PT Sans"/>
                <a:ea typeface="PT Sans"/>
                <a:cs typeface="PT Sans"/>
                <a:sym typeface="PT Sans"/>
              </a:defRPr>
            </a:lvl9pPr>
          </a:lstStyle>
          <a:p>
            <a:endParaRPr/>
          </a:p>
        </p:txBody>
      </p:sp>
    </p:spTree>
    <p:extLst>
      <p:ext uri="{BB962C8B-B14F-4D97-AF65-F5344CB8AC3E}">
        <p14:creationId xmlns:p14="http://schemas.microsoft.com/office/powerpoint/2010/main" val="377121986"/>
      </p:ext>
    </p:extLst>
  </p:cSld>
  <p:clrMapOvr>
    <a:masterClrMapping/>
  </p:clrMapOvr>
  <p:transition spd="med">
    <p:pull/>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015"/>
        <p:cNvGrpSpPr/>
        <p:nvPr/>
      </p:nvGrpSpPr>
      <p:grpSpPr>
        <a:xfrm>
          <a:off x="0" y="0"/>
          <a:ext cx="0" cy="0"/>
          <a:chOff x="0" y="0"/>
          <a:chExt cx="0" cy="0"/>
        </a:xfrm>
      </p:grpSpPr>
      <p:sp>
        <p:nvSpPr>
          <p:cNvPr id="1016" name="Google Shape;1016;p36"/>
          <p:cNvSpPr/>
          <p:nvPr/>
        </p:nvSpPr>
        <p:spPr>
          <a:xfrm>
            <a:off x="67" y="4267000"/>
            <a:ext cx="12192000" cy="1356800"/>
          </a:xfrm>
          <a:prstGeom prst="rect">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7" name="Google Shape;1017;p36"/>
          <p:cNvSpPr/>
          <p:nvPr/>
        </p:nvSpPr>
        <p:spPr>
          <a:xfrm>
            <a:off x="-99" y="5624087"/>
            <a:ext cx="12192148" cy="1233372"/>
          </a:xfrm>
          <a:custGeom>
            <a:avLst/>
            <a:gdLst/>
            <a:ahLst/>
            <a:cxnLst/>
            <a:rect l="l" t="t" r="r" b="b"/>
            <a:pathLst>
              <a:path w="116675" h="3930" extrusionOk="0">
                <a:moveTo>
                  <a:pt x="0" y="0"/>
                </a:moveTo>
                <a:lnTo>
                  <a:pt x="0" y="3930"/>
                </a:lnTo>
                <a:lnTo>
                  <a:pt x="116675" y="3930"/>
                </a:lnTo>
                <a:lnTo>
                  <a:pt x="116675"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18" name="Google Shape;1018;p36"/>
          <p:cNvGrpSpPr/>
          <p:nvPr/>
        </p:nvGrpSpPr>
        <p:grpSpPr>
          <a:xfrm>
            <a:off x="57568" y="5623787"/>
            <a:ext cx="12077257" cy="1233292"/>
            <a:chOff x="31859" y="3637483"/>
            <a:chExt cx="9057943" cy="954958"/>
          </a:xfrm>
        </p:grpSpPr>
        <p:sp>
          <p:nvSpPr>
            <p:cNvPr id="1019" name="Google Shape;1019;p36"/>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0" name="Google Shape;1020;p36"/>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1" name="Google Shape;1021;p36"/>
            <p:cNvSpPr/>
            <p:nvPr/>
          </p:nvSpPr>
          <p:spPr>
            <a:xfrm>
              <a:off x="3651240" y="3640359"/>
              <a:ext cx="127105" cy="949205"/>
            </a:xfrm>
            <a:custGeom>
              <a:avLst/>
              <a:gdLst/>
              <a:ahLst/>
              <a:cxnLst/>
              <a:rect l="l" t="t" r="r" b="b"/>
              <a:pathLst>
                <a:path w="1635" h="12210" extrusionOk="0">
                  <a:moveTo>
                    <a:pt x="1475" y="1"/>
                  </a:moveTo>
                  <a:lnTo>
                    <a:pt x="1" y="12209"/>
                  </a:lnTo>
                  <a:lnTo>
                    <a:pt x="150" y="12209"/>
                  </a:lnTo>
                  <a:lnTo>
                    <a:pt x="1634"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2" name="Google Shape;1022;p36"/>
            <p:cNvSpPr/>
            <p:nvPr/>
          </p:nvSpPr>
          <p:spPr>
            <a:xfrm>
              <a:off x="5347043" y="3640359"/>
              <a:ext cx="124151" cy="949205"/>
            </a:xfrm>
            <a:custGeom>
              <a:avLst/>
              <a:gdLst/>
              <a:ahLst/>
              <a:cxnLst/>
              <a:rect l="l" t="t" r="r" b="b"/>
              <a:pathLst>
                <a:path w="1597" h="12210" extrusionOk="0">
                  <a:moveTo>
                    <a:pt x="0" y="1"/>
                  </a:moveTo>
                  <a:lnTo>
                    <a:pt x="1438" y="12209"/>
                  </a:lnTo>
                  <a:lnTo>
                    <a:pt x="1596" y="12209"/>
                  </a:lnTo>
                  <a:lnTo>
                    <a:pt x="159"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3" name="Google Shape;1023;p36"/>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4" name="Google Shape;1024;p36"/>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25" name="Google Shape;1025;p36"/>
          <p:cNvSpPr/>
          <p:nvPr/>
        </p:nvSpPr>
        <p:spPr>
          <a:xfrm flipH="1">
            <a:off x="5471866" y="2181900"/>
            <a:ext cx="1001204" cy="332131"/>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6" name="Google Shape;1026;p36"/>
          <p:cNvSpPr/>
          <p:nvPr/>
        </p:nvSpPr>
        <p:spPr>
          <a:xfrm flipH="1">
            <a:off x="663449" y="2563367"/>
            <a:ext cx="1572145" cy="417799"/>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7" name="Google Shape;1027;p36"/>
          <p:cNvSpPr/>
          <p:nvPr/>
        </p:nvSpPr>
        <p:spPr>
          <a:xfrm>
            <a:off x="3400567" y="557072"/>
            <a:ext cx="1117277" cy="370627"/>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8" name="Google Shape;1028;p36"/>
          <p:cNvSpPr/>
          <p:nvPr/>
        </p:nvSpPr>
        <p:spPr>
          <a:xfrm flipH="1">
            <a:off x="8725116" y="672367"/>
            <a:ext cx="1572145" cy="417799"/>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9" name="Google Shape;1029;p36"/>
          <p:cNvSpPr/>
          <p:nvPr/>
        </p:nvSpPr>
        <p:spPr>
          <a:xfrm flipH="1">
            <a:off x="10382765" y="2855401"/>
            <a:ext cx="1259441" cy="417801"/>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30" name="Google Shape;1030;p36"/>
          <p:cNvGrpSpPr/>
          <p:nvPr/>
        </p:nvGrpSpPr>
        <p:grpSpPr>
          <a:xfrm>
            <a:off x="67" y="5051031"/>
            <a:ext cx="2898911" cy="1870444"/>
            <a:chOff x="50" y="3788273"/>
            <a:chExt cx="2174183" cy="1402833"/>
          </a:xfrm>
        </p:grpSpPr>
        <p:grpSp>
          <p:nvGrpSpPr>
            <p:cNvPr id="1031" name="Google Shape;1031;p36"/>
            <p:cNvGrpSpPr/>
            <p:nvPr/>
          </p:nvGrpSpPr>
          <p:grpSpPr>
            <a:xfrm>
              <a:off x="50" y="3788273"/>
              <a:ext cx="2174170" cy="1402833"/>
              <a:chOff x="41" y="2411634"/>
              <a:chExt cx="4234022" cy="2731906"/>
            </a:xfrm>
          </p:grpSpPr>
          <p:sp>
            <p:nvSpPr>
              <p:cNvPr id="1032" name="Google Shape;1032;p36"/>
              <p:cNvSpPr/>
              <p:nvPr/>
            </p:nvSpPr>
            <p:spPr>
              <a:xfrm flipH="1">
                <a:off x="41" y="2411634"/>
                <a:ext cx="4234022" cy="2731906"/>
              </a:xfrm>
              <a:custGeom>
                <a:avLst/>
                <a:gdLst/>
                <a:ahLst/>
                <a:cxnLst/>
                <a:rect l="l" t="t" r="r" b="b"/>
                <a:pathLst>
                  <a:path w="33454" h="21585" extrusionOk="0">
                    <a:moveTo>
                      <a:pt x="31249" y="0"/>
                    </a:moveTo>
                    <a:cubicBezTo>
                      <a:pt x="29319" y="0"/>
                      <a:pt x="27370" y="606"/>
                      <a:pt x="25828" y="1750"/>
                    </a:cubicBezTo>
                    <a:cubicBezTo>
                      <a:pt x="24232" y="2964"/>
                      <a:pt x="22990" y="4747"/>
                      <a:pt x="21124" y="5447"/>
                    </a:cubicBezTo>
                    <a:cubicBezTo>
                      <a:pt x="20245" y="5790"/>
                      <a:pt x="19314" y="5882"/>
                      <a:pt x="18355" y="5882"/>
                    </a:cubicBezTo>
                    <a:cubicBezTo>
                      <a:pt x="17908" y="5882"/>
                      <a:pt x="17455" y="5862"/>
                      <a:pt x="16998" y="5839"/>
                    </a:cubicBezTo>
                    <a:cubicBezTo>
                      <a:pt x="16503" y="5823"/>
                      <a:pt x="16008" y="5800"/>
                      <a:pt x="15516" y="5800"/>
                    </a:cubicBezTo>
                    <a:cubicBezTo>
                      <a:pt x="14810" y="5800"/>
                      <a:pt x="14110" y="5848"/>
                      <a:pt x="13423" y="6035"/>
                    </a:cubicBezTo>
                    <a:cubicBezTo>
                      <a:pt x="11482" y="6539"/>
                      <a:pt x="9886" y="8135"/>
                      <a:pt x="9335" y="10076"/>
                    </a:cubicBezTo>
                    <a:cubicBezTo>
                      <a:pt x="9185" y="10702"/>
                      <a:pt x="9101" y="11364"/>
                      <a:pt x="8756" y="11906"/>
                    </a:cubicBezTo>
                    <a:cubicBezTo>
                      <a:pt x="8252" y="12839"/>
                      <a:pt x="7197" y="13268"/>
                      <a:pt x="6227" y="13698"/>
                    </a:cubicBezTo>
                    <a:cubicBezTo>
                      <a:pt x="4164" y="14631"/>
                      <a:pt x="2101" y="15873"/>
                      <a:pt x="934" y="17814"/>
                    </a:cubicBezTo>
                    <a:cubicBezTo>
                      <a:pt x="356" y="18785"/>
                      <a:pt x="1" y="20540"/>
                      <a:pt x="430" y="21585"/>
                    </a:cubicBezTo>
                    <a:lnTo>
                      <a:pt x="33454" y="21585"/>
                    </a:lnTo>
                    <a:lnTo>
                      <a:pt x="33454" y="276"/>
                    </a:lnTo>
                    <a:cubicBezTo>
                      <a:pt x="32738" y="91"/>
                      <a:pt x="31995" y="0"/>
                      <a:pt x="312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033" name="Google Shape;1033;p36"/>
              <p:cNvGrpSpPr/>
              <p:nvPr/>
            </p:nvGrpSpPr>
            <p:grpSpPr>
              <a:xfrm>
                <a:off x="231728" y="2704031"/>
                <a:ext cx="3471198" cy="2190466"/>
                <a:chOff x="231728" y="2704031"/>
                <a:chExt cx="3471198" cy="2190466"/>
              </a:xfrm>
            </p:grpSpPr>
            <p:sp>
              <p:nvSpPr>
                <p:cNvPr id="1034" name="Google Shape;1034;p36"/>
                <p:cNvSpPr/>
                <p:nvPr/>
              </p:nvSpPr>
              <p:spPr>
                <a:xfrm flipH="1">
                  <a:off x="291878" y="27040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5" name="Google Shape;1035;p36"/>
                <p:cNvSpPr/>
                <p:nvPr/>
              </p:nvSpPr>
              <p:spPr>
                <a:xfrm flipH="1">
                  <a:off x="231728" y="38280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6" name="Google Shape;1036;p36"/>
                <p:cNvSpPr/>
                <p:nvPr/>
              </p:nvSpPr>
              <p:spPr>
                <a:xfrm>
                  <a:off x="618203" y="29572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7" name="Google Shape;1037;p36"/>
                <p:cNvSpPr/>
                <p:nvPr/>
              </p:nvSpPr>
              <p:spPr>
                <a:xfrm flipH="1">
                  <a:off x="807803" y="3478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8" name="Google Shape;1038;p36"/>
                <p:cNvSpPr/>
                <p:nvPr/>
              </p:nvSpPr>
              <p:spPr>
                <a:xfrm>
                  <a:off x="502953"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9" name="Google Shape;1039;p36"/>
                <p:cNvSpPr/>
                <p:nvPr/>
              </p:nvSpPr>
              <p:spPr>
                <a:xfrm flipH="1">
                  <a:off x="1052128" y="47980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0" name="Google Shape;1040;p36"/>
                <p:cNvSpPr/>
                <p:nvPr/>
              </p:nvSpPr>
              <p:spPr>
                <a:xfrm flipH="1">
                  <a:off x="1272928" y="32874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1" name="Google Shape;1041;p36"/>
                <p:cNvSpPr/>
                <p:nvPr/>
              </p:nvSpPr>
              <p:spPr>
                <a:xfrm>
                  <a:off x="138837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2" name="Google Shape;1042;p36"/>
                <p:cNvSpPr/>
                <p:nvPr/>
              </p:nvSpPr>
              <p:spPr>
                <a:xfrm>
                  <a:off x="1835878"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3" name="Google Shape;1043;p36"/>
                <p:cNvSpPr/>
                <p:nvPr/>
              </p:nvSpPr>
              <p:spPr>
                <a:xfrm>
                  <a:off x="276252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4" name="Google Shape;1044;p36"/>
                <p:cNvSpPr/>
                <p:nvPr/>
              </p:nvSpPr>
              <p:spPr>
                <a:xfrm>
                  <a:off x="1941978" y="33841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5" name="Google Shape;1045;p36"/>
                <p:cNvSpPr/>
                <p:nvPr/>
              </p:nvSpPr>
              <p:spPr>
                <a:xfrm flipH="1">
                  <a:off x="2533578" y="346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6" name="Google Shape;1046;p36"/>
                <p:cNvSpPr/>
                <p:nvPr/>
              </p:nvSpPr>
              <p:spPr>
                <a:xfrm>
                  <a:off x="2477128" y="43399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7" name="Google Shape;1047;p36"/>
                <p:cNvSpPr/>
                <p:nvPr/>
              </p:nvSpPr>
              <p:spPr>
                <a:xfrm flipH="1">
                  <a:off x="3186628" y="42962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8" name="Google Shape;1048;p36"/>
                <p:cNvSpPr/>
                <p:nvPr/>
              </p:nvSpPr>
              <p:spPr>
                <a:xfrm>
                  <a:off x="2877978" y="48379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9" name="Google Shape;1049;p36"/>
                <p:cNvSpPr/>
                <p:nvPr/>
              </p:nvSpPr>
              <p:spPr>
                <a:xfrm flipH="1">
                  <a:off x="3587478" y="47942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0" name="Google Shape;1050;p36"/>
                <p:cNvSpPr/>
                <p:nvPr/>
              </p:nvSpPr>
              <p:spPr>
                <a:xfrm>
                  <a:off x="2168478" y="48197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051" name="Google Shape;1051;p36"/>
            <p:cNvGrpSpPr/>
            <p:nvPr/>
          </p:nvGrpSpPr>
          <p:grpSpPr>
            <a:xfrm>
              <a:off x="63" y="3788273"/>
              <a:ext cx="2174170" cy="1402833"/>
              <a:chOff x="41" y="2411634"/>
              <a:chExt cx="4234022" cy="2731906"/>
            </a:xfrm>
          </p:grpSpPr>
          <p:sp>
            <p:nvSpPr>
              <p:cNvPr id="1052" name="Google Shape;1052;p36"/>
              <p:cNvSpPr/>
              <p:nvPr/>
            </p:nvSpPr>
            <p:spPr>
              <a:xfrm flipH="1">
                <a:off x="41" y="2411634"/>
                <a:ext cx="4234022" cy="2731906"/>
              </a:xfrm>
              <a:custGeom>
                <a:avLst/>
                <a:gdLst/>
                <a:ahLst/>
                <a:cxnLst/>
                <a:rect l="l" t="t" r="r" b="b"/>
                <a:pathLst>
                  <a:path w="33454" h="21585" extrusionOk="0">
                    <a:moveTo>
                      <a:pt x="31249" y="0"/>
                    </a:moveTo>
                    <a:cubicBezTo>
                      <a:pt x="29319" y="0"/>
                      <a:pt x="27370" y="606"/>
                      <a:pt x="25828" y="1750"/>
                    </a:cubicBezTo>
                    <a:cubicBezTo>
                      <a:pt x="24232" y="2964"/>
                      <a:pt x="22990" y="4747"/>
                      <a:pt x="21124" y="5447"/>
                    </a:cubicBezTo>
                    <a:cubicBezTo>
                      <a:pt x="20245" y="5790"/>
                      <a:pt x="19314" y="5882"/>
                      <a:pt x="18355" y="5882"/>
                    </a:cubicBezTo>
                    <a:cubicBezTo>
                      <a:pt x="17908" y="5882"/>
                      <a:pt x="17455" y="5862"/>
                      <a:pt x="16998" y="5839"/>
                    </a:cubicBezTo>
                    <a:cubicBezTo>
                      <a:pt x="16503" y="5823"/>
                      <a:pt x="16008" y="5800"/>
                      <a:pt x="15516" y="5800"/>
                    </a:cubicBezTo>
                    <a:cubicBezTo>
                      <a:pt x="14810" y="5800"/>
                      <a:pt x="14110" y="5848"/>
                      <a:pt x="13423" y="6035"/>
                    </a:cubicBezTo>
                    <a:cubicBezTo>
                      <a:pt x="11482" y="6539"/>
                      <a:pt x="9886" y="8135"/>
                      <a:pt x="9335" y="10076"/>
                    </a:cubicBezTo>
                    <a:cubicBezTo>
                      <a:pt x="9185" y="10702"/>
                      <a:pt x="9101" y="11364"/>
                      <a:pt x="8756" y="11906"/>
                    </a:cubicBezTo>
                    <a:cubicBezTo>
                      <a:pt x="8252" y="12839"/>
                      <a:pt x="7197" y="13268"/>
                      <a:pt x="6227" y="13698"/>
                    </a:cubicBezTo>
                    <a:cubicBezTo>
                      <a:pt x="4164" y="14631"/>
                      <a:pt x="2101" y="15873"/>
                      <a:pt x="934" y="17814"/>
                    </a:cubicBezTo>
                    <a:cubicBezTo>
                      <a:pt x="356" y="18785"/>
                      <a:pt x="1" y="20540"/>
                      <a:pt x="430" y="21585"/>
                    </a:cubicBezTo>
                    <a:lnTo>
                      <a:pt x="33454" y="21585"/>
                    </a:lnTo>
                    <a:lnTo>
                      <a:pt x="33454" y="276"/>
                    </a:lnTo>
                    <a:cubicBezTo>
                      <a:pt x="32738" y="91"/>
                      <a:pt x="31995" y="0"/>
                      <a:pt x="31249"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053" name="Google Shape;1053;p36"/>
              <p:cNvGrpSpPr/>
              <p:nvPr/>
            </p:nvGrpSpPr>
            <p:grpSpPr>
              <a:xfrm>
                <a:off x="231728" y="2704031"/>
                <a:ext cx="3471198" cy="2190466"/>
                <a:chOff x="231728" y="2704031"/>
                <a:chExt cx="3471198" cy="2190466"/>
              </a:xfrm>
            </p:grpSpPr>
            <p:sp>
              <p:nvSpPr>
                <p:cNvPr id="1054" name="Google Shape;1054;p36"/>
                <p:cNvSpPr/>
                <p:nvPr/>
              </p:nvSpPr>
              <p:spPr>
                <a:xfrm flipH="1">
                  <a:off x="291878" y="27040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5" name="Google Shape;1055;p36"/>
                <p:cNvSpPr/>
                <p:nvPr/>
              </p:nvSpPr>
              <p:spPr>
                <a:xfrm flipH="1">
                  <a:off x="231728" y="38280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6" name="Google Shape;1056;p36"/>
                <p:cNvSpPr/>
                <p:nvPr/>
              </p:nvSpPr>
              <p:spPr>
                <a:xfrm>
                  <a:off x="618203" y="29572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7" name="Google Shape;1057;p36"/>
                <p:cNvSpPr/>
                <p:nvPr/>
              </p:nvSpPr>
              <p:spPr>
                <a:xfrm flipH="1">
                  <a:off x="807803" y="3478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8" name="Google Shape;1058;p36"/>
                <p:cNvSpPr/>
                <p:nvPr/>
              </p:nvSpPr>
              <p:spPr>
                <a:xfrm>
                  <a:off x="502953"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9" name="Google Shape;1059;p36"/>
                <p:cNvSpPr/>
                <p:nvPr/>
              </p:nvSpPr>
              <p:spPr>
                <a:xfrm flipH="1">
                  <a:off x="1052128" y="47980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0" name="Google Shape;1060;p36"/>
                <p:cNvSpPr/>
                <p:nvPr/>
              </p:nvSpPr>
              <p:spPr>
                <a:xfrm flipH="1">
                  <a:off x="1272928" y="32874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1" name="Google Shape;1061;p36"/>
                <p:cNvSpPr/>
                <p:nvPr/>
              </p:nvSpPr>
              <p:spPr>
                <a:xfrm>
                  <a:off x="138837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2" name="Google Shape;1062;p36"/>
                <p:cNvSpPr/>
                <p:nvPr/>
              </p:nvSpPr>
              <p:spPr>
                <a:xfrm>
                  <a:off x="1835878"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3" name="Google Shape;1063;p36"/>
                <p:cNvSpPr/>
                <p:nvPr/>
              </p:nvSpPr>
              <p:spPr>
                <a:xfrm>
                  <a:off x="276252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4" name="Google Shape;1064;p36"/>
                <p:cNvSpPr/>
                <p:nvPr/>
              </p:nvSpPr>
              <p:spPr>
                <a:xfrm>
                  <a:off x="1941978" y="33841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5" name="Google Shape;1065;p36"/>
                <p:cNvSpPr/>
                <p:nvPr/>
              </p:nvSpPr>
              <p:spPr>
                <a:xfrm flipH="1">
                  <a:off x="2533578" y="346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6" name="Google Shape;1066;p36"/>
                <p:cNvSpPr/>
                <p:nvPr/>
              </p:nvSpPr>
              <p:spPr>
                <a:xfrm>
                  <a:off x="2477128" y="43399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7" name="Google Shape;1067;p36"/>
                <p:cNvSpPr/>
                <p:nvPr/>
              </p:nvSpPr>
              <p:spPr>
                <a:xfrm flipH="1">
                  <a:off x="3186628" y="42962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8" name="Google Shape;1068;p36"/>
                <p:cNvSpPr/>
                <p:nvPr/>
              </p:nvSpPr>
              <p:spPr>
                <a:xfrm>
                  <a:off x="2877978" y="48379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9" name="Google Shape;1069;p36"/>
                <p:cNvSpPr/>
                <p:nvPr/>
              </p:nvSpPr>
              <p:spPr>
                <a:xfrm flipH="1">
                  <a:off x="3587478" y="47942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0" name="Google Shape;1070;p36"/>
                <p:cNvSpPr/>
                <p:nvPr/>
              </p:nvSpPr>
              <p:spPr>
                <a:xfrm>
                  <a:off x="2168478" y="48197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grpSp>
        <p:nvGrpSpPr>
          <p:cNvPr id="1071" name="Google Shape;1071;p36"/>
          <p:cNvGrpSpPr/>
          <p:nvPr/>
        </p:nvGrpSpPr>
        <p:grpSpPr>
          <a:xfrm>
            <a:off x="9385342" y="5192715"/>
            <a:ext cx="2807015" cy="1729039"/>
            <a:chOff x="6969875" y="3740673"/>
            <a:chExt cx="2174183" cy="1402833"/>
          </a:xfrm>
        </p:grpSpPr>
        <p:grpSp>
          <p:nvGrpSpPr>
            <p:cNvPr id="1072" name="Google Shape;1072;p36"/>
            <p:cNvGrpSpPr/>
            <p:nvPr/>
          </p:nvGrpSpPr>
          <p:grpSpPr>
            <a:xfrm flipH="1">
              <a:off x="6969888" y="3740673"/>
              <a:ext cx="2174170" cy="1402833"/>
              <a:chOff x="41" y="2411634"/>
              <a:chExt cx="4234022" cy="2731906"/>
            </a:xfrm>
          </p:grpSpPr>
          <p:sp>
            <p:nvSpPr>
              <p:cNvPr id="1073" name="Google Shape;1073;p36"/>
              <p:cNvSpPr/>
              <p:nvPr/>
            </p:nvSpPr>
            <p:spPr>
              <a:xfrm flipH="1">
                <a:off x="41" y="2411634"/>
                <a:ext cx="4234022" cy="2731906"/>
              </a:xfrm>
              <a:custGeom>
                <a:avLst/>
                <a:gdLst/>
                <a:ahLst/>
                <a:cxnLst/>
                <a:rect l="l" t="t" r="r" b="b"/>
                <a:pathLst>
                  <a:path w="33454" h="21585" extrusionOk="0">
                    <a:moveTo>
                      <a:pt x="31249" y="0"/>
                    </a:moveTo>
                    <a:cubicBezTo>
                      <a:pt x="29319" y="0"/>
                      <a:pt x="27370" y="606"/>
                      <a:pt x="25828" y="1750"/>
                    </a:cubicBezTo>
                    <a:cubicBezTo>
                      <a:pt x="24232" y="2964"/>
                      <a:pt x="22990" y="4747"/>
                      <a:pt x="21124" y="5447"/>
                    </a:cubicBezTo>
                    <a:cubicBezTo>
                      <a:pt x="20245" y="5790"/>
                      <a:pt x="19314" y="5882"/>
                      <a:pt x="18355" y="5882"/>
                    </a:cubicBezTo>
                    <a:cubicBezTo>
                      <a:pt x="17908" y="5882"/>
                      <a:pt x="17455" y="5862"/>
                      <a:pt x="16998" y="5839"/>
                    </a:cubicBezTo>
                    <a:cubicBezTo>
                      <a:pt x="16503" y="5823"/>
                      <a:pt x="16008" y="5800"/>
                      <a:pt x="15516" y="5800"/>
                    </a:cubicBezTo>
                    <a:cubicBezTo>
                      <a:pt x="14810" y="5800"/>
                      <a:pt x="14110" y="5848"/>
                      <a:pt x="13423" y="6035"/>
                    </a:cubicBezTo>
                    <a:cubicBezTo>
                      <a:pt x="11482" y="6539"/>
                      <a:pt x="9886" y="8135"/>
                      <a:pt x="9335" y="10076"/>
                    </a:cubicBezTo>
                    <a:cubicBezTo>
                      <a:pt x="9185" y="10702"/>
                      <a:pt x="9101" y="11364"/>
                      <a:pt x="8756" y="11906"/>
                    </a:cubicBezTo>
                    <a:cubicBezTo>
                      <a:pt x="8252" y="12839"/>
                      <a:pt x="7197" y="13268"/>
                      <a:pt x="6227" y="13698"/>
                    </a:cubicBezTo>
                    <a:cubicBezTo>
                      <a:pt x="4164" y="14631"/>
                      <a:pt x="2101" y="15873"/>
                      <a:pt x="934" y="17814"/>
                    </a:cubicBezTo>
                    <a:cubicBezTo>
                      <a:pt x="356" y="18785"/>
                      <a:pt x="1" y="20540"/>
                      <a:pt x="430" y="21585"/>
                    </a:cubicBezTo>
                    <a:lnTo>
                      <a:pt x="33454" y="21585"/>
                    </a:lnTo>
                    <a:lnTo>
                      <a:pt x="33454" y="276"/>
                    </a:lnTo>
                    <a:cubicBezTo>
                      <a:pt x="32738" y="91"/>
                      <a:pt x="31995" y="0"/>
                      <a:pt x="312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074" name="Google Shape;1074;p36"/>
              <p:cNvGrpSpPr/>
              <p:nvPr/>
            </p:nvGrpSpPr>
            <p:grpSpPr>
              <a:xfrm>
                <a:off x="231728" y="2704031"/>
                <a:ext cx="3471198" cy="2190466"/>
                <a:chOff x="231728" y="2704031"/>
                <a:chExt cx="3471198" cy="2190466"/>
              </a:xfrm>
            </p:grpSpPr>
            <p:sp>
              <p:nvSpPr>
                <p:cNvPr id="1075" name="Google Shape;1075;p36"/>
                <p:cNvSpPr/>
                <p:nvPr/>
              </p:nvSpPr>
              <p:spPr>
                <a:xfrm flipH="1">
                  <a:off x="291878" y="27040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6" name="Google Shape;1076;p36"/>
                <p:cNvSpPr/>
                <p:nvPr/>
              </p:nvSpPr>
              <p:spPr>
                <a:xfrm flipH="1">
                  <a:off x="231728" y="38280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7" name="Google Shape;1077;p36"/>
                <p:cNvSpPr/>
                <p:nvPr/>
              </p:nvSpPr>
              <p:spPr>
                <a:xfrm>
                  <a:off x="618203" y="29572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8" name="Google Shape;1078;p36"/>
                <p:cNvSpPr/>
                <p:nvPr/>
              </p:nvSpPr>
              <p:spPr>
                <a:xfrm flipH="1">
                  <a:off x="807803" y="3478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9" name="Google Shape;1079;p36"/>
                <p:cNvSpPr/>
                <p:nvPr/>
              </p:nvSpPr>
              <p:spPr>
                <a:xfrm>
                  <a:off x="502953"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0" name="Google Shape;1080;p36"/>
                <p:cNvSpPr/>
                <p:nvPr/>
              </p:nvSpPr>
              <p:spPr>
                <a:xfrm flipH="1">
                  <a:off x="1052128" y="47980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1" name="Google Shape;1081;p36"/>
                <p:cNvSpPr/>
                <p:nvPr/>
              </p:nvSpPr>
              <p:spPr>
                <a:xfrm flipH="1">
                  <a:off x="1272928" y="32874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2" name="Google Shape;1082;p36"/>
                <p:cNvSpPr/>
                <p:nvPr/>
              </p:nvSpPr>
              <p:spPr>
                <a:xfrm>
                  <a:off x="138837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3" name="Google Shape;1083;p36"/>
                <p:cNvSpPr/>
                <p:nvPr/>
              </p:nvSpPr>
              <p:spPr>
                <a:xfrm>
                  <a:off x="1835878"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4" name="Google Shape;1084;p36"/>
                <p:cNvSpPr/>
                <p:nvPr/>
              </p:nvSpPr>
              <p:spPr>
                <a:xfrm>
                  <a:off x="276252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5" name="Google Shape;1085;p36"/>
                <p:cNvSpPr/>
                <p:nvPr/>
              </p:nvSpPr>
              <p:spPr>
                <a:xfrm>
                  <a:off x="1941978" y="33841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6" name="Google Shape;1086;p36"/>
                <p:cNvSpPr/>
                <p:nvPr/>
              </p:nvSpPr>
              <p:spPr>
                <a:xfrm flipH="1">
                  <a:off x="2533578" y="346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7" name="Google Shape;1087;p36"/>
                <p:cNvSpPr/>
                <p:nvPr/>
              </p:nvSpPr>
              <p:spPr>
                <a:xfrm>
                  <a:off x="2477128" y="43399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8" name="Google Shape;1088;p36"/>
                <p:cNvSpPr/>
                <p:nvPr/>
              </p:nvSpPr>
              <p:spPr>
                <a:xfrm flipH="1">
                  <a:off x="3186628" y="42962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9" name="Google Shape;1089;p36"/>
                <p:cNvSpPr/>
                <p:nvPr/>
              </p:nvSpPr>
              <p:spPr>
                <a:xfrm>
                  <a:off x="2877978" y="48379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0" name="Google Shape;1090;p36"/>
                <p:cNvSpPr/>
                <p:nvPr/>
              </p:nvSpPr>
              <p:spPr>
                <a:xfrm flipH="1">
                  <a:off x="3587478" y="47942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1" name="Google Shape;1091;p36"/>
                <p:cNvSpPr/>
                <p:nvPr/>
              </p:nvSpPr>
              <p:spPr>
                <a:xfrm>
                  <a:off x="2168478" y="48197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092" name="Google Shape;1092;p36"/>
            <p:cNvGrpSpPr/>
            <p:nvPr/>
          </p:nvGrpSpPr>
          <p:grpSpPr>
            <a:xfrm flipH="1">
              <a:off x="6969875" y="3740673"/>
              <a:ext cx="2174170" cy="1402833"/>
              <a:chOff x="41" y="2411634"/>
              <a:chExt cx="4234022" cy="2731906"/>
            </a:xfrm>
          </p:grpSpPr>
          <p:sp>
            <p:nvSpPr>
              <p:cNvPr id="1093" name="Google Shape;1093;p36"/>
              <p:cNvSpPr/>
              <p:nvPr/>
            </p:nvSpPr>
            <p:spPr>
              <a:xfrm flipH="1">
                <a:off x="41" y="2411634"/>
                <a:ext cx="4234022" cy="2731906"/>
              </a:xfrm>
              <a:custGeom>
                <a:avLst/>
                <a:gdLst/>
                <a:ahLst/>
                <a:cxnLst/>
                <a:rect l="l" t="t" r="r" b="b"/>
                <a:pathLst>
                  <a:path w="33454" h="21585" extrusionOk="0">
                    <a:moveTo>
                      <a:pt x="31249" y="0"/>
                    </a:moveTo>
                    <a:cubicBezTo>
                      <a:pt x="29319" y="0"/>
                      <a:pt x="27370" y="606"/>
                      <a:pt x="25828" y="1750"/>
                    </a:cubicBezTo>
                    <a:cubicBezTo>
                      <a:pt x="24232" y="2964"/>
                      <a:pt x="22990" y="4747"/>
                      <a:pt x="21124" y="5447"/>
                    </a:cubicBezTo>
                    <a:cubicBezTo>
                      <a:pt x="20245" y="5790"/>
                      <a:pt x="19314" y="5882"/>
                      <a:pt x="18355" y="5882"/>
                    </a:cubicBezTo>
                    <a:cubicBezTo>
                      <a:pt x="17908" y="5882"/>
                      <a:pt x="17455" y="5862"/>
                      <a:pt x="16998" y="5839"/>
                    </a:cubicBezTo>
                    <a:cubicBezTo>
                      <a:pt x="16503" y="5823"/>
                      <a:pt x="16008" y="5800"/>
                      <a:pt x="15516" y="5800"/>
                    </a:cubicBezTo>
                    <a:cubicBezTo>
                      <a:pt x="14810" y="5800"/>
                      <a:pt x="14110" y="5848"/>
                      <a:pt x="13423" y="6035"/>
                    </a:cubicBezTo>
                    <a:cubicBezTo>
                      <a:pt x="11482" y="6539"/>
                      <a:pt x="9886" y="8135"/>
                      <a:pt x="9335" y="10076"/>
                    </a:cubicBezTo>
                    <a:cubicBezTo>
                      <a:pt x="9185" y="10702"/>
                      <a:pt x="9101" y="11364"/>
                      <a:pt x="8756" y="11906"/>
                    </a:cubicBezTo>
                    <a:cubicBezTo>
                      <a:pt x="8252" y="12839"/>
                      <a:pt x="7197" y="13268"/>
                      <a:pt x="6227" y="13698"/>
                    </a:cubicBezTo>
                    <a:cubicBezTo>
                      <a:pt x="4164" y="14631"/>
                      <a:pt x="2101" y="15873"/>
                      <a:pt x="934" y="17814"/>
                    </a:cubicBezTo>
                    <a:cubicBezTo>
                      <a:pt x="356" y="18785"/>
                      <a:pt x="1" y="20540"/>
                      <a:pt x="430" y="21585"/>
                    </a:cubicBezTo>
                    <a:lnTo>
                      <a:pt x="33454" y="21585"/>
                    </a:lnTo>
                    <a:lnTo>
                      <a:pt x="33454" y="276"/>
                    </a:lnTo>
                    <a:cubicBezTo>
                      <a:pt x="32738" y="91"/>
                      <a:pt x="31995" y="0"/>
                      <a:pt x="31249"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094" name="Google Shape;1094;p36"/>
              <p:cNvGrpSpPr/>
              <p:nvPr/>
            </p:nvGrpSpPr>
            <p:grpSpPr>
              <a:xfrm>
                <a:off x="231728" y="2704031"/>
                <a:ext cx="3471198" cy="2190466"/>
                <a:chOff x="231728" y="2704031"/>
                <a:chExt cx="3471198" cy="2190466"/>
              </a:xfrm>
            </p:grpSpPr>
            <p:sp>
              <p:nvSpPr>
                <p:cNvPr id="1095" name="Google Shape;1095;p36"/>
                <p:cNvSpPr/>
                <p:nvPr/>
              </p:nvSpPr>
              <p:spPr>
                <a:xfrm flipH="1">
                  <a:off x="291878" y="27040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6" name="Google Shape;1096;p36"/>
                <p:cNvSpPr/>
                <p:nvPr/>
              </p:nvSpPr>
              <p:spPr>
                <a:xfrm flipH="1">
                  <a:off x="231728" y="38280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7" name="Google Shape;1097;p36"/>
                <p:cNvSpPr/>
                <p:nvPr/>
              </p:nvSpPr>
              <p:spPr>
                <a:xfrm>
                  <a:off x="618203" y="29572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8" name="Google Shape;1098;p36"/>
                <p:cNvSpPr/>
                <p:nvPr/>
              </p:nvSpPr>
              <p:spPr>
                <a:xfrm flipH="1">
                  <a:off x="807803" y="3478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9" name="Google Shape;1099;p36"/>
                <p:cNvSpPr/>
                <p:nvPr/>
              </p:nvSpPr>
              <p:spPr>
                <a:xfrm>
                  <a:off x="502953"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0" name="Google Shape;1100;p36"/>
                <p:cNvSpPr/>
                <p:nvPr/>
              </p:nvSpPr>
              <p:spPr>
                <a:xfrm flipH="1">
                  <a:off x="1052128" y="47980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1" name="Google Shape;1101;p36"/>
                <p:cNvSpPr/>
                <p:nvPr/>
              </p:nvSpPr>
              <p:spPr>
                <a:xfrm flipH="1">
                  <a:off x="1272928" y="32874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 name="Google Shape;1102;p36"/>
                <p:cNvSpPr/>
                <p:nvPr/>
              </p:nvSpPr>
              <p:spPr>
                <a:xfrm>
                  <a:off x="138837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3" name="Google Shape;1103;p36"/>
                <p:cNvSpPr/>
                <p:nvPr/>
              </p:nvSpPr>
              <p:spPr>
                <a:xfrm>
                  <a:off x="1835878"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4" name="Google Shape;1104;p36"/>
                <p:cNvSpPr/>
                <p:nvPr/>
              </p:nvSpPr>
              <p:spPr>
                <a:xfrm>
                  <a:off x="276252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5" name="Google Shape;1105;p36"/>
                <p:cNvSpPr/>
                <p:nvPr/>
              </p:nvSpPr>
              <p:spPr>
                <a:xfrm>
                  <a:off x="1941978" y="33841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 name="Google Shape;1106;p36"/>
                <p:cNvSpPr/>
                <p:nvPr/>
              </p:nvSpPr>
              <p:spPr>
                <a:xfrm flipH="1">
                  <a:off x="2533578" y="346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7" name="Google Shape;1107;p36"/>
                <p:cNvSpPr/>
                <p:nvPr/>
              </p:nvSpPr>
              <p:spPr>
                <a:xfrm>
                  <a:off x="2477128" y="43399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8" name="Google Shape;1108;p36"/>
                <p:cNvSpPr/>
                <p:nvPr/>
              </p:nvSpPr>
              <p:spPr>
                <a:xfrm flipH="1">
                  <a:off x="3186628" y="42962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9" name="Google Shape;1109;p36"/>
                <p:cNvSpPr/>
                <p:nvPr/>
              </p:nvSpPr>
              <p:spPr>
                <a:xfrm>
                  <a:off x="2877978" y="48379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0" name="Google Shape;1110;p36"/>
                <p:cNvSpPr/>
                <p:nvPr/>
              </p:nvSpPr>
              <p:spPr>
                <a:xfrm flipH="1">
                  <a:off x="3587478" y="47942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1" name="Google Shape;1111;p36"/>
                <p:cNvSpPr/>
                <p:nvPr/>
              </p:nvSpPr>
              <p:spPr>
                <a:xfrm>
                  <a:off x="2168478" y="48197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Tree>
    <p:extLst>
      <p:ext uri="{BB962C8B-B14F-4D97-AF65-F5344CB8AC3E}">
        <p14:creationId xmlns:p14="http://schemas.microsoft.com/office/powerpoint/2010/main" val="17296183"/>
      </p:ext>
    </p:extLst>
  </p:cSld>
  <p:clrMapOvr>
    <a:masterClrMapping/>
  </p:clrMapOvr>
  <p:transition spd="med">
    <p:pull/>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112"/>
        <p:cNvGrpSpPr/>
        <p:nvPr/>
      </p:nvGrpSpPr>
      <p:grpSpPr>
        <a:xfrm>
          <a:off x="0" y="0"/>
          <a:ext cx="0" cy="0"/>
          <a:chOff x="0" y="0"/>
          <a:chExt cx="0" cy="0"/>
        </a:xfrm>
      </p:grpSpPr>
      <p:grpSp>
        <p:nvGrpSpPr>
          <p:cNvPr id="1113" name="Google Shape;1113;p37"/>
          <p:cNvGrpSpPr/>
          <p:nvPr/>
        </p:nvGrpSpPr>
        <p:grpSpPr>
          <a:xfrm>
            <a:off x="-123" y="3923618"/>
            <a:ext cx="12192123" cy="1189849"/>
            <a:chOff x="-92" y="2942713"/>
            <a:chExt cx="9144092" cy="892387"/>
          </a:xfrm>
        </p:grpSpPr>
        <p:sp>
          <p:nvSpPr>
            <p:cNvPr id="1114" name="Google Shape;1114;p37"/>
            <p:cNvSpPr/>
            <p:nvPr/>
          </p:nvSpPr>
          <p:spPr>
            <a:xfrm>
              <a:off x="0" y="3456800"/>
              <a:ext cx="9144000" cy="3783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115" name="Google Shape;1115;p37"/>
            <p:cNvGrpSpPr/>
            <p:nvPr/>
          </p:nvGrpSpPr>
          <p:grpSpPr>
            <a:xfrm>
              <a:off x="-92" y="2942713"/>
              <a:ext cx="9143579" cy="571636"/>
              <a:chOff x="-1039007" y="2887141"/>
              <a:chExt cx="11347207" cy="718767"/>
            </a:xfrm>
          </p:grpSpPr>
          <p:sp>
            <p:nvSpPr>
              <p:cNvPr id="1116" name="Google Shape;1116;p37"/>
              <p:cNvSpPr/>
              <p:nvPr/>
            </p:nvSpPr>
            <p:spPr>
              <a:xfrm>
                <a:off x="4622368" y="2887141"/>
                <a:ext cx="5685832" cy="718767"/>
              </a:xfrm>
              <a:custGeom>
                <a:avLst/>
                <a:gdLst/>
                <a:ahLst/>
                <a:cxnLst/>
                <a:rect l="l" t="t" r="r" b="b"/>
                <a:pathLst>
                  <a:path w="285792" h="34085" extrusionOk="0">
                    <a:moveTo>
                      <a:pt x="46293" y="1"/>
                    </a:moveTo>
                    <a:cubicBezTo>
                      <a:pt x="45818" y="1"/>
                      <a:pt x="45342" y="32"/>
                      <a:pt x="44868" y="97"/>
                    </a:cubicBezTo>
                    <a:cubicBezTo>
                      <a:pt x="38932" y="864"/>
                      <a:pt x="34122" y="6708"/>
                      <a:pt x="34460" y="12675"/>
                    </a:cubicBezTo>
                    <a:cubicBezTo>
                      <a:pt x="32551" y="9929"/>
                      <a:pt x="29197" y="8335"/>
                      <a:pt x="25866" y="8335"/>
                    </a:cubicBezTo>
                    <a:cubicBezTo>
                      <a:pt x="24803" y="8335"/>
                      <a:pt x="23742" y="8498"/>
                      <a:pt x="22731" y="8837"/>
                    </a:cubicBezTo>
                    <a:cubicBezTo>
                      <a:pt x="18556" y="10290"/>
                      <a:pt x="15567" y="14640"/>
                      <a:pt x="15782" y="19030"/>
                    </a:cubicBezTo>
                    <a:cubicBezTo>
                      <a:pt x="14142" y="16767"/>
                      <a:pt x="11309" y="15481"/>
                      <a:pt x="8501" y="15481"/>
                    </a:cubicBezTo>
                    <a:cubicBezTo>
                      <a:pt x="7296" y="15481"/>
                      <a:pt x="6095" y="15718"/>
                      <a:pt x="4995" y="16216"/>
                    </a:cubicBezTo>
                    <a:cubicBezTo>
                      <a:pt x="1372" y="17925"/>
                      <a:pt x="1" y="21722"/>
                      <a:pt x="1" y="26235"/>
                    </a:cubicBezTo>
                    <a:lnTo>
                      <a:pt x="1" y="34084"/>
                    </a:lnTo>
                    <a:lnTo>
                      <a:pt x="285577" y="34084"/>
                    </a:lnTo>
                    <a:cubicBezTo>
                      <a:pt x="285577" y="34084"/>
                      <a:pt x="285628" y="27514"/>
                      <a:pt x="285628" y="23554"/>
                    </a:cubicBezTo>
                    <a:cubicBezTo>
                      <a:pt x="285792" y="19757"/>
                      <a:pt x="283233" y="16052"/>
                      <a:pt x="279651" y="14814"/>
                    </a:cubicBezTo>
                    <a:cubicBezTo>
                      <a:pt x="278792" y="14526"/>
                      <a:pt x="277891" y="14389"/>
                      <a:pt x="276988" y="14389"/>
                    </a:cubicBezTo>
                    <a:cubicBezTo>
                      <a:pt x="274127" y="14389"/>
                      <a:pt x="271250" y="15765"/>
                      <a:pt x="269632" y="18099"/>
                    </a:cubicBezTo>
                    <a:cubicBezTo>
                      <a:pt x="269888" y="12982"/>
                      <a:pt x="265794" y="7987"/>
                      <a:pt x="260718" y="7302"/>
                    </a:cubicBezTo>
                    <a:cubicBezTo>
                      <a:pt x="260319" y="7249"/>
                      <a:pt x="259919" y="7223"/>
                      <a:pt x="259520" y="7223"/>
                    </a:cubicBezTo>
                    <a:cubicBezTo>
                      <a:pt x="254838" y="7223"/>
                      <a:pt x="250277" y="10768"/>
                      <a:pt x="249297" y="15407"/>
                    </a:cubicBezTo>
                    <a:cubicBezTo>
                      <a:pt x="248235" y="14800"/>
                      <a:pt x="247053" y="14523"/>
                      <a:pt x="245860" y="14523"/>
                    </a:cubicBezTo>
                    <a:cubicBezTo>
                      <a:pt x="242106" y="14523"/>
                      <a:pt x="238242" y="17264"/>
                      <a:pt x="237691" y="21077"/>
                    </a:cubicBezTo>
                    <a:cubicBezTo>
                      <a:pt x="236544" y="20570"/>
                      <a:pt x="235290" y="20325"/>
                      <a:pt x="234032" y="20325"/>
                    </a:cubicBezTo>
                    <a:cubicBezTo>
                      <a:pt x="232112" y="20325"/>
                      <a:pt x="230183" y="20896"/>
                      <a:pt x="228613" y="21977"/>
                    </a:cubicBezTo>
                    <a:cubicBezTo>
                      <a:pt x="227846" y="20187"/>
                      <a:pt x="226607" y="18559"/>
                      <a:pt x="225031" y="17372"/>
                    </a:cubicBezTo>
                    <a:cubicBezTo>
                      <a:pt x="223161" y="15994"/>
                      <a:pt x="220831" y="15281"/>
                      <a:pt x="218504" y="15281"/>
                    </a:cubicBezTo>
                    <a:cubicBezTo>
                      <a:pt x="217012" y="15281"/>
                      <a:pt x="215520" y="15575"/>
                      <a:pt x="214152" y="16175"/>
                    </a:cubicBezTo>
                    <a:cubicBezTo>
                      <a:pt x="213507" y="11706"/>
                      <a:pt x="208972" y="8494"/>
                      <a:pt x="204586" y="8494"/>
                    </a:cubicBezTo>
                    <a:cubicBezTo>
                      <a:pt x="203197" y="8494"/>
                      <a:pt x="201823" y="8816"/>
                      <a:pt x="200592" y="9523"/>
                    </a:cubicBezTo>
                    <a:cubicBezTo>
                      <a:pt x="199453" y="4147"/>
                      <a:pt x="194130" y="1"/>
                      <a:pt x="188672" y="1"/>
                    </a:cubicBezTo>
                    <a:cubicBezTo>
                      <a:pt x="188197" y="1"/>
                      <a:pt x="187721" y="32"/>
                      <a:pt x="187246" y="97"/>
                    </a:cubicBezTo>
                    <a:cubicBezTo>
                      <a:pt x="181321" y="864"/>
                      <a:pt x="176501" y="6708"/>
                      <a:pt x="176838" y="12675"/>
                    </a:cubicBezTo>
                    <a:cubicBezTo>
                      <a:pt x="174899" y="9929"/>
                      <a:pt x="171566" y="8335"/>
                      <a:pt x="168248" y="8335"/>
                    </a:cubicBezTo>
                    <a:cubicBezTo>
                      <a:pt x="167189" y="8335"/>
                      <a:pt x="166131" y="8498"/>
                      <a:pt x="165120" y="8837"/>
                    </a:cubicBezTo>
                    <a:cubicBezTo>
                      <a:pt x="160934" y="10290"/>
                      <a:pt x="157956" y="14640"/>
                      <a:pt x="158120" y="19030"/>
                    </a:cubicBezTo>
                    <a:cubicBezTo>
                      <a:pt x="156480" y="16767"/>
                      <a:pt x="153647" y="15481"/>
                      <a:pt x="150853" y="15481"/>
                    </a:cubicBezTo>
                    <a:cubicBezTo>
                      <a:pt x="149654" y="15481"/>
                      <a:pt x="148462" y="15718"/>
                      <a:pt x="147374" y="16216"/>
                    </a:cubicBezTo>
                    <a:cubicBezTo>
                      <a:pt x="145327" y="17157"/>
                      <a:pt x="143792" y="18989"/>
                      <a:pt x="142983" y="21077"/>
                    </a:cubicBezTo>
                    <a:cubicBezTo>
                      <a:pt x="142216" y="18222"/>
                      <a:pt x="140087" y="15745"/>
                      <a:pt x="137273" y="14814"/>
                    </a:cubicBezTo>
                    <a:cubicBezTo>
                      <a:pt x="136423" y="14526"/>
                      <a:pt x="135529" y="14389"/>
                      <a:pt x="134632" y="14389"/>
                    </a:cubicBezTo>
                    <a:cubicBezTo>
                      <a:pt x="131787" y="14389"/>
                      <a:pt x="128903" y="15765"/>
                      <a:pt x="127253" y="18099"/>
                    </a:cubicBezTo>
                    <a:cubicBezTo>
                      <a:pt x="127550" y="12982"/>
                      <a:pt x="123416" y="7987"/>
                      <a:pt x="118339" y="7302"/>
                    </a:cubicBezTo>
                    <a:cubicBezTo>
                      <a:pt x="117941" y="7249"/>
                      <a:pt x="117540" y="7223"/>
                      <a:pt x="117141" y="7223"/>
                    </a:cubicBezTo>
                    <a:cubicBezTo>
                      <a:pt x="112458" y="7223"/>
                      <a:pt x="107892" y="10768"/>
                      <a:pt x="106949" y="15407"/>
                    </a:cubicBezTo>
                    <a:cubicBezTo>
                      <a:pt x="105880" y="14800"/>
                      <a:pt x="104692" y="14523"/>
                      <a:pt x="103495" y="14523"/>
                    </a:cubicBezTo>
                    <a:cubicBezTo>
                      <a:pt x="99727" y="14523"/>
                      <a:pt x="95864" y="17264"/>
                      <a:pt x="95312" y="21077"/>
                    </a:cubicBezTo>
                    <a:cubicBezTo>
                      <a:pt x="94162" y="20570"/>
                      <a:pt x="92905" y="20325"/>
                      <a:pt x="91645" y="20325"/>
                    </a:cubicBezTo>
                    <a:cubicBezTo>
                      <a:pt x="89723" y="20325"/>
                      <a:pt x="87795" y="20896"/>
                      <a:pt x="86224" y="21977"/>
                    </a:cubicBezTo>
                    <a:cubicBezTo>
                      <a:pt x="85457" y="20187"/>
                      <a:pt x="84218" y="18559"/>
                      <a:pt x="82642" y="17372"/>
                    </a:cubicBezTo>
                    <a:cubicBezTo>
                      <a:pt x="80772" y="15994"/>
                      <a:pt x="78442" y="15281"/>
                      <a:pt x="76118" y="15281"/>
                    </a:cubicBezTo>
                    <a:cubicBezTo>
                      <a:pt x="74627" y="15281"/>
                      <a:pt x="73138" y="15575"/>
                      <a:pt x="71774" y="16175"/>
                    </a:cubicBezTo>
                    <a:cubicBezTo>
                      <a:pt x="71160" y="11706"/>
                      <a:pt x="66632" y="8494"/>
                      <a:pt x="62230" y="8494"/>
                    </a:cubicBezTo>
                    <a:cubicBezTo>
                      <a:pt x="60836" y="8494"/>
                      <a:pt x="59454" y="8816"/>
                      <a:pt x="58213" y="9523"/>
                    </a:cubicBezTo>
                    <a:cubicBezTo>
                      <a:pt x="57074" y="4147"/>
                      <a:pt x="51752" y="1"/>
                      <a:pt x="462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7" name="Google Shape;1117;p37"/>
              <p:cNvSpPr/>
              <p:nvPr/>
            </p:nvSpPr>
            <p:spPr>
              <a:xfrm flipH="1">
                <a:off x="-1039007" y="2887141"/>
                <a:ext cx="5685832" cy="718767"/>
              </a:xfrm>
              <a:custGeom>
                <a:avLst/>
                <a:gdLst/>
                <a:ahLst/>
                <a:cxnLst/>
                <a:rect l="l" t="t" r="r" b="b"/>
                <a:pathLst>
                  <a:path w="285792" h="34085" extrusionOk="0">
                    <a:moveTo>
                      <a:pt x="46293" y="1"/>
                    </a:moveTo>
                    <a:cubicBezTo>
                      <a:pt x="45818" y="1"/>
                      <a:pt x="45342" y="32"/>
                      <a:pt x="44868" y="97"/>
                    </a:cubicBezTo>
                    <a:cubicBezTo>
                      <a:pt x="38932" y="864"/>
                      <a:pt x="34122" y="6708"/>
                      <a:pt x="34460" y="12675"/>
                    </a:cubicBezTo>
                    <a:cubicBezTo>
                      <a:pt x="32551" y="9929"/>
                      <a:pt x="29197" y="8335"/>
                      <a:pt x="25866" y="8335"/>
                    </a:cubicBezTo>
                    <a:cubicBezTo>
                      <a:pt x="24803" y="8335"/>
                      <a:pt x="23742" y="8498"/>
                      <a:pt x="22731" y="8837"/>
                    </a:cubicBezTo>
                    <a:cubicBezTo>
                      <a:pt x="18556" y="10290"/>
                      <a:pt x="15567" y="14640"/>
                      <a:pt x="15782" y="19030"/>
                    </a:cubicBezTo>
                    <a:cubicBezTo>
                      <a:pt x="14142" y="16767"/>
                      <a:pt x="11309" y="15481"/>
                      <a:pt x="8501" y="15481"/>
                    </a:cubicBezTo>
                    <a:cubicBezTo>
                      <a:pt x="7296" y="15481"/>
                      <a:pt x="6095" y="15718"/>
                      <a:pt x="4995" y="16216"/>
                    </a:cubicBezTo>
                    <a:cubicBezTo>
                      <a:pt x="1372" y="17925"/>
                      <a:pt x="1" y="21722"/>
                      <a:pt x="1" y="26235"/>
                    </a:cubicBezTo>
                    <a:lnTo>
                      <a:pt x="1" y="34084"/>
                    </a:lnTo>
                    <a:lnTo>
                      <a:pt x="285577" y="34084"/>
                    </a:lnTo>
                    <a:cubicBezTo>
                      <a:pt x="285577" y="34084"/>
                      <a:pt x="285628" y="27514"/>
                      <a:pt x="285628" y="23554"/>
                    </a:cubicBezTo>
                    <a:cubicBezTo>
                      <a:pt x="285792" y="19757"/>
                      <a:pt x="283233" y="16052"/>
                      <a:pt x="279651" y="14814"/>
                    </a:cubicBezTo>
                    <a:cubicBezTo>
                      <a:pt x="278792" y="14526"/>
                      <a:pt x="277891" y="14389"/>
                      <a:pt x="276988" y="14389"/>
                    </a:cubicBezTo>
                    <a:cubicBezTo>
                      <a:pt x="274127" y="14389"/>
                      <a:pt x="271250" y="15765"/>
                      <a:pt x="269632" y="18099"/>
                    </a:cubicBezTo>
                    <a:cubicBezTo>
                      <a:pt x="269888" y="12982"/>
                      <a:pt x="265794" y="7987"/>
                      <a:pt x="260718" y="7302"/>
                    </a:cubicBezTo>
                    <a:cubicBezTo>
                      <a:pt x="260319" y="7249"/>
                      <a:pt x="259919" y="7223"/>
                      <a:pt x="259520" y="7223"/>
                    </a:cubicBezTo>
                    <a:cubicBezTo>
                      <a:pt x="254838" y="7223"/>
                      <a:pt x="250277" y="10768"/>
                      <a:pt x="249297" y="15407"/>
                    </a:cubicBezTo>
                    <a:cubicBezTo>
                      <a:pt x="248235" y="14800"/>
                      <a:pt x="247053" y="14523"/>
                      <a:pt x="245860" y="14523"/>
                    </a:cubicBezTo>
                    <a:cubicBezTo>
                      <a:pt x="242106" y="14523"/>
                      <a:pt x="238242" y="17264"/>
                      <a:pt x="237691" y="21077"/>
                    </a:cubicBezTo>
                    <a:cubicBezTo>
                      <a:pt x="236544" y="20570"/>
                      <a:pt x="235290" y="20325"/>
                      <a:pt x="234032" y="20325"/>
                    </a:cubicBezTo>
                    <a:cubicBezTo>
                      <a:pt x="232112" y="20325"/>
                      <a:pt x="230183" y="20896"/>
                      <a:pt x="228613" y="21977"/>
                    </a:cubicBezTo>
                    <a:cubicBezTo>
                      <a:pt x="227846" y="20187"/>
                      <a:pt x="226607" y="18559"/>
                      <a:pt x="225031" y="17372"/>
                    </a:cubicBezTo>
                    <a:cubicBezTo>
                      <a:pt x="223161" y="15994"/>
                      <a:pt x="220831" y="15281"/>
                      <a:pt x="218504" y="15281"/>
                    </a:cubicBezTo>
                    <a:cubicBezTo>
                      <a:pt x="217012" y="15281"/>
                      <a:pt x="215520" y="15575"/>
                      <a:pt x="214152" y="16175"/>
                    </a:cubicBezTo>
                    <a:cubicBezTo>
                      <a:pt x="213507" y="11706"/>
                      <a:pt x="208972" y="8494"/>
                      <a:pt x="204586" y="8494"/>
                    </a:cubicBezTo>
                    <a:cubicBezTo>
                      <a:pt x="203197" y="8494"/>
                      <a:pt x="201823" y="8816"/>
                      <a:pt x="200592" y="9523"/>
                    </a:cubicBezTo>
                    <a:cubicBezTo>
                      <a:pt x="199453" y="4147"/>
                      <a:pt x="194130" y="1"/>
                      <a:pt x="188672" y="1"/>
                    </a:cubicBezTo>
                    <a:cubicBezTo>
                      <a:pt x="188197" y="1"/>
                      <a:pt x="187721" y="32"/>
                      <a:pt x="187246" y="97"/>
                    </a:cubicBezTo>
                    <a:cubicBezTo>
                      <a:pt x="181321" y="864"/>
                      <a:pt x="176501" y="6708"/>
                      <a:pt x="176838" y="12675"/>
                    </a:cubicBezTo>
                    <a:cubicBezTo>
                      <a:pt x="174899" y="9929"/>
                      <a:pt x="171566" y="8335"/>
                      <a:pt x="168248" y="8335"/>
                    </a:cubicBezTo>
                    <a:cubicBezTo>
                      <a:pt x="167189" y="8335"/>
                      <a:pt x="166131" y="8498"/>
                      <a:pt x="165120" y="8837"/>
                    </a:cubicBezTo>
                    <a:cubicBezTo>
                      <a:pt x="160934" y="10290"/>
                      <a:pt x="157956" y="14640"/>
                      <a:pt x="158120" y="19030"/>
                    </a:cubicBezTo>
                    <a:cubicBezTo>
                      <a:pt x="156480" y="16767"/>
                      <a:pt x="153647" y="15481"/>
                      <a:pt x="150853" y="15481"/>
                    </a:cubicBezTo>
                    <a:cubicBezTo>
                      <a:pt x="149654" y="15481"/>
                      <a:pt x="148462" y="15718"/>
                      <a:pt x="147374" y="16216"/>
                    </a:cubicBezTo>
                    <a:cubicBezTo>
                      <a:pt x="145327" y="17157"/>
                      <a:pt x="143792" y="18989"/>
                      <a:pt x="142983" y="21077"/>
                    </a:cubicBezTo>
                    <a:cubicBezTo>
                      <a:pt x="142216" y="18222"/>
                      <a:pt x="140087" y="15745"/>
                      <a:pt x="137273" y="14814"/>
                    </a:cubicBezTo>
                    <a:cubicBezTo>
                      <a:pt x="136423" y="14526"/>
                      <a:pt x="135529" y="14389"/>
                      <a:pt x="134632" y="14389"/>
                    </a:cubicBezTo>
                    <a:cubicBezTo>
                      <a:pt x="131787" y="14389"/>
                      <a:pt x="128903" y="15765"/>
                      <a:pt x="127253" y="18099"/>
                    </a:cubicBezTo>
                    <a:cubicBezTo>
                      <a:pt x="127550" y="12982"/>
                      <a:pt x="123416" y="7987"/>
                      <a:pt x="118339" y="7302"/>
                    </a:cubicBezTo>
                    <a:cubicBezTo>
                      <a:pt x="117941" y="7249"/>
                      <a:pt x="117540" y="7223"/>
                      <a:pt x="117141" y="7223"/>
                    </a:cubicBezTo>
                    <a:cubicBezTo>
                      <a:pt x="112458" y="7223"/>
                      <a:pt x="107892" y="10768"/>
                      <a:pt x="106949" y="15407"/>
                    </a:cubicBezTo>
                    <a:cubicBezTo>
                      <a:pt x="105880" y="14800"/>
                      <a:pt x="104692" y="14523"/>
                      <a:pt x="103495" y="14523"/>
                    </a:cubicBezTo>
                    <a:cubicBezTo>
                      <a:pt x="99727" y="14523"/>
                      <a:pt x="95864" y="17264"/>
                      <a:pt x="95312" y="21077"/>
                    </a:cubicBezTo>
                    <a:cubicBezTo>
                      <a:pt x="94162" y="20570"/>
                      <a:pt x="92905" y="20325"/>
                      <a:pt x="91645" y="20325"/>
                    </a:cubicBezTo>
                    <a:cubicBezTo>
                      <a:pt x="89723" y="20325"/>
                      <a:pt x="87795" y="20896"/>
                      <a:pt x="86224" y="21977"/>
                    </a:cubicBezTo>
                    <a:cubicBezTo>
                      <a:pt x="85457" y="20187"/>
                      <a:pt x="84218" y="18559"/>
                      <a:pt x="82642" y="17372"/>
                    </a:cubicBezTo>
                    <a:cubicBezTo>
                      <a:pt x="80772" y="15994"/>
                      <a:pt x="78442" y="15281"/>
                      <a:pt x="76118" y="15281"/>
                    </a:cubicBezTo>
                    <a:cubicBezTo>
                      <a:pt x="74627" y="15281"/>
                      <a:pt x="73138" y="15575"/>
                      <a:pt x="71774" y="16175"/>
                    </a:cubicBezTo>
                    <a:cubicBezTo>
                      <a:pt x="71160" y="11706"/>
                      <a:pt x="66632" y="8494"/>
                      <a:pt x="62230" y="8494"/>
                    </a:cubicBezTo>
                    <a:cubicBezTo>
                      <a:pt x="60836" y="8494"/>
                      <a:pt x="59454" y="8816"/>
                      <a:pt x="58213" y="9523"/>
                    </a:cubicBezTo>
                    <a:cubicBezTo>
                      <a:pt x="57074" y="4147"/>
                      <a:pt x="51752" y="1"/>
                      <a:pt x="462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118" name="Google Shape;1118;p37"/>
          <p:cNvGrpSpPr/>
          <p:nvPr/>
        </p:nvGrpSpPr>
        <p:grpSpPr>
          <a:xfrm>
            <a:off x="8371927" y="632736"/>
            <a:ext cx="3449048" cy="4480381"/>
            <a:chOff x="239250" y="1848050"/>
            <a:chExt cx="831550" cy="1080200"/>
          </a:xfrm>
        </p:grpSpPr>
        <p:sp>
          <p:nvSpPr>
            <p:cNvPr id="1119" name="Google Shape;1119;p37"/>
            <p:cNvSpPr/>
            <p:nvPr/>
          </p:nvSpPr>
          <p:spPr>
            <a:xfrm>
              <a:off x="239250" y="1907500"/>
              <a:ext cx="831550" cy="1018475"/>
            </a:xfrm>
            <a:custGeom>
              <a:avLst/>
              <a:gdLst/>
              <a:ahLst/>
              <a:cxnLst/>
              <a:rect l="l" t="t" r="r" b="b"/>
              <a:pathLst>
                <a:path w="33262" h="40739" extrusionOk="0">
                  <a:moveTo>
                    <a:pt x="813" y="0"/>
                  </a:moveTo>
                  <a:cubicBezTo>
                    <a:pt x="389" y="0"/>
                    <a:pt x="1" y="389"/>
                    <a:pt x="1" y="812"/>
                  </a:cubicBezTo>
                  <a:lnTo>
                    <a:pt x="1" y="39927"/>
                  </a:lnTo>
                  <a:cubicBezTo>
                    <a:pt x="1" y="40407"/>
                    <a:pt x="389" y="40738"/>
                    <a:pt x="813" y="40738"/>
                  </a:cubicBezTo>
                  <a:lnTo>
                    <a:pt x="32449" y="40738"/>
                  </a:lnTo>
                  <a:cubicBezTo>
                    <a:pt x="32918" y="40738"/>
                    <a:pt x="33261" y="40407"/>
                    <a:pt x="33261" y="39927"/>
                  </a:cubicBezTo>
                  <a:lnTo>
                    <a:pt x="33261" y="812"/>
                  </a:lnTo>
                  <a:cubicBezTo>
                    <a:pt x="33261" y="389"/>
                    <a:pt x="32918" y="0"/>
                    <a:pt x="324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 name="Google Shape;1120;p37"/>
            <p:cNvSpPr/>
            <p:nvPr/>
          </p:nvSpPr>
          <p:spPr>
            <a:xfrm>
              <a:off x="239250" y="2002975"/>
              <a:ext cx="831550" cy="66625"/>
            </a:xfrm>
            <a:custGeom>
              <a:avLst/>
              <a:gdLst/>
              <a:ahLst/>
              <a:cxnLst/>
              <a:rect l="l" t="t" r="r" b="b"/>
              <a:pathLst>
                <a:path w="33262" h="2665" extrusionOk="0">
                  <a:moveTo>
                    <a:pt x="1" y="0"/>
                  </a:moveTo>
                  <a:lnTo>
                    <a:pt x="1" y="2664"/>
                  </a:lnTo>
                  <a:lnTo>
                    <a:pt x="33261" y="2664"/>
                  </a:lnTo>
                  <a:lnTo>
                    <a:pt x="3326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1" name="Google Shape;1121;p37"/>
            <p:cNvSpPr/>
            <p:nvPr/>
          </p:nvSpPr>
          <p:spPr>
            <a:xfrm>
              <a:off x="239250" y="2124450"/>
              <a:ext cx="831550" cy="66625"/>
            </a:xfrm>
            <a:custGeom>
              <a:avLst/>
              <a:gdLst/>
              <a:ahLst/>
              <a:cxnLst/>
              <a:rect l="l" t="t" r="r" b="b"/>
              <a:pathLst>
                <a:path w="33262" h="2665" extrusionOk="0">
                  <a:moveTo>
                    <a:pt x="1" y="0"/>
                  </a:moveTo>
                  <a:lnTo>
                    <a:pt x="1" y="2664"/>
                  </a:lnTo>
                  <a:lnTo>
                    <a:pt x="33261" y="2664"/>
                  </a:lnTo>
                  <a:lnTo>
                    <a:pt x="3326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2" name="Google Shape;1122;p37"/>
            <p:cNvSpPr/>
            <p:nvPr/>
          </p:nvSpPr>
          <p:spPr>
            <a:xfrm>
              <a:off x="239250" y="2245925"/>
              <a:ext cx="831550" cy="66625"/>
            </a:xfrm>
            <a:custGeom>
              <a:avLst/>
              <a:gdLst/>
              <a:ahLst/>
              <a:cxnLst/>
              <a:rect l="l" t="t" r="r" b="b"/>
              <a:pathLst>
                <a:path w="33262" h="2665" extrusionOk="0">
                  <a:moveTo>
                    <a:pt x="1" y="1"/>
                  </a:moveTo>
                  <a:lnTo>
                    <a:pt x="1" y="2665"/>
                  </a:lnTo>
                  <a:lnTo>
                    <a:pt x="33261" y="2665"/>
                  </a:lnTo>
                  <a:lnTo>
                    <a:pt x="3326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 name="Google Shape;1123;p37"/>
            <p:cNvSpPr/>
            <p:nvPr/>
          </p:nvSpPr>
          <p:spPr>
            <a:xfrm>
              <a:off x="239250" y="2367425"/>
              <a:ext cx="831550" cy="66625"/>
            </a:xfrm>
            <a:custGeom>
              <a:avLst/>
              <a:gdLst/>
              <a:ahLst/>
              <a:cxnLst/>
              <a:rect l="l" t="t" r="r" b="b"/>
              <a:pathLst>
                <a:path w="33262" h="2665" extrusionOk="0">
                  <a:moveTo>
                    <a:pt x="1" y="0"/>
                  </a:moveTo>
                  <a:lnTo>
                    <a:pt x="1" y="2664"/>
                  </a:lnTo>
                  <a:lnTo>
                    <a:pt x="33261" y="2664"/>
                  </a:lnTo>
                  <a:lnTo>
                    <a:pt x="3326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 name="Google Shape;1124;p37"/>
            <p:cNvSpPr/>
            <p:nvPr/>
          </p:nvSpPr>
          <p:spPr>
            <a:xfrm>
              <a:off x="239250" y="2488900"/>
              <a:ext cx="831550" cy="66625"/>
            </a:xfrm>
            <a:custGeom>
              <a:avLst/>
              <a:gdLst/>
              <a:ahLst/>
              <a:cxnLst/>
              <a:rect l="l" t="t" r="r" b="b"/>
              <a:pathLst>
                <a:path w="33262" h="2665" extrusionOk="0">
                  <a:moveTo>
                    <a:pt x="1" y="0"/>
                  </a:moveTo>
                  <a:lnTo>
                    <a:pt x="1" y="2664"/>
                  </a:lnTo>
                  <a:lnTo>
                    <a:pt x="33261" y="2664"/>
                  </a:lnTo>
                  <a:lnTo>
                    <a:pt x="3326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5" name="Google Shape;1125;p37"/>
            <p:cNvSpPr/>
            <p:nvPr/>
          </p:nvSpPr>
          <p:spPr>
            <a:xfrm>
              <a:off x="239250" y="2611525"/>
              <a:ext cx="831550" cy="65475"/>
            </a:xfrm>
            <a:custGeom>
              <a:avLst/>
              <a:gdLst/>
              <a:ahLst/>
              <a:cxnLst/>
              <a:rect l="l" t="t" r="r" b="b"/>
              <a:pathLst>
                <a:path w="33262" h="2619" extrusionOk="0">
                  <a:moveTo>
                    <a:pt x="1" y="0"/>
                  </a:moveTo>
                  <a:lnTo>
                    <a:pt x="1" y="2619"/>
                  </a:lnTo>
                  <a:lnTo>
                    <a:pt x="33261" y="2619"/>
                  </a:lnTo>
                  <a:lnTo>
                    <a:pt x="3326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6" name="Google Shape;1126;p37"/>
            <p:cNvSpPr/>
            <p:nvPr/>
          </p:nvSpPr>
          <p:spPr>
            <a:xfrm>
              <a:off x="239250" y="2733000"/>
              <a:ext cx="831550" cy="65475"/>
            </a:xfrm>
            <a:custGeom>
              <a:avLst/>
              <a:gdLst/>
              <a:ahLst/>
              <a:cxnLst/>
              <a:rect l="l" t="t" r="r" b="b"/>
              <a:pathLst>
                <a:path w="33262" h="2619" extrusionOk="0">
                  <a:moveTo>
                    <a:pt x="1" y="1"/>
                  </a:moveTo>
                  <a:lnTo>
                    <a:pt x="1" y="2619"/>
                  </a:lnTo>
                  <a:lnTo>
                    <a:pt x="33261" y="2619"/>
                  </a:lnTo>
                  <a:lnTo>
                    <a:pt x="3326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7" name="Google Shape;1127;p37"/>
            <p:cNvSpPr/>
            <p:nvPr/>
          </p:nvSpPr>
          <p:spPr>
            <a:xfrm>
              <a:off x="615700" y="2827050"/>
              <a:ext cx="78650" cy="101200"/>
            </a:xfrm>
            <a:custGeom>
              <a:avLst/>
              <a:gdLst/>
              <a:ahLst/>
              <a:cxnLst/>
              <a:rect l="l" t="t" r="r" b="b"/>
              <a:pathLst>
                <a:path w="3146" h="4048" extrusionOk="0">
                  <a:moveTo>
                    <a:pt x="1281" y="0"/>
                  </a:moveTo>
                  <a:cubicBezTo>
                    <a:pt x="573" y="0"/>
                    <a:pt x="1" y="526"/>
                    <a:pt x="1" y="1235"/>
                  </a:cubicBezTo>
                  <a:lnTo>
                    <a:pt x="1" y="4048"/>
                  </a:lnTo>
                  <a:lnTo>
                    <a:pt x="3145" y="4048"/>
                  </a:lnTo>
                  <a:lnTo>
                    <a:pt x="3145" y="1235"/>
                  </a:lnTo>
                  <a:cubicBezTo>
                    <a:pt x="3145" y="526"/>
                    <a:pt x="2573" y="0"/>
                    <a:pt x="19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8" name="Google Shape;1128;p37"/>
            <p:cNvSpPr/>
            <p:nvPr/>
          </p:nvSpPr>
          <p:spPr>
            <a:xfrm>
              <a:off x="329875" y="1848050"/>
              <a:ext cx="325025" cy="59475"/>
            </a:xfrm>
            <a:custGeom>
              <a:avLst/>
              <a:gdLst/>
              <a:ahLst/>
              <a:cxnLst/>
              <a:rect l="l" t="t" r="r" b="b"/>
              <a:pathLst>
                <a:path w="13001" h="2379" extrusionOk="0">
                  <a:moveTo>
                    <a:pt x="423" y="0"/>
                  </a:moveTo>
                  <a:cubicBezTo>
                    <a:pt x="195" y="0"/>
                    <a:pt x="0" y="194"/>
                    <a:pt x="0" y="435"/>
                  </a:cubicBezTo>
                  <a:lnTo>
                    <a:pt x="0" y="2378"/>
                  </a:lnTo>
                  <a:lnTo>
                    <a:pt x="13000" y="2378"/>
                  </a:lnTo>
                  <a:lnTo>
                    <a:pt x="13000" y="435"/>
                  </a:lnTo>
                  <a:cubicBezTo>
                    <a:pt x="13000" y="194"/>
                    <a:pt x="12817" y="0"/>
                    <a:pt x="12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9" name="Google Shape;1129;p37"/>
          <p:cNvGrpSpPr/>
          <p:nvPr/>
        </p:nvGrpSpPr>
        <p:grpSpPr>
          <a:xfrm>
            <a:off x="-99" y="5113366"/>
            <a:ext cx="12192148" cy="1026025"/>
            <a:chOff x="-75" y="3996089"/>
            <a:chExt cx="9144111" cy="818986"/>
          </a:xfrm>
        </p:grpSpPr>
        <p:sp>
          <p:nvSpPr>
            <p:cNvPr id="1130" name="Google Shape;1130;p37"/>
            <p:cNvSpPr/>
            <p:nvPr/>
          </p:nvSpPr>
          <p:spPr>
            <a:xfrm>
              <a:off x="-75" y="3996089"/>
              <a:ext cx="9144111" cy="818865"/>
            </a:xfrm>
            <a:custGeom>
              <a:avLst/>
              <a:gdLst/>
              <a:ahLst/>
              <a:cxnLst/>
              <a:rect l="l" t="t" r="r" b="b"/>
              <a:pathLst>
                <a:path w="116675" h="3930" extrusionOk="0">
                  <a:moveTo>
                    <a:pt x="0" y="0"/>
                  </a:moveTo>
                  <a:lnTo>
                    <a:pt x="0" y="3930"/>
                  </a:lnTo>
                  <a:lnTo>
                    <a:pt x="116675" y="3930"/>
                  </a:lnTo>
                  <a:lnTo>
                    <a:pt x="116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131" name="Google Shape;1131;p37"/>
            <p:cNvGrpSpPr/>
            <p:nvPr/>
          </p:nvGrpSpPr>
          <p:grpSpPr>
            <a:xfrm>
              <a:off x="43175" y="3996198"/>
              <a:ext cx="9057943" cy="818877"/>
              <a:chOff x="31859" y="3637483"/>
              <a:chExt cx="9057943" cy="954958"/>
            </a:xfrm>
          </p:grpSpPr>
          <p:sp>
            <p:nvSpPr>
              <p:cNvPr id="1132" name="Google Shape;1132;p37"/>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3" name="Google Shape;1133;p37"/>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4" name="Google Shape;1134;p37"/>
              <p:cNvSpPr/>
              <p:nvPr/>
            </p:nvSpPr>
            <p:spPr>
              <a:xfrm>
                <a:off x="3651240" y="3640359"/>
                <a:ext cx="127105" cy="949205"/>
              </a:xfrm>
              <a:custGeom>
                <a:avLst/>
                <a:gdLst/>
                <a:ahLst/>
                <a:cxnLst/>
                <a:rect l="l" t="t" r="r" b="b"/>
                <a:pathLst>
                  <a:path w="1635" h="12210" extrusionOk="0">
                    <a:moveTo>
                      <a:pt x="1475" y="1"/>
                    </a:moveTo>
                    <a:lnTo>
                      <a:pt x="1" y="12209"/>
                    </a:lnTo>
                    <a:lnTo>
                      <a:pt x="150" y="12209"/>
                    </a:lnTo>
                    <a:lnTo>
                      <a:pt x="1634"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5" name="Google Shape;1135;p37"/>
              <p:cNvSpPr/>
              <p:nvPr/>
            </p:nvSpPr>
            <p:spPr>
              <a:xfrm>
                <a:off x="5347043" y="3640359"/>
                <a:ext cx="124151" cy="949205"/>
              </a:xfrm>
              <a:custGeom>
                <a:avLst/>
                <a:gdLst/>
                <a:ahLst/>
                <a:cxnLst/>
                <a:rect l="l" t="t" r="r" b="b"/>
                <a:pathLst>
                  <a:path w="1597" h="12210" extrusionOk="0">
                    <a:moveTo>
                      <a:pt x="0" y="1"/>
                    </a:moveTo>
                    <a:lnTo>
                      <a:pt x="1438" y="12209"/>
                    </a:lnTo>
                    <a:lnTo>
                      <a:pt x="1596" y="12209"/>
                    </a:lnTo>
                    <a:lnTo>
                      <a:pt x="159"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 name="Google Shape;1136;p37"/>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 name="Google Shape;1137;p37"/>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138" name="Google Shape;1138;p37"/>
          <p:cNvSpPr/>
          <p:nvPr/>
        </p:nvSpPr>
        <p:spPr>
          <a:xfrm flipH="1">
            <a:off x="649033" y="552733"/>
            <a:ext cx="1001204" cy="332131"/>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9" name="Google Shape;1139;p37"/>
          <p:cNvSpPr/>
          <p:nvPr/>
        </p:nvSpPr>
        <p:spPr>
          <a:xfrm>
            <a:off x="7418816" y="2187101"/>
            <a:ext cx="1572145" cy="417799"/>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0" name="Google Shape;1140;p37"/>
          <p:cNvSpPr/>
          <p:nvPr/>
        </p:nvSpPr>
        <p:spPr>
          <a:xfrm>
            <a:off x="1570567" y="2503633"/>
            <a:ext cx="1249775" cy="414595"/>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1" name="Google Shape;1141;p37"/>
          <p:cNvSpPr/>
          <p:nvPr/>
        </p:nvSpPr>
        <p:spPr>
          <a:xfrm>
            <a:off x="4386189" y="884868"/>
            <a:ext cx="1249791" cy="332137"/>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2" name="Google Shape;1142;p37"/>
          <p:cNvSpPr/>
          <p:nvPr/>
        </p:nvSpPr>
        <p:spPr>
          <a:xfrm>
            <a:off x="10989685" y="122400"/>
            <a:ext cx="1297217" cy="430333"/>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43" name="Google Shape;1143;p37"/>
          <p:cNvGrpSpPr/>
          <p:nvPr/>
        </p:nvGrpSpPr>
        <p:grpSpPr>
          <a:xfrm flipH="1">
            <a:off x="241434" y="4729091"/>
            <a:ext cx="726729" cy="393780"/>
            <a:chOff x="2301112" y="2967762"/>
            <a:chExt cx="655814" cy="355354"/>
          </a:xfrm>
        </p:grpSpPr>
        <p:sp>
          <p:nvSpPr>
            <p:cNvPr id="1144" name="Google Shape;1144;p37"/>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5" name="Google Shape;1145;p37"/>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46" name="Google Shape;1146;p37"/>
          <p:cNvGrpSpPr/>
          <p:nvPr/>
        </p:nvGrpSpPr>
        <p:grpSpPr>
          <a:xfrm flipH="1">
            <a:off x="3031361" y="4617757"/>
            <a:ext cx="885087" cy="479539"/>
            <a:chOff x="2301112" y="2967762"/>
            <a:chExt cx="655814" cy="355354"/>
          </a:xfrm>
        </p:grpSpPr>
        <p:sp>
          <p:nvSpPr>
            <p:cNvPr id="1147" name="Google Shape;1147;p37"/>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 name="Google Shape;1148;p37"/>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49" name="Google Shape;1149;p37"/>
          <p:cNvGrpSpPr/>
          <p:nvPr/>
        </p:nvGrpSpPr>
        <p:grpSpPr>
          <a:xfrm flipH="1">
            <a:off x="7820225" y="4554886"/>
            <a:ext cx="1001209" cy="542460"/>
            <a:chOff x="2301112" y="2967762"/>
            <a:chExt cx="655814" cy="355354"/>
          </a:xfrm>
        </p:grpSpPr>
        <p:sp>
          <p:nvSpPr>
            <p:cNvPr id="1150" name="Google Shape;1150;p37"/>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1" name="Google Shape;1151;p37"/>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52" name="Google Shape;1152;p37"/>
          <p:cNvGrpSpPr/>
          <p:nvPr/>
        </p:nvGrpSpPr>
        <p:grpSpPr>
          <a:xfrm flipH="1">
            <a:off x="11341234" y="4729091"/>
            <a:ext cx="726729" cy="393780"/>
            <a:chOff x="2301112" y="2967762"/>
            <a:chExt cx="655814" cy="355354"/>
          </a:xfrm>
        </p:grpSpPr>
        <p:sp>
          <p:nvSpPr>
            <p:cNvPr id="1153" name="Google Shape;1153;p37"/>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4" name="Google Shape;1154;p37"/>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55" name="Google Shape;1155;p37"/>
          <p:cNvSpPr/>
          <p:nvPr/>
        </p:nvSpPr>
        <p:spPr>
          <a:xfrm>
            <a:off x="100" y="6066829"/>
            <a:ext cx="12191864" cy="803816"/>
          </a:xfrm>
          <a:custGeom>
            <a:avLst/>
            <a:gdLst/>
            <a:ahLst/>
            <a:cxnLst/>
            <a:rect l="l" t="t" r="r" b="b"/>
            <a:pathLst>
              <a:path w="116676" h="10501" extrusionOk="0">
                <a:moveTo>
                  <a:pt x="1" y="0"/>
                </a:moveTo>
                <a:lnTo>
                  <a:pt x="1" y="10501"/>
                </a:lnTo>
                <a:lnTo>
                  <a:pt x="116675" y="10501"/>
                </a:lnTo>
                <a:lnTo>
                  <a:pt x="116675"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6" name="Google Shape;1156;p37"/>
          <p:cNvSpPr/>
          <p:nvPr/>
        </p:nvSpPr>
        <p:spPr>
          <a:xfrm>
            <a:off x="67" y="6066829"/>
            <a:ext cx="12191864" cy="803816"/>
          </a:xfrm>
          <a:custGeom>
            <a:avLst/>
            <a:gdLst/>
            <a:ahLst/>
            <a:cxnLst/>
            <a:rect l="l" t="t" r="r" b="b"/>
            <a:pathLst>
              <a:path w="116676" h="10501" extrusionOk="0">
                <a:moveTo>
                  <a:pt x="1" y="0"/>
                </a:moveTo>
                <a:lnTo>
                  <a:pt x="1" y="10501"/>
                </a:lnTo>
                <a:lnTo>
                  <a:pt x="116675" y="10501"/>
                </a:lnTo>
                <a:lnTo>
                  <a:pt x="116675" y="0"/>
                </a:lnTo>
                <a:close/>
              </a:path>
            </a:pathLst>
          </a:custGeom>
          <a:solidFill>
            <a:srgbClr val="000000">
              <a:alpha val="100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095958228"/>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50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2023/3/21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29129902"/>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49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2023/3/21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785409028"/>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image" Target="../media/image1.pn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theme" Target="../theme/theme2.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4">
            <a:lum/>
            <a:extLst>
              <a:ext uri="{96DAC541-7B7A-43D3-8B79-37D633B846F1}">
                <asvg:svgBlip xmlns:asvg="http://schemas.microsoft.com/office/drawing/2016/SVG/main" r:embed="rId65"/>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2023/3/21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5874569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Lst>
  <p:transition spd="med">
    <p:pull/>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14400" tIns="14400" rIns="14400" bIns="14400" anchor="t" anchorCtr="0">
            <a:noAutofit/>
          </a:bodyPr>
          <a:lstStyle>
            <a:lvl1pPr lvl="0" rtl="0">
              <a:spcBef>
                <a:spcPts val="0"/>
              </a:spcBef>
              <a:spcAft>
                <a:spcPts val="0"/>
              </a:spcAft>
              <a:buClr>
                <a:schemeClr val="accent3"/>
              </a:buClr>
              <a:buSzPts val="3500"/>
              <a:buFont typeface="Arvo"/>
              <a:buNone/>
              <a:defRPr sz="3500" b="1">
                <a:solidFill>
                  <a:schemeClr val="accent3"/>
                </a:solidFill>
                <a:latin typeface="Arvo"/>
                <a:ea typeface="Arvo"/>
                <a:cs typeface="Arvo"/>
                <a:sym typeface="Arvo"/>
              </a:defRPr>
            </a:lvl1pPr>
            <a:lvl2pPr lvl="1" rtl="0">
              <a:spcBef>
                <a:spcPts val="0"/>
              </a:spcBef>
              <a:spcAft>
                <a:spcPts val="0"/>
              </a:spcAft>
              <a:buClr>
                <a:schemeClr val="accent3"/>
              </a:buClr>
              <a:buSzPts val="3500"/>
              <a:buFont typeface="Arvo"/>
              <a:buNone/>
              <a:defRPr sz="3500" b="1">
                <a:solidFill>
                  <a:schemeClr val="accent3"/>
                </a:solidFill>
                <a:latin typeface="Arvo"/>
                <a:ea typeface="Arvo"/>
                <a:cs typeface="Arvo"/>
                <a:sym typeface="Arvo"/>
              </a:defRPr>
            </a:lvl2pPr>
            <a:lvl3pPr lvl="2" rtl="0">
              <a:spcBef>
                <a:spcPts val="0"/>
              </a:spcBef>
              <a:spcAft>
                <a:spcPts val="0"/>
              </a:spcAft>
              <a:buClr>
                <a:schemeClr val="accent3"/>
              </a:buClr>
              <a:buSzPts val="3500"/>
              <a:buFont typeface="Arvo"/>
              <a:buNone/>
              <a:defRPr sz="3500" b="1">
                <a:solidFill>
                  <a:schemeClr val="accent3"/>
                </a:solidFill>
                <a:latin typeface="Arvo"/>
                <a:ea typeface="Arvo"/>
                <a:cs typeface="Arvo"/>
                <a:sym typeface="Arvo"/>
              </a:defRPr>
            </a:lvl3pPr>
            <a:lvl4pPr lvl="3" rtl="0">
              <a:spcBef>
                <a:spcPts val="0"/>
              </a:spcBef>
              <a:spcAft>
                <a:spcPts val="0"/>
              </a:spcAft>
              <a:buClr>
                <a:schemeClr val="accent3"/>
              </a:buClr>
              <a:buSzPts val="3500"/>
              <a:buFont typeface="Arvo"/>
              <a:buNone/>
              <a:defRPr sz="3500" b="1">
                <a:solidFill>
                  <a:schemeClr val="accent3"/>
                </a:solidFill>
                <a:latin typeface="Arvo"/>
                <a:ea typeface="Arvo"/>
                <a:cs typeface="Arvo"/>
                <a:sym typeface="Arvo"/>
              </a:defRPr>
            </a:lvl4pPr>
            <a:lvl5pPr lvl="4" rtl="0">
              <a:spcBef>
                <a:spcPts val="0"/>
              </a:spcBef>
              <a:spcAft>
                <a:spcPts val="0"/>
              </a:spcAft>
              <a:buClr>
                <a:schemeClr val="accent3"/>
              </a:buClr>
              <a:buSzPts val="3500"/>
              <a:buFont typeface="Arvo"/>
              <a:buNone/>
              <a:defRPr sz="3500" b="1">
                <a:solidFill>
                  <a:schemeClr val="accent3"/>
                </a:solidFill>
                <a:latin typeface="Arvo"/>
                <a:ea typeface="Arvo"/>
                <a:cs typeface="Arvo"/>
                <a:sym typeface="Arvo"/>
              </a:defRPr>
            </a:lvl5pPr>
            <a:lvl6pPr lvl="5" rtl="0">
              <a:spcBef>
                <a:spcPts val="0"/>
              </a:spcBef>
              <a:spcAft>
                <a:spcPts val="0"/>
              </a:spcAft>
              <a:buClr>
                <a:schemeClr val="accent3"/>
              </a:buClr>
              <a:buSzPts val="3500"/>
              <a:buFont typeface="Arvo"/>
              <a:buNone/>
              <a:defRPr sz="3500" b="1">
                <a:solidFill>
                  <a:schemeClr val="accent3"/>
                </a:solidFill>
                <a:latin typeface="Arvo"/>
                <a:ea typeface="Arvo"/>
                <a:cs typeface="Arvo"/>
                <a:sym typeface="Arvo"/>
              </a:defRPr>
            </a:lvl6pPr>
            <a:lvl7pPr lvl="6" rtl="0">
              <a:spcBef>
                <a:spcPts val="0"/>
              </a:spcBef>
              <a:spcAft>
                <a:spcPts val="0"/>
              </a:spcAft>
              <a:buClr>
                <a:schemeClr val="accent3"/>
              </a:buClr>
              <a:buSzPts val="3500"/>
              <a:buFont typeface="Arvo"/>
              <a:buNone/>
              <a:defRPr sz="3500" b="1">
                <a:solidFill>
                  <a:schemeClr val="accent3"/>
                </a:solidFill>
                <a:latin typeface="Arvo"/>
                <a:ea typeface="Arvo"/>
                <a:cs typeface="Arvo"/>
                <a:sym typeface="Arvo"/>
              </a:defRPr>
            </a:lvl7pPr>
            <a:lvl8pPr lvl="7" rtl="0">
              <a:spcBef>
                <a:spcPts val="0"/>
              </a:spcBef>
              <a:spcAft>
                <a:spcPts val="0"/>
              </a:spcAft>
              <a:buClr>
                <a:schemeClr val="accent3"/>
              </a:buClr>
              <a:buSzPts val="3500"/>
              <a:buFont typeface="Arvo"/>
              <a:buNone/>
              <a:defRPr sz="3500" b="1">
                <a:solidFill>
                  <a:schemeClr val="accent3"/>
                </a:solidFill>
                <a:latin typeface="Arvo"/>
                <a:ea typeface="Arvo"/>
                <a:cs typeface="Arvo"/>
                <a:sym typeface="Arvo"/>
              </a:defRPr>
            </a:lvl8pPr>
            <a:lvl9pPr lvl="8" rtl="0">
              <a:spcBef>
                <a:spcPts val="0"/>
              </a:spcBef>
              <a:spcAft>
                <a:spcPts val="0"/>
              </a:spcAft>
              <a:buClr>
                <a:schemeClr val="accent3"/>
              </a:buClr>
              <a:buSzPts val="3500"/>
              <a:buFont typeface="Arvo"/>
              <a:buNone/>
              <a:defRPr sz="3500" b="1">
                <a:solidFill>
                  <a:schemeClr val="accent3"/>
                </a:solidFill>
                <a:latin typeface="Arvo"/>
                <a:ea typeface="Arvo"/>
                <a:cs typeface="Arvo"/>
                <a:sym typeface="Arvo"/>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14400" tIns="14400" rIns="14400" bIns="14400" anchor="t" anchorCtr="0">
            <a:noAutofit/>
          </a:bodyPr>
          <a:lstStyle>
            <a:lvl1pPr marL="457200" lvl="0" indent="-317500">
              <a:lnSpc>
                <a:spcPct val="100000"/>
              </a:lnSpc>
              <a:spcBef>
                <a:spcPts val="0"/>
              </a:spcBef>
              <a:spcAft>
                <a:spcPts val="0"/>
              </a:spcAft>
              <a:buClr>
                <a:schemeClr val="accent1"/>
              </a:buClr>
              <a:buSzPts val="1400"/>
              <a:buFont typeface="Spartan Medium"/>
              <a:buChar char="●"/>
              <a:defRPr>
                <a:solidFill>
                  <a:schemeClr val="accent1"/>
                </a:solidFill>
                <a:latin typeface="Spartan Medium"/>
                <a:ea typeface="Spartan Medium"/>
                <a:cs typeface="Spartan Medium"/>
                <a:sym typeface="Spartan Medium"/>
              </a:defRPr>
            </a:lvl1pPr>
            <a:lvl2pPr marL="914400" lvl="1" indent="-317500">
              <a:lnSpc>
                <a:spcPct val="100000"/>
              </a:lnSpc>
              <a:spcBef>
                <a:spcPts val="0"/>
              </a:spcBef>
              <a:spcAft>
                <a:spcPts val="0"/>
              </a:spcAft>
              <a:buClr>
                <a:schemeClr val="accent1"/>
              </a:buClr>
              <a:buSzPts val="1400"/>
              <a:buFont typeface="Spartan Medium"/>
              <a:buChar char="○"/>
              <a:defRPr>
                <a:solidFill>
                  <a:schemeClr val="accent1"/>
                </a:solidFill>
                <a:latin typeface="Spartan Medium"/>
                <a:ea typeface="Spartan Medium"/>
                <a:cs typeface="Spartan Medium"/>
                <a:sym typeface="Spartan Medium"/>
              </a:defRPr>
            </a:lvl2pPr>
            <a:lvl3pPr marL="1371600" lvl="2" indent="-317500">
              <a:lnSpc>
                <a:spcPct val="100000"/>
              </a:lnSpc>
              <a:spcBef>
                <a:spcPts val="0"/>
              </a:spcBef>
              <a:spcAft>
                <a:spcPts val="0"/>
              </a:spcAft>
              <a:buClr>
                <a:schemeClr val="accent1"/>
              </a:buClr>
              <a:buSzPts val="1400"/>
              <a:buFont typeface="Spartan Medium"/>
              <a:buChar char="■"/>
              <a:defRPr>
                <a:solidFill>
                  <a:schemeClr val="accent1"/>
                </a:solidFill>
                <a:latin typeface="Spartan Medium"/>
                <a:ea typeface="Spartan Medium"/>
                <a:cs typeface="Spartan Medium"/>
                <a:sym typeface="Spartan Medium"/>
              </a:defRPr>
            </a:lvl3pPr>
            <a:lvl4pPr marL="1828800" lvl="3" indent="-317500">
              <a:lnSpc>
                <a:spcPct val="100000"/>
              </a:lnSpc>
              <a:spcBef>
                <a:spcPts val="0"/>
              </a:spcBef>
              <a:spcAft>
                <a:spcPts val="0"/>
              </a:spcAft>
              <a:buClr>
                <a:schemeClr val="accent1"/>
              </a:buClr>
              <a:buSzPts val="1400"/>
              <a:buFont typeface="Spartan Medium"/>
              <a:buChar char="●"/>
              <a:defRPr>
                <a:solidFill>
                  <a:schemeClr val="accent1"/>
                </a:solidFill>
                <a:latin typeface="Spartan Medium"/>
                <a:ea typeface="Spartan Medium"/>
                <a:cs typeface="Spartan Medium"/>
                <a:sym typeface="Spartan Medium"/>
              </a:defRPr>
            </a:lvl4pPr>
            <a:lvl5pPr marL="2286000" lvl="4" indent="-317500">
              <a:lnSpc>
                <a:spcPct val="100000"/>
              </a:lnSpc>
              <a:spcBef>
                <a:spcPts val="0"/>
              </a:spcBef>
              <a:spcAft>
                <a:spcPts val="0"/>
              </a:spcAft>
              <a:buClr>
                <a:schemeClr val="accent1"/>
              </a:buClr>
              <a:buSzPts val="1400"/>
              <a:buFont typeface="Spartan Medium"/>
              <a:buChar char="○"/>
              <a:defRPr>
                <a:solidFill>
                  <a:schemeClr val="accent1"/>
                </a:solidFill>
                <a:latin typeface="Spartan Medium"/>
                <a:ea typeface="Spartan Medium"/>
                <a:cs typeface="Spartan Medium"/>
                <a:sym typeface="Spartan Medium"/>
              </a:defRPr>
            </a:lvl5pPr>
            <a:lvl6pPr marL="2743200" lvl="5" indent="-317500">
              <a:lnSpc>
                <a:spcPct val="100000"/>
              </a:lnSpc>
              <a:spcBef>
                <a:spcPts val="0"/>
              </a:spcBef>
              <a:spcAft>
                <a:spcPts val="0"/>
              </a:spcAft>
              <a:buClr>
                <a:schemeClr val="accent1"/>
              </a:buClr>
              <a:buSzPts val="1400"/>
              <a:buFont typeface="Spartan Medium"/>
              <a:buChar char="■"/>
              <a:defRPr>
                <a:solidFill>
                  <a:schemeClr val="accent1"/>
                </a:solidFill>
                <a:latin typeface="Spartan Medium"/>
                <a:ea typeface="Spartan Medium"/>
                <a:cs typeface="Spartan Medium"/>
                <a:sym typeface="Spartan Medium"/>
              </a:defRPr>
            </a:lvl6pPr>
            <a:lvl7pPr marL="3200400" lvl="6" indent="-317500">
              <a:lnSpc>
                <a:spcPct val="100000"/>
              </a:lnSpc>
              <a:spcBef>
                <a:spcPts val="0"/>
              </a:spcBef>
              <a:spcAft>
                <a:spcPts val="0"/>
              </a:spcAft>
              <a:buClr>
                <a:schemeClr val="accent1"/>
              </a:buClr>
              <a:buSzPts val="1400"/>
              <a:buFont typeface="Spartan Medium"/>
              <a:buChar char="●"/>
              <a:defRPr>
                <a:solidFill>
                  <a:schemeClr val="accent1"/>
                </a:solidFill>
                <a:latin typeface="Spartan Medium"/>
                <a:ea typeface="Spartan Medium"/>
                <a:cs typeface="Spartan Medium"/>
                <a:sym typeface="Spartan Medium"/>
              </a:defRPr>
            </a:lvl7pPr>
            <a:lvl8pPr marL="3657600" lvl="7" indent="-317500">
              <a:lnSpc>
                <a:spcPct val="100000"/>
              </a:lnSpc>
              <a:spcBef>
                <a:spcPts val="0"/>
              </a:spcBef>
              <a:spcAft>
                <a:spcPts val="0"/>
              </a:spcAft>
              <a:buClr>
                <a:schemeClr val="accent1"/>
              </a:buClr>
              <a:buSzPts val="1400"/>
              <a:buFont typeface="Spartan Medium"/>
              <a:buChar char="○"/>
              <a:defRPr>
                <a:solidFill>
                  <a:schemeClr val="accent1"/>
                </a:solidFill>
                <a:latin typeface="Spartan Medium"/>
                <a:ea typeface="Spartan Medium"/>
                <a:cs typeface="Spartan Medium"/>
                <a:sym typeface="Spartan Medium"/>
              </a:defRPr>
            </a:lvl8pPr>
            <a:lvl9pPr marL="4114800" lvl="8" indent="-317500">
              <a:lnSpc>
                <a:spcPct val="100000"/>
              </a:lnSpc>
              <a:spcBef>
                <a:spcPts val="0"/>
              </a:spcBef>
              <a:spcAft>
                <a:spcPts val="0"/>
              </a:spcAft>
              <a:buClr>
                <a:schemeClr val="accent1"/>
              </a:buClr>
              <a:buSzPts val="1400"/>
              <a:buFont typeface="Spartan Medium"/>
              <a:buChar char="■"/>
              <a:defRPr>
                <a:solidFill>
                  <a:schemeClr val="accent1"/>
                </a:solidFill>
                <a:latin typeface="Spartan Medium"/>
                <a:ea typeface="Spartan Medium"/>
                <a:cs typeface="Spartan Medium"/>
                <a:sym typeface="Spartan Medium"/>
              </a:defRPr>
            </a:lvl9pPr>
          </a:lstStyle>
          <a:p>
            <a:endParaRPr/>
          </a:p>
        </p:txBody>
      </p:sp>
    </p:spTree>
    <p:extLst>
      <p:ext uri="{BB962C8B-B14F-4D97-AF65-F5344CB8AC3E}">
        <p14:creationId xmlns:p14="http://schemas.microsoft.com/office/powerpoint/2010/main" val="3603564074"/>
      </p:ext>
    </p:extLst>
  </p:cSld>
  <p:clrMap bg1="lt1" tx1="dk1" bg2="dk2"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Lst>
  <p:transition spd="med">
    <p:pull/>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72.xm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72.xml"/><Relationship Id="rId5" Type="http://schemas.openxmlformats.org/officeDocument/2006/relationships/image" Target="../media/image8.jpeg"/><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a:extLst>
              <a:ext uri="{FF2B5EF4-FFF2-40B4-BE49-F238E27FC236}">
                <a16:creationId xmlns:a16="http://schemas.microsoft.com/office/drawing/2014/main" id="{4118045F-B67F-4B7C-9106-0845289C522A}"/>
              </a:ext>
            </a:extLst>
          </p:cNvPr>
          <p:cNvPicPr>
            <a:picLocks noGrp="1" noRot="1" noChangeAspect="1" noMove="1" noResize="1" noEditPoints="1" noAdjustHandles="1" noChangeArrowheads="1" noChangeShapeType="1" noCrop="1"/>
          </p:cNvPicPr>
          <p:nvPr/>
        </p:nvPicPr>
        <p:blipFill rotWithShape="1">
          <a:blip r:embed="rId3" cstate="print">
            <a:extLst>
              <a:ext uri="{28A0092B-C50C-407E-A947-70E740481C1C}">
                <a14:useLocalDpi xmlns:a14="http://schemas.microsoft.com/office/drawing/2010/main" val="0"/>
              </a:ext>
            </a:extLst>
          </a:blip>
          <a:srcRect l="8869" t="3722" r="8870" b="3722"/>
          <a:stretch/>
        </p:blipFill>
        <p:spPr>
          <a:xfrm>
            <a:off x="0" y="0"/>
            <a:ext cx="12192000" cy="6858000"/>
          </a:xfrm>
          <a:prstGeom prst="rect">
            <a:avLst/>
          </a:prstGeom>
        </p:spPr>
      </p:pic>
      <p:sp>
        <p:nvSpPr>
          <p:cNvPr id="2" name="圆角矩形 7">
            <a:extLst>
              <a:ext uri="{FF2B5EF4-FFF2-40B4-BE49-F238E27FC236}">
                <a16:creationId xmlns:a16="http://schemas.microsoft.com/office/drawing/2014/main" id="{7D9BC54A-0AA9-9945-31C3-9E470AB45609}"/>
              </a:ext>
            </a:extLst>
          </p:cNvPr>
          <p:cNvSpPr/>
          <p:nvPr/>
        </p:nvSpPr>
        <p:spPr>
          <a:xfrm>
            <a:off x="2002256" y="2039521"/>
            <a:ext cx="7593188" cy="1675048"/>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8000" b="1" i="0" u="none" strike="noStrike" kern="1200" cap="none" spc="0" normalizeH="0" baseline="0" noProof="0" dirty="0">
                <a:ln>
                  <a:noFill/>
                </a:ln>
                <a:solidFill>
                  <a:srgbClr val="5A2543">
                    <a:lumMod val="50000"/>
                  </a:srgbClr>
                </a:solidFill>
                <a:effectLst/>
                <a:uLnTx/>
                <a:uFillTx/>
                <a:ea typeface="黑体" panose="02010609060101010101" pitchFamily="49" charset="-122"/>
                <a:cs typeface="Pattaya" panose="00000500000000000000" pitchFamily="2" charset="-34"/>
                <a:sym typeface="Arial"/>
              </a:rPr>
              <a:t>Khởi động</a:t>
            </a:r>
            <a:endParaRPr kumimoji="0" lang="zh-CN" altLang="en-US" sz="8000" b="1" i="0" u="none" strike="noStrike" kern="1200" cap="none" spc="0" normalizeH="0" baseline="0" noProof="0" dirty="0">
              <a:ln>
                <a:noFill/>
              </a:ln>
              <a:solidFill>
                <a:srgbClr val="5A2543">
                  <a:lumMod val="50000"/>
                </a:srgbClr>
              </a:solidFill>
              <a:effectLst/>
              <a:uLnTx/>
              <a:uFillTx/>
              <a:ea typeface="黑体" panose="02010609060101010101" pitchFamily="49" charset="-122"/>
              <a:cs typeface="Pattaya" panose="00000500000000000000" pitchFamily="2" charset="-34"/>
              <a:sym typeface="Arial"/>
            </a:endParaRPr>
          </a:p>
        </p:txBody>
      </p:sp>
      <p:grpSp>
        <p:nvGrpSpPr>
          <p:cNvPr id="14" name="Google Shape;5893;p74">
            <a:extLst>
              <a:ext uri="{FF2B5EF4-FFF2-40B4-BE49-F238E27FC236}">
                <a16:creationId xmlns:a16="http://schemas.microsoft.com/office/drawing/2014/main" id="{ACBB92A9-1E48-CCEE-F5AC-59197505A332}"/>
              </a:ext>
            </a:extLst>
          </p:cNvPr>
          <p:cNvGrpSpPr/>
          <p:nvPr/>
        </p:nvGrpSpPr>
        <p:grpSpPr>
          <a:xfrm>
            <a:off x="2326184" y="1476570"/>
            <a:ext cx="8914740" cy="3788389"/>
            <a:chOff x="530725" y="372752"/>
            <a:chExt cx="6686055" cy="2841292"/>
          </a:xfrm>
        </p:grpSpPr>
        <p:sp>
          <p:nvSpPr>
            <p:cNvPr id="15" name="Google Shape;5894;p74">
              <a:extLst>
                <a:ext uri="{FF2B5EF4-FFF2-40B4-BE49-F238E27FC236}">
                  <a16:creationId xmlns:a16="http://schemas.microsoft.com/office/drawing/2014/main" id="{2E61BF84-39BE-848F-233F-FF845C89E9C5}"/>
                </a:ext>
              </a:extLst>
            </p:cNvPr>
            <p:cNvSpPr/>
            <p:nvPr/>
          </p:nvSpPr>
          <p:spPr>
            <a:xfrm>
              <a:off x="6852025" y="1027302"/>
              <a:ext cx="364755" cy="332702"/>
            </a:xfrm>
            <a:custGeom>
              <a:avLst/>
              <a:gdLst/>
              <a:ahLst/>
              <a:cxnLst/>
              <a:rect l="l" t="t" r="r" b="b"/>
              <a:pathLst>
                <a:path w="2782" h="2537" extrusionOk="0">
                  <a:moveTo>
                    <a:pt x="1391" y="0"/>
                  </a:moveTo>
                  <a:cubicBezTo>
                    <a:pt x="1307" y="0"/>
                    <a:pt x="1223" y="42"/>
                    <a:pt x="1178" y="126"/>
                  </a:cubicBezTo>
                  <a:lnTo>
                    <a:pt x="958" y="592"/>
                  </a:lnTo>
                  <a:cubicBezTo>
                    <a:pt x="917" y="657"/>
                    <a:pt x="855" y="710"/>
                    <a:pt x="778" y="722"/>
                  </a:cubicBezTo>
                  <a:lnTo>
                    <a:pt x="271" y="788"/>
                  </a:lnTo>
                  <a:cubicBezTo>
                    <a:pt x="79" y="812"/>
                    <a:pt x="1" y="1058"/>
                    <a:pt x="141" y="1188"/>
                  </a:cubicBezTo>
                  <a:lnTo>
                    <a:pt x="504" y="1549"/>
                  </a:lnTo>
                  <a:cubicBezTo>
                    <a:pt x="569" y="1601"/>
                    <a:pt x="594" y="1679"/>
                    <a:pt x="582" y="1757"/>
                  </a:cubicBezTo>
                  <a:lnTo>
                    <a:pt x="492" y="2263"/>
                  </a:lnTo>
                  <a:cubicBezTo>
                    <a:pt x="460" y="2415"/>
                    <a:pt x="583" y="2536"/>
                    <a:pt x="719" y="2536"/>
                  </a:cubicBezTo>
                  <a:cubicBezTo>
                    <a:pt x="755" y="2536"/>
                    <a:pt x="792" y="2528"/>
                    <a:pt x="827" y="2509"/>
                  </a:cubicBezTo>
                  <a:lnTo>
                    <a:pt x="1281" y="2263"/>
                  </a:lnTo>
                  <a:cubicBezTo>
                    <a:pt x="1313" y="2243"/>
                    <a:pt x="1352" y="2233"/>
                    <a:pt x="1391" y="2233"/>
                  </a:cubicBezTo>
                  <a:cubicBezTo>
                    <a:pt x="1430" y="2233"/>
                    <a:pt x="1469" y="2243"/>
                    <a:pt x="1501" y="2263"/>
                  </a:cubicBezTo>
                  <a:lnTo>
                    <a:pt x="1955" y="2509"/>
                  </a:lnTo>
                  <a:cubicBezTo>
                    <a:pt x="1990" y="2528"/>
                    <a:pt x="2027" y="2536"/>
                    <a:pt x="2064" y="2536"/>
                  </a:cubicBezTo>
                  <a:cubicBezTo>
                    <a:pt x="2199" y="2536"/>
                    <a:pt x="2322" y="2415"/>
                    <a:pt x="2290" y="2263"/>
                  </a:cubicBezTo>
                  <a:lnTo>
                    <a:pt x="2200" y="1757"/>
                  </a:lnTo>
                  <a:cubicBezTo>
                    <a:pt x="2188" y="1679"/>
                    <a:pt x="2213" y="1601"/>
                    <a:pt x="2266" y="1549"/>
                  </a:cubicBezTo>
                  <a:lnTo>
                    <a:pt x="2641" y="1188"/>
                  </a:lnTo>
                  <a:cubicBezTo>
                    <a:pt x="2781" y="1058"/>
                    <a:pt x="2704" y="812"/>
                    <a:pt x="2511" y="788"/>
                  </a:cubicBezTo>
                  <a:lnTo>
                    <a:pt x="2005" y="722"/>
                  </a:lnTo>
                  <a:cubicBezTo>
                    <a:pt x="1927" y="710"/>
                    <a:pt x="1849" y="657"/>
                    <a:pt x="1824" y="592"/>
                  </a:cubicBezTo>
                  <a:lnTo>
                    <a:pt x="1604" y="126"/>
                  </a:lnTo>
                  <a:cubicBezTo>
                    <a:pt x="1559" y="42"/>
                    <a:pt x="1475" y="0"/>
                    <a:pt x="1391" y="0"/>
                  </a:cubicBezTo>
                  <a:close/>
                </a:path>
              </a:pathLst>
            </a:custGeom>
            <a:solidFill>
              <a:srgbClr val="FFB43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5895;p74">
              <a:extLst>
                <a:ext uri="{FF2B5EF4-FFF2-40B4-BE49-F238E27FC236}">
                  <a16:creationId xmlns:a16="http://schemas.microsoft.com/office/drawing/2014/main" id="{E957D00E-F7C3-0CC4-A3E7-B59CB523DD26}"/>
                </a:ext>
              </a:extLst>
            </p:cNvPr>
            <p:cNvSpPr/>
            <p:nvPr/>
          </p:nvSpPr>
          <p:spPr>
            <a:xfrm>
              <a:off x="6347225" y="372752"/>
              <a:ext cx="364755" cy="332702"/>
            </a:xfrm>
            <a:custGeom>
              <a:avLst/>
              <a:gdLst/>
              <a:ahLst/>
              <a:cxnLst/>
              <a:rect l="l" t="t" r="r" b="b"/>
              <a:pathLst>
                <a:path w="2782" h="2537" extrusionOk="0">
                  <a:moveTo>
                    <a:pt x="1391" y="0"/>
                  </a:moveTo>
                  <a:cubicBezTo>
                    <a:pt x="1307" y="0"/>
                    <a:pt x="1223" y="42"/>
                    <a:pt x="1178" y="126"/>
                  </a:cubicBezTo>
                  <a:lnTo>
                    <a:pt x="958" y="592"/>
                  </a:lnTo>
                  <a:cubicBezTo>
                    <a:pt x="917" y="657"/>
                    <a:pt x="855" y="710"/>
                    <a:pt x="778" y="722"/>
                  </a:cubicBezTo>
                  <a:lnTo>
                    <a:pt x="271" y="788"/>
                  </a:lnTo>
                  <a:cubicBezTo>
                    <a:pt x="79" y="812"/>
                    <a:pt x="1" y="1058"/>
                    <a:pt x="141" y="1188"/>
                  </a:cubicBezTo>
                  <a:lnTo>
                    <a:pt x="504" y="1549"/>
                  </a:lnTo>
                  <a:cubicBezTo>
                    <a:pt x="569" y="1601"/>
                    <a:pt x="594" y="1679"/>
                    <a:pt x="582" y="1757"/>
                  </a:cubicBezTo>
                  <a:lnTo>
                    <a:pt x="492" y="2263"/>
                  </a:lnTo>
                  <a:cubicBezTo>
                    <a:pt x="460" y="2415"/>
                    <a:pt x="583" y="2536"/>
                    <a:pt x="719" y="2536"/>
                  </a:cubicBezTo>
                  <a:cubicBezTo>
                    <a:pt x="755" y="2536"/>
                    <a:pt x="792" y="2528"/>
                    <a:pt x="827" y="2509"/>
                  </a:cubicBezTo>
                  <a:lnTo>
                    <a:pt x="1281" y="2263"/>
                  </a:lnTo>
                  <a:cubicBezTo>
                    <a:pt x="1313" y="2243"/>
                    <a:pt x="1352" y="2233"/>
                    <a:pt x="1391" y="2233"/>
                  </a:cubicBezTo>
                  <a:cubicBezTo>
                    <a:pt x="1430" y="2233"/>
                    <a:pt x="1469" y="2243"/>
                    <a:pt x="1501" y="2263"/>
                  </a:cubicBezTo>
                  <a:lnTo>
                    <a:pt x="1955" y="2509"/>
                  </a:lnTo>
                  <a:cubicBezTo>
                    <a:pt x="1990" y="2528"/>
                    <a:pt x="2027" y="2536"/>
                    <a:pt x="2064" y="2536"/>
                  </a:cubicBezTo>
                  <a:cubicBezTo>
                    <a:pt x="2199" y="2536"/>
                    <a:pt x="2322" y="2415"/>
                    <a:pt x="2290" y="2263"/>
                  </a:cubicBezTo>
                  <a:lnTo>
                    <a:pt x="2200" y="1757"/>
                  </a:lnTo>
                  <a:cubicBezTo>
                    <a:pt x="2188" y="1679"/>
                    <a:pt x="2213" y="1601"/>
                    <a:pt x="2266" y="1549"/>
                  </a:cubicBezTo>
                  <a:lnTo>
                    <a:pt x="2641" y="1188"/>
                  </a:lnTo>
                  <a:cubicBezTo>
                    <a:pt x="2781" y="1058"/>
                    <a:pt x="2704" y="812"/>
                    <a:pt x="2511" y="788"/>
                  </a:cubicBezTo>
                  <a:lnTo>
                    <a:pt x="2005" y="722"/>
                  </a:lnTo>
                  <a:cubicBezTo>
                    <a:pt x="1927" y="710"/>
                    <a:pt x="1849" y="657"/>
                    <a:pt x="1824" y="592"/>
                  </a:cubicBezTo>
                  <a:lnTo>
                    <a:pt x="1604" y="126"/>
                  </a:lnTo>
                  <a:cubicBezTo>
                    <a:pt x="1559" y="42"/>
                    <a:pt x="1475" y="0"/>
                    <a:pt x="1391" y="0"/>
                  </a:cubicBezTo>
                  <a:close/>
                </a:path>
              </a:pathLst>
            </a:custGeom>
            <a:solidFill>
              <a:srgbClr val="FFB43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5896;p74">
              <a:extLst>
                <a:ext uri="{FF2B5EF4-FFF2-40B4-BE49-F238E27FC236}">
                  <a16:creationId xmlns:a16="http://schemas.microsoft.com/office/drawing/2014/main" id="{2376B25B-EB52-0487-B65E-72D2D2E958F1}"/>
                </a:ext>
              </a:extLst>
            </p:cNvPr>
            <p:cNvSpPr/>
            <p:nvPr/>
          </p:nvSpPr>
          <p:spPr>
            <a:xfrm>
              <a:off x="530725" y="1360002"/>
              <a:ext cx="364755" cy="332702"/>
            </a:xfrm>
            <a:custGeom>
              <a:avLst/>
              <a:gdLst/>
              <a:ahLst/>
              <a:cxnLst/>
              <a:rect l="l" t="t" r="r" b="b"/>
              <a:pathLst>
                <a:path w="2782" h="2537" extrusionOk="0">
                  <a:moveTo>
                    <a:pt x="1391" y="0"/>
                  </a:moveTo>
                  <a:cubicBezTo>
                    <a:pt x="1307" y="0"/>
                    <a:pt x="1223" y="42"/>
                    <a:pt x="1178" y="126"/>
                  </a:cubicBezTo>
                  <a:lnTo>
                    <a:pt x="958" y="592"/>
                  </a:lnTo>
                  <a:cubicBezTo>
                    <a:pt x="917" y="657"/>
                    <a:pt x="855" y="710"/>
                    <a:pt x="778" y="722"/>
                  </a:cubicBezTo>
                  <a:lnTo>
                    <a:pt x="271" y="788"/>
                  </a:lnTo>
                  <a:cubicBezTo>
                    <a:pt x="79" y="812"/>
                    <a:pt x="1" y="1058"/>
                    <a:pt x="141" y="1188"/>
                  </a:cubicBezTo>
                  <a:lnTo>
                    <a:pt x="504" y="1549"/>
                  </a:lnTo>
                  <a:cubicBezTo>
                    <a:pt x="569" y="1601"/>
                    <a:pt x="594" y="1679"/>
                    <a:pt x="582" y="1757"/>
                  </a:cubicBezTo>
                  <a:lnTo>
                    <a:pt x="492" y="2263"/>
                  </a:lnTo>
                  <a:cubicBezTo>
                    <a:pt x="460" y="2415"/>
                    <a:pt x="583" y="2536"/>
                    <a:pt x="719" y="2536"/>
                  </a:cubicBezTo>
                  <a:cubicBezTo>
                    <a:pt x="755" y="2536"/>
                    <a:pt x="792" y="2528"/>
                    <a:pt x="827" y="2509"/>
                  </a:cubicBezTo>
                  <a:lnTo>
                    <a:pt x="1281" y="2263"/>
                  </a:lnTo>
                  <a:cubicBezTo>
                    <a:pt x="1313" y="2243"/>
                    <a:pt x="1352" y="2233"/>
                    <a:pt x="1391" y="2233"/>
                  </a:cubicBezTo>
                  <a:cubicBezTo>
                    <a:pt x="1430" y="2233"/>
                    <a:pt x="1469" y="2243"/>
                    <a:pt x="1501" y="2263"/>
                  </a:cubicBezTo>
                  <a:lnTo>
                    <a:pt x="1955" y="2509"/>
                  </a:lnTo>
                  <a:cubicBezTo>
                    <a:pt x="1990" y="2528"/>
                    <a:pt x="2027" y="2536"/>
                    <a:pt x="2064" y="2536"/>
                  </a:cubicBezTo>
                  <a:cubicBezTo>
                    <a:pt x="2199" y="2536"/>
                    <a:pt x="2322" y="2415"/>
                    <a:pt x="2290" y="2263"/>
                  </a:cubicBezTo>
                  <a:lnTo>
                    <a:pt x="2200" y="1757"/>
                  </a:lnTo>
                  <a:cubicBezTo>
                    <a:pt x="2188" y="1679"/>
                    <a:pt x="2213" y="1601"/>
                    <a:pt x="2266" y="1549"/>
                  </a:cubicBezTo>
                  <a:lnTo>
                    <a:pt x="2641" y="1188"/>
                  </a:lnTo>
                  <a:cubicBezTo>
                    <a:pt x="2781" y="1058"/>
                    <a:pt x="2704" y="812"/>
                    <a:pt x="2511" y="788"/>
                  </a:cubicBezTo>
                  <a:lnTo>
                    <a:pt x="2005" y="722"/>
                  </a:lnTo>
                  <a:cubicBezTo>
                    <a:pt x="1927" y="710"/>
                    <a:pt x="1849" y="657"/>
                    <a:pt x="1824" y="592"/>
                  </a:cubicBezTo>
                  <a:lnTo>
                    <a:pt x="1604" y="126"/>
                  </a:lnTo>
                  <a:cubicBezTo>
                    <a:pt x="1559" y="42"/>
                    <a:pt x="1475" y="0"/>
                    <a:pt x="1391" y="0"/>
                  </a:cubicBezTo>
                  <a:close/>
                </a:path>
              </a:pathLst>
            </a:custGeom>
            <a:solidFill>
              <a:srgbClr val="FFB43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5897;p74">
              <a:extLst>
                <a:ext uri="{FF2B5EF4-FFF2-40B4-BE49-F238E27FC236}">
                  <a16:creationId xmlns:a16="http://schemas.microsoft.com/office/drawing/2014/main" id="{0FE08E27-B465-0BA9-6211-EC80914FC3FE}"/>
                </a:ext>
              </a:extLst>
            </p:cNvPr>
            <p:cNvSpPr/>
            <p:nvPr/>
          </p:nvSpPr>
          <p:spPr>
            <a:xfrm>
              <a:off x="3685048" y="2881342"/>
              <a:ext cx="364755" cy="332702"/>
            </a:xfrm>
            <a:custGeom>
              <a:avLst/>
              <a:gdLst/>
              <a:ahLst/>
              <a:cxnLst/>
              <a:rect l="l" t="t" r="r" b="b"/>
              <a:pathLst>
                <a:path w="2782" h="2537" extrusionOk="0">
                  <a:moveTo>
                    <a:pt x="1391" y="0"/>
                  </a:moveTo>
                  <a:cubicBezTo>
                    <a:pt x="1307" y="0"/>
                    <a:pt x="1223" y="42"/>
                    <a:pt x="1178" y="126"/>
                  </a:cubicBezTo>
                  <a:lnTo>
                    <a:pt x="958" y="592"/>
                  </a:lnTo>
                  <a:cubicBezTo>
                    <a:pt x="917" y="657"/>
                    <a:pt x="855" y="710"/>
                    <a:pt x="778" y="722"/>
                  </a:cubicBezTo>
                  <a:lnTo>
                    <a:pt x="271" y="788"/>
                  </a:lnTo>
                  <a:cubicBezTo>
                    <a:pt x="79" y="812"/>
                    <a:pt x="1" y="1058"/>
                    <a:pt x="141" y="1188"/>
                  </a:cubicBezTo>
                  <a:lnTo>
                    <a:pt x="504" y="1549"/>
                  </a:lnTo>
                  <a:cubicBezTo>
                    <a:pt x="569" y="1601"/>
                    <a:pt x="594" y="1679"/>
                    <a:pt x="582" y="1757"/>
                  </a:cubicBezTo>
                  <a:lnTo>
                    <a:pt x="492" y="2263"/>
                  </a:lnTo>
                  <a:cubicBezTo>
                    <a:pt x="460" y="2415"/>
                    <a:pt x="583" y="2536"/>
                    <a:pt x="719" y="2536"/>
                  </a:cubicBezTo>
                  <a:cubicBezTo>
                    <a:pt x="755" y="2536"/>
                    <a:pt x="792" y="2528"/>
                    <a:pt x="827" y="2509"/>
                  </a:cubicBezTo>
                  <a:lnTo>
                    <a:pt x="1281" y="2263"/>
                  </a:lnTo>
                  <a:cubicBezTo>
                    <a:pt x="1313" y="2243"/>
                    <a:pt x="1352" y="2233"/>
                    <a:pt x="1391" y="2233"/>
                  </a:cubicBezTo>
                  <a:cubicBezTo>
                    <a:pt x="1430" y="2233"/>
                    <a:pt x="1469" y="2243"/>
                    <a:pt x="1501" y="2263"/>
                  </a:cubicBezTo>
                  <a:lnTo>
                    <a:pt x="1955" y="2509"/>
                  </a:lnTo>
                  <a:cubicBezTo>
                    <a:pt x="1990" y="2528"/>
                    <a:pt x="2027" y="2536"/>
                    <a:pt x="2064" y="2536"/>
                  </a:cubicBezTo>
                  <a:cubicBezTo>
                    <a:pt x="2199" y="2536"/>
                    <a:pt x="2322" y="2415"/>
                    <a:pt x="2290" y="2263"/>
                  </a:cubicBezTo>
                  <a:lnTo>
                    <a:pt x="2200" y="1757"/>
                  </a:lnTo>
                  <a:cubicBezTo>
                    <a:pt x="2188" y="1679"/>
                    <a:pt x="2213" y="1601"/>
                    <a:pt x="2266" y="1549"/>
                  </a:cubicBezTo>
                  <a:lnTo>
                    <a:pt x="2641" y="1188"/>
                  </a:lnTo>
                  <a:cubicBezTo>
                    <a:pt x="2781" y="1058"/>
                    <a:pt x="2704" y="812"/>
                    <a:pt x="2511" y="788"/>
                  </a:cubicBezTo>
                  <a:lnTo>
                    <a:pt x="2005" y="722"/>
                  </a:lnTo>
                  <a:cubicBezTo>
                    <a:pt x="1927" y="710"/>
                    <a:pt x="1849" y="657"/>
                    <a:pt x="1824" y="592"/>
                  </a:cubicBezTo>
                  <a:lnTo>
                    <a:pt x="1604" y="126"/>
                  </a:lnTo>
                  <a:cubicBezTo>
                    <a:pt x="1559" y="42"/>
                    <a:pt x="1475" y="0"/>
                    <a:pt x="1391" y="0"/>
                  </a:cubicBezTo>
                  <a:close/>
                </a:path>
              </a:pathLst>
            </a:custGeom>
            <a:solidFill>
              <a:srgbClr val="FFB43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custDataLst>
      <p:tags r:id="rId1"/>
    </p:custDataLst>
    <p:extLst>
      <p:ext uri="{BB962C8B-B14F-4D97-AF65-F5344CB8AC3E}">
        <p14:creationId xmlns:p14="http://schemas.microsoft.com/office/powerpoint/2010/main" val="326964537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3314"/>
        <p:cNvGrpSpPr/>
        <p:nvPr/>
      </p:nvGrpSpPr>
      <p:grpSpPr>
        <a:xfrm>
          <a:off x="0" y="0"/>
          <a:ext cx="0" cy="0"/>
          <a:chOff x="0" y="0"/>
          <a:chExt cx="0" cy="0"/>
        </a:xfrm>
      </p:grpSpPr>
      <p:sp>
        <p:nvSpPr>
          <p:cNvPr id="2" name="Cloud 1">
            <a:extLst>
              <a:ext uri="{FF2B5EF4-FFF2-40B4-BE49-F238E27FC236}">
                <a16:creationId xmlns:a16="http://schemas.microsoft.com/office/drawing/2014/main" id="{83A8AA79-8E07-9FB8-C24B-C377B4607089}"/>
              </a:ext>
            </a:extLst>
          </p:cNvPr>
          <p:cNvSpPr/>
          <p:nvPr/>
        </p:nvSpPr>
        <p:spPr>
          <a:xfrm>
            <a:off x="3373024" y="899313"/>
            <a:ext cx="6014301" cy="4119513"/>
          </a:xfrm>
          <a:prstGeom prst="cloud">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tx1">
                    <a:lumMod val="10000"/>
                  </a:schemeClr>
                </a:solidFill>
                <a:effectLst/>
                <a:uLnTx/>
                <a:uFillTx/>
                <a:latin typeface="Arial" panose="020B0604020202020204" pitchFamily="34" charset="0"/>
                <a:ea typeface="+mn-ea"/>
                <a:cs typeface="+mn-cs"/>
              </a:rPr>
              <a:t>Trình bày giải quyết tình huống</a:t>
            </a:r>
            <a:endParaRPr kumimoji="0" lang="en-US" sz="3600" b="0" i="0" u="none" strike="noStrike" kern="1200" cap="none" spc="0" normalizeH="0" baseline="0" noProof="0" dirty="0">
              <a:ln>
                <a:noFill/>
              </a:ln>
              <a:solidFill>
                <a:schemeClr val="tx1">
                  <a:lumMod val="10000"/>
                </a:schemeClr>
              </a:solidFill>
              <a:effectLst/>
              <a:uLnTx/>
              <a:uFillTx/>
              <a:latin typeface="Arial"/>
              <a:ea typeface="+mn-ea"/>
              <a:cs typeface="+mn-cs"/>
            </a:endParaRPr>
          </a:p>
        </p:txBody>
      </p:sp>
      <p:grpSp>
        <p:nvGrpSpPr>
          <p:cNvPr id="3" name="Google Shape;1256;p40">
            <a:extLst>
              <a:ext uri="{FF2B5EF4-FFF2-40B4-BE49-F238E27FC236}">
                <a16:creationId xmlns:a16="http://schemas.microsoft.com/office/drawing/2014/main" id="{39A2976C-7AB8-922F-2FD5-4325E610E0F9}"/>
              </a:ext>
            </a:extLst>
          </p:cNvPr>
          <p:cNvGrpSpPr/>
          <p:nvPr/>
        </p:nvGrpSpPr>
        <p:grpSpPr>
          <a:xfrm>
            <a:off x="9643738" y="2701792"/>
            <a:ext cx="2357801" cy="4119513"/>
            <a:chOff x="9165869" y="2639469"/>
            <a:chExt cx="987102" cy="1814359"/>
          </a:xfrm>
        </p:grpSpPr>
        <p:sp>
          <p:nvSpPr>
            <p:cNvPr id="4" name="Google Shape;1257;p40">
              <a:extLst>
                <a:ext uri="{FF2B5EF4-FFF2-40B4-BE49-F238E27FC236}">
                  <a16:creationId xmlns:a16="http://schemas.microsoft.com/office/drawing/2014/main" id="{D038F9B7-EDBB-B103-00AF-76BF70F1E478}"/>
                </a:ext>
              </a:extLst>
            </p:cNvPr>
            <p:cNvSpPr/>
            <p:nvPr/>
          </p:nvSpPr>
          <p:spPr>
            <a:xfrm flipH="1">
              <a:off x="9824455" y="4216535"/>
              <a:ext cx="118892" cy="197956"/>
            </a:xfrm>
            <a:custGeom>
              <a:avLst/>
              <a:gdLst/>
              <a:ahLst/>
              <a:cxnLst/>
              <a:rect l="l" t="t" r="r" b="b"/>
              <a:pathLst>
                <a:path w="2605" h="4509" extrusionOk="0">
                  <a:moveTo>
                    <a:pt x="2408" y="0"/>
                  </a:moveTo>
                  <a:lnTo>
                    <a:pt x="0" y="234"/>
                  </a:lnTo>
                  <a:lnTo>
                    <a:pt x="75" y="3613"/>
                  </a:lnTo>
                  <a:lnTo>
                    <a:pt x="542" y="4434"/>
                  </a:lnTo>
                  <a:lnTo>
                    <a:pt x="2287" y="4509"/>
                  </a:lnTo>
                  <a:lnTo>
                    <a:pt x="2604" y="3687"/>
                  </a:lnTo>
                  <a:cubicBezTo>
                    <a:pt x="2334" y="3575"/>
                    <a:pt x="2408" y="1"/>
                    <a:pt x="2408" y="0"/>
                  </a:cubicBezTo>
                  <a:close/>
                </a:path>
              </a:pathLst>
            </a:custGeom>
            <a:solidFill>
              <a:srgbClr val="FFA49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 name="Google Shape;1258;p40">
              <a:extLst>
                <a:ext uri="{FF2B5EF4-FFF2-40B4-BE49-F238E27FC236}">
                  <a16:creationId xmlns:a16="http://schemas.microsoft.com/office/drawing/2014/main" id="{3B519B37-948C-27C5-FFA0-081D504A001B}"/>
                </a:ext>
              </a:extLst>
            </p:cNvPr>
            <p:cNvSpPr/>
            <p:nvPr/>
          </p:nvSpPr>
          <p:spPr>
            <a:xfrm flipH="1">
              <a:off x="9694974" y="4368086"/>
              <a:ext cx="248373" cy="85742"/>
            </a:xfrm>
            <a:custGeom>
              <a:avLst/>
              <a:gdLst/>
              <a:ahLst/>
              <a:cxnLst/>
              <a:rect l="l" t="t" r="r" b="b"/>
              <a:pathLst>
                <a:path w="5442" h="1953" extrusionOk="0">
                  <a:moveTo>
                    <a:pt x="52" y="1"/>
                  </a:moveTo>
                  <a:cubicBezTo>
                    <a:pt x="18" y="1"/>
                    <a:pt x="0" y="2"/>
                    <a:pt x="0" y="2"/>
                  </a:cubicBezTo>
                  <a:lnTo>
                    <a:pt x="75" y="1915"/>
                  </a:lnTo>
                  <a:lnTo>
                    <a:pt x="5405" y="1953"/>
                  </a:lnTo>
                  <a:cubicBezTo>
                    <a:pt x="5442" y="1757"/>
                    <a:pt x="5367" y="1290"/>
                    <a:pt x="5171" y="1169"/>
                  </a:cubicBezTo>
                  <a:lnTo>
                    <a:pt x="2567" y="198"/>
                  </a:lnTo>
                  <a:cubicBezTo>
                    <a:pt x="2567" y="198"/>
                    <a:pt x="2408" y="399"/>
                    <a:pt x="2068" y="399"/>
                  </a:cubicBezTo>
                  <a:cubicBezTo>
                    <a:pt x="1955" y="399"/>
                    <a:pt x="1823" y="377"/>
                    <a:pt x="1671" y="319"/>
                  </a:cubicBezTo>
                  <a:cubicBezTo>
                    <a:pt x="769" y="26"/>
                    <a:pt x="217" y="1"/>
                    <a:pt x="52" y="1"/>
                  </a:cubicBezTo>
                  <a:close/>
                </a:path>
              </a:pathLst>
            </a:custGeom>
            <a:solidFill>
              <a:srgbClr val="EFEFE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Google Shape;1259;p40">
              <a:extLst>
                <a:ext uri="{FF2B5EF4-FFF2-40B4-BE49-F238E27FC236}">
                  <a16:creationId xmlns:a16="http://schemas.microsoft.com/office/drawing/2014/main" id="{43D09859-AD3F-3C3D-5C5C-517130D5558F}"/>
                </a:ext>
              </a:extLst>
            </p:cNvPr>
            <p:cNvSpPr/>
            <p:nvPr/>
          </p:nvSpPr>
          <p:spPr>
            <a:xfrm flipH="1">
              <a:off x="9705608" y="4392321"/>
              <a:ext cx="85256" cy="32444"/>
            </a:xfrm>
            <a:custGeom>
              <a:avLst/>
              <a:gdLst/>
              <a:ahLst/>
              <a:cxnLst/>
              <a:rect l="l" t="t" r="r" b="b"/>
              <a:pathLst>
                <a:path w="1868" h="739" extrusionOk="0">
                  <a:moveTo>
                    <a:pt x="159" y="1"/>
                  </a:moveTo>
                  <a:lnTo>
                    <a:pt x="1" y="738"/>
                  </a:lnTo>
                  <a:lnTo>
                    <a:pt x="1830" y="738"/>
                  </a:lnTo>
                  <a:cubicBezTo>
                    <a:pt x="1868" y="738"/>
                    <a:pt x="1868" y="701"/>
                    <a:pt x="1868" y="701"/>
                  </a:cubicBezTo>
                  <a:lnTo>
                    <a:pt x="159" y="1"/>
                  </a:lnTo>
                  <a:close/>
                </a:path>
              </a:pathLst>
            </a:custGeom>
            <a:solidFill>
              <a:srgbClr val="BC7BF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 name="Google Shape;1260;p40">
              <a:extLst>
                <a:ext uri="{FF2B5EF4-FFF2-40B4-BE49-F238E27FC236}">
                  <a16:creationId xmlns:a16="http://schemas.microsoft.com/office/drawing/2014/main" id="{FCF8AE63-CFFD-7D7D-9493-9BA3A911CFF8}"/>
                </a:ext>
              </a:extLst>
            </p:cNvPr>
            <p:cNvSpPr/>
            <p:nvPr/>
          </p:nvSpPr>
          <p:spPr>
            <a:xfrm flipH="1">
              <a:off x="9703919" y="4390696"/>
              <a:ext cx="88633" cy="34068"/>
            </a:xfrm>
            <a:custGeom>
              <a:avLst/>
              <a:gdLst/>
              <a:ahLst/>
              <a:cxnLst/>
              <a:rect l="l" t="t" r="r" b="b"/>
              <a:pathLst>
                <a:path w="1942" h="776" extrusionOk="0">
                  <a:moveTo>
                    <a:pt x="234" y="75"/>
                  </a:moveTo>
                  <a:lnTo>
                    <a:pt x="1830" y="738"/>
                  </a:lnTo>
                  <a:lnTo>
                    <a:pt x="75" y="738"/>
                  </a:lnTo>
                  <a:lnTo>
                    <a:pt x="234" y="75"/>
                  </a:lnTo>
                  <a:close/>
                  <a:moveTo>
                    <a:pt x="150" y="0"/>
                  </a:moveTo>
                  <a:lnTo>
                    <a:pt x="0" y="775"/>
                  </a:lnTo>
                  <a:lnTo>
                    <a:pt x="1867" y="775"/>
                  </a:lnTo>
                  <a:cubicBezTo>
                    <a:pt x="1905" y="775"/>
                    <a:pt x="1905" y="775"/>
                    <a:pt x="1905" y="738"/>
                  </a:cubicBezTo>
                  <a:cubicBezTo>
                    <a:pt x="1942" y="738"/>
                    <a:pt x="1905" y="700"/>
                    <a:pt x="1905" y="700"/>
                  </a:cubicBezTo>
                  <a:lnTo>
                    <a:pt x="150" y="0"/>
                  </a:lnTo>
                  <a:close/>
                </a:path>
              </a:pathLst>
            </a:custGeom>
            <a:solidFill>
              <a:srgbClr val="BC7BF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Google Shape;1261;p40">
              <a:extLst>
                <a:ext uri="{FF2B5EF4-FFF2-40B4-BE49-F238E27FC236}">
                  <a16:creationId xmlns:a16="http://schemas.microsoft.com/office/drawing/2014/main" id="{51FFF6D2-B6EA-52F1-7BD3-A4CFCB0169F0}"/>
                </a:ext>
              </a:extLst>
            </p:cNvPr>
            <p:cNvSpPr/>
            <p:nvPr/>
          </p:nvSpPr>
          <p:spPr>
            <a:xfrm flipH="1">
              <a:off x="9922033" y="4368130"/>
              <a:ext cx="21314" cy="56634"/>
            </a:xfrm>
            <a:custGeom>
              <a:avLst/>
              <a:gdLst/>
              <a:ahLst/>
              <a:cxnLst/>
              <a:rect l="l" t="t" r="r" b="b"/>
              <a:pathLst>
                <a:path w="467" h="1290" extrusionOk="0">
                  <a:moveTo>
                    <a:pt x="0" y="1"/>
                  </a:moveTo>
                  <a:lnTo>
                    <a:pt x="75" y="1289"/>
                  </a:lnTo>
                  <a:lnTo>
                    <a:pt x="467" y="1252"/>
                  </a:lnTo>
                  <a:lnTo>
                    <a:pt x="346" y="48"/>
                  </a:lnTo>
                  <a:cubicBezTo>
                    <a:pt x="308" y="48"/>
                    <a:pt x="0" y="1"/>
                    <a:pt x="0" y="1"/>
                  </a:cubicBezTo>
                  <a:close/>
                </a:path>
              </a:pathLst>
            </a:custGeom>
            <a:solidFill>
              <a:srgbClr val="CBD0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 name="Google Shape;1262;p40">
              <a:extLst>
                <a:ext uri="{FF2B5EF4-FFF2-40B4-BE49-F238E27FC236}">
                  <a16:creationId xmlns:a16="http://schemas.microsoft.com/office/drawing/2014/main" id="{E819EC1A-A501-E099-755D-E93D8167ECFF}"/>
                </a:ext>
              </a:extLst>
            </p:cNvPr>
            <p:cNvSpPr/>
            <p:nvPr/>
          </p:nvSpPr>
          <p:spPr>
            <a:xfrm flipH="1">
              <a:off x="9703919" y="4423052"/>
              <a:ext cx="237739" cy="3337"/>
            </a:xfrm>
            <a:custGeom>
              <a:avLst/>
              <a:gdLst/>
              <a:ahLst/>
              <a:cxnLst/>
              <a:rect l="l" t="t" r="r" b="b"/>
              <a:pathLst>
                <a:path w="5209" h="76" extrusionOk="0">
                  <a:moveTo>
                    <a:pt x="38" y="1"/>
                  </a:moveTo>
                  <a:cubicBezTo>
                    <a:pt x="38" y="1"/>
                    <a:pt x="1" y="1"/>
                    <a:pt x="1" y="38"/>
                  </a:cubicBezTo>
                  <a:lnTo>
                    <a:pt x="38" y="38"/>
                  </a:lnTo>
                  <a:lnTo>
                    <a:pt x="5172" y="75"/>
                  </a:lnTo>
                  <a:cubicBezTo>
                    <a:pt x="5209" y="75"/>
                    <a:pt x="5209" y="38"/>
                    <a:pt x="5209" y="38"/>
                  </a:cubicBezTo>
                  <a:cubicBezTo>
                    <a:pt x="5209" y="38"/>
                    <a:pt x="5209" y="1"/>
                    <a:pt x="5172" y="1"/>
                  </a:cubicBezTo>
                  <a:close/>
                </a:path>
              </a:pathLst>
            </a:custGeom>
            <a:solidFill>
              <a:srgbClr val="BC7BF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1263;p40">
              <a:extLst>
                <a:ext uri="{FF2B5EF4-FFF2-40B4-BE49-F238E27FC236}">
                  <a16:creationId xmlns:a16="http://schemas.microsoft.com/office/drawing/2014/main" id="{4298412C-ADCD-36FD-50EA-94C2B88B1D6B}"/>
                </a:ext>
              </a:extLst>
            </p:cNvPr>
            <p:cNvSpPr/>
            <p:nvPr/>
          </p:nvSpPr>
          <p:spPr>
            <a:xfrm flipH="1">
              <a:off x="9746501" y="3542017"/>
              <a:ext cx="266309" cy="783572"/>
            </a:xfrm>
            <a:custGeom>
              <a:avLst/>
              <a:gdLst/>
              <a:ahLst/>
              <a:cxnLst/>
              <a:rect l="l" t="t" r="r" b="b"/>
              <a:pathLst>
                <a:path w="5835" h="17848" extrusionOk="0">
                  <a:moveTo>
                    <a:pt x="5676" y="1"/>
                  </a:moveTo>
                  <a:lnTo>
                    <a:pt x="1" y="776"/>
                  </a:lnTo>
                  <a:lnTo>
                    <a:pt x="1056" y="8709"/>
                  </a:lnTo>
                  <a:cubicBezTo>
                    <a:pt x="1205" y="9913"/>
                    <a:pt x="1364" y="17577"/>
                    <a:pt x="1364" y="17577"/>
                  </a:cubicBezTo>
                  <a:lnTo>
                    <a:pt x="4089" y="17847"/>
                  </a:lnTo>
                  <a:lnTo>
                    <a:pt x="5489" y="12331"/>
                  </a:lnTo>
                  <a:cubicBezTo>
                    <a:pt x="5722" y="11351"/>
                    <a:pt x="5834" y="10343"/>
                    <a:pt x="5834" y="9335"/>
                  </a:cubicBezTo>
                  <a:lnTo>
                    <a:pt x="5676" y="1"/>
                  </a:lnTo>
                  <a:close/>
                </a:path>
              </a:pathLst>
            </a:custGeom>
            <a:solidFill>
              <a:srgbClr val="01A0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1264;p40">
              <a:extLst>
                <a:ext uri="{FF2B5EF4-FFF2-40B4-BE49-F238E27FC236}">
                  <a16:creationId xmlns:a16="http://schemas.microsoft.com/office/drawing/2014/main" id="{E6D3604F-61C0-909D-A943-539F444E99B9}"/>
                </a:ext>
              </a:extLst>
            </p:cNvPr>
            <p:cNvSpPr/>
            <p:nvPr/>
          </p:nvSpPr>
          <p:spPr>
            <a:xfrm flipH="1">
              <a:off x="9746501" y="3542017"/>
              <a:ext cx="266309" cy="783572"/>
            </a:xfrm>
            <a:custGeom>
              <a:avLst/>
              <a:gdLst/>
              <a:ahLst/>
              <a:cxnLst/>
              <a:rect l="l" t="t" r="r" b="b"/>
              <a:pathLst>
                <a:path w="5835" h="17848" extrusionOk="0">
                  <a:moveTo>
                    <a:pt x="5676" y="1"/>
                  </a:moveTo>
                  <a:lnTo>
                    <a:pt x="1" y="776"/>
                  </a:lnTo>
                  <a:lnTo>
                    <a:pt x="1056" y="8709"/>
                  </a:lnTo>
                  <a:cubicBezTo>
                    <a:pt x="1205" y="9913"/>
                    <a:pt x="1364" y="17577"/>
                    <a:pt x="1364" y="17577"/>
                  </a:cubicBezTo>
                  <a:lnTo>
                    <a:pt x="4089" y="17847"/>
                  </a:lnTo>
                  <a:lnTo>
                    <a:pt x="5489" y="12331"/>
                  </a:lnTo>
                  <a:cubicBezTo>
                    <a:pt x="5722" y="11351"/>
                    <a:pt x="5834" y="10343"/>
                    <a:pt x="5834" y="9335"/>
                  </a:cubicBezTo>
                  <a:lnTo>
                    <a:pt x="5676" y="1"/>
                  </a:lnTo>
                  <a:close/>
                </a:path>
              </a:pathLst>
            </a:custGeom>
            <a:solidFill>
              <a:srgbClr val="000000">
                <a:alpha val="223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1265;p40">
              <a:extLst>
                <a:ext uri="{FF2B5EF4-FFF2-40B4-BE49-F238E27FC236}">
                  <a16:creationId xmlns:a16="http://schemas.microsoft.com/office/drawing/2014/main" id="{808F3B8E-54E8-78C1-C0F5-F6C500BEC6F2}"/>
                </a:ext>
              </a:extLst>
            </p:cNvPr>
            <p:cNvSpPr/>
            <p:nvPr/>
          </p:nvSpPr>
          <p:spPr>
            <a:xfrm flipH="1">
              <a:off x="9311552" y="4124340"/>
              <a:ext cx="195157" cy="202873"/>
            </a:xfrm>
            <a:custGeom>
              <a:avLst/>
              <a:gdLst/>
              <a:ahLst/>
              <a:cxnLst/>
              <a:rect l="l" t="t" r="r" b="b"/>
              <a:pathLst>
                <a:path w="4276" h="4621" extrusionOk="0">
                  <a:moveTo>
                    <a:pt x="2017" y="0"/>
                  </a:moveTo>
                  <a:lnTo>
                    <a:pt x="1" y="1316"/>
                  </a:lnTo>
                  <a:lnTo>
                    <a:pt x="1905" y="4117"/>
                  </a:lnTo>
                  <a:lnTo>
                    <a:pt x="2717" y="4621"/>
                  </a:lnTo>
                  <a:lnTo>
                    <a:pt x="4275" y="3921"/>
                  </a:lnTo>
                  <a:lnTo>
                    <a:pt x="4201" y="3071"/>
                  </a:lnTo>
                  <a:cubicBezTo>
                    <a:pt x="3921" y="3071"/>
                    <a:pt x="2017" y="0"/>
                    <a:pt x="2017" y="0"/>
                  </a:cubicBezTo>
                  <a:close/>
                </a:path>
              </a:pathLst>
            </a:custGeom>
            <a:solidFill>
              <a:srgbClr val="FFA49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1266;p40">
              <a:extLst>
                <a:ext uri="{FF2B5EF4-FFF2-40B4-BE49-F238E27FC236}">
                  <a16:creationId xmlns:a16="http://schemas.microsoft.com/office/drawing/2014/main" id="{92B6391A-B58F-9027-C0C8-E53DFD381F64}"/>
                </a:ext>
              </a:extLst>
            </p:cNvPr>
            <p:cNvSpPr/>
            <p:nvPr/>
          </p:nvSpPr>
          <p:spPr>
            <a:xfrm flipH="1">
              <a:off x="9165869" y="4243579"/>
              <a:ext cx="259463" cy="131576"/>
            </a:xfrm>
            <a:custGeom>
              <a:avLst/>
              <a:gdLst/>
              <a:ahLst/>
              <a:cxnLst/>
              <a:rect l="l" t="t" r="r" b="b"/>
              <a:pathLst>
                <a:path w="5685" h="2997" extrusionOk="0">
                  <a:moveTo>
                    <a:pt x="5134" y="0"/>
                  </a:moveTo>
                  <a:lnTo>
                    <a:pt x="2334" y="318"/>
                  </a:lnTo>
                  <a:cubicBezTo>
                    <a:pt x="2334" y="318"/>
                    <a:pt x="2296" y="738"/>
                    <a:pt x="1596" y="859"/>
                  </a:cubicBezTo>
                  <a:cubicBezTo>
                    <a:pt x="467" y="1018"/>
                    <a:pt x="0" y="1326"/>
                    <a:pt x="0" y="1326"/>
                  </a:cubicBezTo>
                  <a:lnTo>
                    <a:pt x="934" y="2997"/>
                  </a:lnTo>
                  <a:lnTo>
                    <a:pt x="5685" y="589"/>
                  </a:lnTo>
                  <a:cubicBezTo>
                    <a:pt x="5638" y="392"/>
                    <a:pt x="5330" y="0"/>
                    <a:pt x="5134" y="0"/>
                  </a:cubicBezTo>
                  <a:close/>
                </a:path>
              </a:pathLst>
            </a:custGeom>
            <a:solidFill>
              <a:srgbClr val="EFEFE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1267;p40">
              <a:extLst>
                <a:ext uri="{FF2B5EF4-FFF2-40B4-BE49-F238E27FC236}">
                  <a16:creationId xmlns:a16="http://schemas.microsoft.com/office/drawing/2014/main" id="{C6739BA8-F9E7-E8C5-708A-F73EBE7BB29E}"/>
                </a:ext>
              </a:extLst>
            </p:cNvPr>
            <p:cNvSpPr/>
            <p:nvPr/>
          </p:nvSpPr>
          <p:spPr>
            <a:xfrm flipH="1">
              <a:off x="9187183" y="4245203"/>
              <a:ext cx="85210" cy="39381"/>
            </a:xfrm>
            <a:custGeom>
              <a:avLst/>
              <a:gdLst/>
              <a:ahLst/>
              <a:cxnLst/>
              <a:rect l="l" t="t" r="r" b="b"/>
              <a:pathLst>
                <a:path w="1867" h="897" extrusionOk="0">
                  <a:moveTo>
                    <a:pt x="1820" y="1"/>
                  </a:moveTo>
                  <a:lnTo>
                    <a:pt x="0" y="159"/>
                  </a:lnTo>
                  <a:lnTo>
                    <a:pt x="187" y="897"/>
                  </a:lnTo>
                  <a:lnTo>
                    <a:pt x="1820" y="47"/>
                  </a:lnTo>
                  <a:cubicBezTo>
                    <a:pt x="1867" y="47"/>
                    <a:pt x="1867" y="1"/>
                    <a:pt x="1820" y="1"/>
                  </a:cubicBezTo>
                  <a:close/>
                </a:path>
              </a:pathLst>
            </a:custGeom>
            <a:solidFill>
              <a:srgbClr val="BC7BF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268;p40">
              <a:extLst>
                <a:ext uri="{FF2B5EF4-FFF2-40B4-BE49-F238E27FC236}">
                  <a16:creationId xmlns:a16="http://schemas.microsoft.com/office/drawing/2014/main" id="{3E5DC183-4507-76D5-6572-50B62E8B116E}"/>
                </a:ext>
              </a:extLst>
            </p:cNvPr>
            <p:cNvSpPr/>
            <p:nvPr/>
          </p:nvSpPr>
          <p:spPr>
            <a:xfrm flipH="1">
              <a:off x="9187183" y="4245203"/>
              <a:ext cx="87355" cy="41049"/>
            </a:xfrm>
            <a:custGeom>
              <a:avLst/>
              <a:gdLst/>
              <a:ahLst/>
              <a:cxnLst/>
              <a:rect l="l" t="t" r="r" b="b"/>
              <a:pathLst>
                <a:path w="1914" h="935" extrusionOk="0">
                  <a:moveTo>
                    <a:pt x="1830" y="47"/>
                  </a:moveTo>
                  <a:lnTo>
                    <a:pt x="281" y="860"/>
                  </a:lnTo>
                  <a:lnTo>
                    <a:pt x="85" y="159"/>
                  </a:lnTo>
                  <a:lnTo>
                    <a:pt x="1830" y="47"/>
                  </a:lnTo>
                  <a:close/>
                  <a:moveTo>
                    <a:pt x="1867" y="1"/>
                  </a:moveTo>
                  <a:lnTo>
                    <a:pt x="47" y="122"/>
                  </a:lnTo>
                  <a:lnTo>
                    <a:pt x="1" y="122"/>
                  </a:lnTo>
                  <a:lnTo>
                    <a:pt x="234" y="934"/>
                  </a:lnTo>
                  <a:lnTo>
                    <a:pt x="1914" y="85"/>
                  </a:lnTo>
                  <a:lnTo>
                    <a:pt x="1914" y="47"/>
                  </a:lnTo>
                  <a:cubicBezTo>
                    <a:pt x="1914" y="1"/>
                    <a:pt x="1914" y="1"/>
                    <a:pt x="1867" y="1"/>
                  </a:cubicBezTo>
                  <a:close/>
                </a:path>
              </a:pathLst>
            </a:custGeom>
            <a:solidFill>
              <a:srgbClr val="BC7BF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1269;p40">
              <a:extLst>
                <a:ext uri="{FF2B5EF4-FFF2-40B4-BE49-F238E27FC236}">
                  <a16:creationId xmlns:a16="http://schemas.microsoft.com/office/drawing/2014/main" id="{AE2602CA-48C7-0F9C-CDBE-3ECB219779BD}"/>
                </a:ext>
              </a:extLst>
            </p:cNvPr>
            <p:cNvSpPr/>
            <p:nvPr/>
          </p:nvSpPr>
          <p:spPr>
            <a:xfrm flipH="1">
              <a:off x="9382705" y="4294813"/>
              <a:ext cx="42628" cy="54922"/>
            </a:xfrm>
            <a:custGeom>
              <a:avLst/>
              <a:gdLst/>
              <a:ahLst/>
              <a:cxnLst/>
              <a:rect l="l" t="t" r="r" b="b"/>
              <a:pathLst>
                <a:path w="934" h="1251" extrusionOk="0">
                  <a:moveTo>
                    <a:pt x="318" y="0"/>
                  </a:moveTo>
                  <a:cubicBezTo>
                    <a:pt x="271" y="0"/>
                    <a:pt x="0" y="159"/>
                    <a:pt x="0" y="159"/>
                  </a:cubicBezTo>
                  <a:lnTo>
                    <a:pt x="626" y="1251"/>
                  </a:lnTo>
                  <a:lnTo>
                    <a:pt x="934" y="1055"/>
                  </a:lnTo>
                  <a:lnTo>
                    <a:pt x="318" y="0"/>
                  </a:lnTo>
                  <a:close/>
                </a:path>
              </a:pathLst>
            </a:custGeom>
            <a:solidFill>
              <a:srgbClr val="CBD0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1270;p40">
              <a:extLst>
                <a:ext uri="{FF2B5EF4-FFF2-40B4-BE49-F238E27FC236}">
                  <a16:creationId xmlns:a16="http://schemas.microsoft.com/office/drawing/2014/main" id="{EC3F15E7-6D03-669B-5058-FFD257DCB17A}"/>
                </a:ext>
              </a:extLst>
            </p:cNvPr>
            <p:cNvSpPr/>
            <p:nvPr/>
          </p:nvSpPr>
          <p:spPr>
            <a:xfrm flipH="1">
              <a:off x="9185449" y="4245203"/>
              <a:ext cx="211359" cy="104532"/>
            </a:xfrm>
            <a:custGeom>
              <a:avLst/>
              <a:gdLst/>
              <a:ahLst/>
              <a:cxnLst/>
              <a:rect l="l" t="t" r="r" b="b"/>
              <a:pathLst>
                <a:path w="4631" h="2381" extrusionOk="0">
                  <a:moveTo>
                    <a:pt x="4593" y="1"/>
                  </a:moveTo>
                  <a:lnTo>
                    <a:pt x="1" y="2334"/>
                  </a:lnTo>
                  <a:lnTo>
                    <a:pt x="1" y="2381"/>
                  </a:lnTo>
                  <a:lnTo>
                    <a:pt x="38" y="2381"/>
                  </a:lnTo>
                  <a:lnTo>
                    <a:pt x="4630" y="85"/>
                  </a:lnTo>
                  <a:lnTo>
                    <a:pt x="4630" y="47"/>
                  </a:lnTo>
                  <a:lnTo>
                    <a:pt x="4593" y="1"/>
                  </a:lnTo>
                  <a:close/>
                </a:path>
              </a:pathLst>
            </a:custGeom>
            <a:solidFill>
              <a:srgbClr val="BC7BF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1271;p40">
              <a:extLst>
                <a:ext uri="{FF2B5EF4-FFF2-40B4-BE49-F238E27FC236}">
                  <a16:creationId xmlns:a16="http://schemas.microsoft.com/office/drawing/2014/main" id="{88C0804A-CDEC-24AC-CA64-5BB1C02961FE}"/>
                </a:ext>
              </a:extLst>
            </p:cNvPr>
            <p:cNvSpPr/>
            <p:nvPr/>
          </p:nvSpPr>
          <p:spPr>
            <a:xfrm flipH="1">
              <a:off x="9345189" y="3584646"/>
              <a:ext cx="670999" cy="662664"/>
            </a:xfrm>
            <a:custGeom>
              <a:avLst/>
              <a:gdLst/>
              <a:ahLst/>
              <a:cxnLst/>
              <a:rect l="l" t="t" r="r" b="b"/>
              <a:pathLst>
                <a:path w="14702" h="15094" extrusionOk="0">
                  <a:moveTo>
                    <a:pt x="6842" y="1"/>
                  </a:moveTo>
                  <a:lnTo>
                    <a:pt x="504" y="234"/>
                  </a:lnTo>
                  <a:lnTo>
                    <a:pt x="0" y="271"/>
                  </a:lnTo>
                  <a:cubicBezTo>
                    <a:pt x="345" y="2642"/>
                    <a:pt x="971" y="4359"/>
                    <a:pt x="2763" y="5946"/>
                  </a:cubicBezTo>
                  <a:lnTo>
                    <a:pt x="6534" y="8830"/>
                  </a:lnTo>
                  <a:cubicBezTo>
                    <a:pt x="7309" y="9530"/>
                    <a:pt x="8009" y="10268"/>
                    <a:pt x="8634" y="11127"/>
                  </a:cubicBezTo>
                  <a:lnTo>
                    <a:pt x="11705" y="15093"/>
                  </a:lnTo>
                  <a:lnTo>
                    <a:pt x="14701" y="13647"/>
                  </a:lnTo>
                  <a:lnTo>
                    <a:pt x="12676" y="8980"/>
                  </a:lnTo>
                  <a:cubicBezTo>
                    <a:pt x="11976" y="7430"/>
                    <a:pt x="11164" y="5946"/>
                    <a:pt x="10146" y="4546"/>
                  </a:cubicBezTo>
                  <a:lnTo>
                    <a:pt x="6842" y="1"/>
                  </a:lnTo>
                  <a:close/>
                </a:path>
              </a:pathLst>
            </a:custGeom>
            <a:solidFill>
              <a:srgbClr val="01A0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1272;p40">
              <a:extLst>
                <a:ext uri="{FF2B5EF4-FFF2-40B4-BE49-F238E27FC236}">
                  <a16:creationId xmlns:a16="http://schemas.microsoft.com/office/drawing/2014/main" id="{822BB33A-B3B1-12A8-34BE-F3196BC7D264}"/>
                </a:ext>
              </a:extLst>
            </p:cNvPr>
            <p:cNvSpPr/>
            <p:nvPr/>
          </p:nvSpPr>
          <p:spPr>
            <a:xfrm flipH="1">
              <a:off x="9631078" y="2639469"/>
              <a:ext cx="434949" cy="380152"/>
            </a:xfrm>
            <a:custGeom>
              <a:avLst/>
              <a:gdLst/>
              <a:ahLst/>
              <a:cxnLst/>
              <a:rect l="l" t="t" r="r" b="b"/>
              <a:pathLst>
                <a:path w="9530" h="8659" extrusionOk="0">
                  <a:moveTo>
                    <a:pt x="5306" y="0"/>
                  </a:moveTo>
                  <a:cubicBezTo>
                    <a:pt x="5185" y="0"/>
                    <a:pt x="5062" y="8"/>
                    <a:pt x="4938" y="24"/>
                  </a:cubicBezTo>
                  <a:cubicBezTo>
                    <a:pt x="2455" y="332"/>
                    <a:pt x="1092" y="2899"/>
                    <a:pt x="1092" y="2899"/>
                  </a:cubicBezTo>
                  <a:cubicBezTo>
                    <a:pt x="0" y="4925"/>
                    <a:pt x="1671" y="8658"/>
                    <a:pt x="1671" y="8658"/>
                  </a:cubicBezTo>
                  <a:lnTo>
                    <a:pt x="8755" y="8191"/>
                  </a:lnTo>
                  <a:cubicBezTo>
                    <a:pt x="8755" y="8191"/>
                    <a:pt x="9222" y="6903"/>
                    <a:pt x="9371" y="5429"/>
                  </a:cubicBezTo>
                  <a:cubicBezTo>
                    <a:pt x="9530" y="3636"/>
                    <a:pt x="8830" y="1891"/>
                    <a:pt x="7355" y="762"/>
                  </a:cubicBezTo>
                  <a:cubicBezTo>
                    <a:pt x="6781" y="325"/>
                    <a:pt x="6088" y="0"/>
                    <a:pt x="5306" y="0"/>
                  </a:cubicBezTo>
                  <a:close/>
                </a:path>
              </a:pathLst>
            </a:custGeom>
            <a:solidFill>
              <a:srgbClr val="5A25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1273;p40">
              <a:extLst>
                <a:ext uri="{FF2B5EF4-FFF2-40B4-BE49-F238E27FC236}">
                  <a16:creationId xmlns:a16="http://schemas.microsoft.com/office/drawing/2014/main" id="{D2E2B906-C86B-F3BA-C5B9-3574C6DB6B66}"/>
                </a:ext>
              </a:extLst>
            </p:cNvPr>
            <p:cNvSpPr/>
            <p:nvPr/>
          </p:nvSpPr>
          <p:spPr>
            <a:xfrm flipH="1">
              <a:off x="9938189" y="3090392"/>
              <a:ext cx="214782" cy="366059"/>
            </a:xfrm>
            <a:custGeom>
              <a:avLst/>
              <a:gdLst/>
              <a:ahLst/>
              <a:cxnLst/>
              <a:rect l="l" t="t" r="r" b="b"/>
              <a:pathLst>
                <a:path w="4706" h="8338" extrusionOk="0">
                  <a:moveTo>
                    <a:pt x="4199" y="1"/>
                  </a:moveTo>
                  <a:cubicBezTo>
                    <a:pt x="3200" y="1"/>
                    <a:pt x="1029" y="208"/>
                    <a:pt x="580" y="1962"/>
                  </a:cubicBezTo>
                  <a:cubicBezTo>
                    <a:pt x="346" y="2895"/>
                    <a:pt x="76" y="3987"/>
                    <a:pt x="38" y="5425"/>
                  </a:cubicBezTo>
                  <a:cubicBezTo>
                    <a:pt x="1" y="6433"/>
                    <a:pt x="468" y="7992"/>
                    <a:pt x="2026" y="8337"/>
                  </a:cubicBezTo>
                  <a:lnTo>
                    <a:pt x="3426" y="7796"/>
                  </a:lnTo>
                  <a:lnTo>
                    <a:pt x="4705" y="21"/>
                  </a:lnTo>
                  <a:cubicBezTo>
                    <a:pt x="4705" y="21"/>
                    <a:pt x="4508" y="1"/>
                    <a:pt x="4199" y="1"/>
                  </a:cubicBezTo>
                  <a:close/>
                </a:path>
              </a:pathLst>
            </a:custGeom>
            <a:solidFill>
              <a:srgbClr val="FFAEC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1274;p40">
              <a:extLst>
                <a:ext uri="{FF2B5EF4-FFF2-40B4-BE49-F238E27FC236}">
                  <a16:creationId xmlns:a16="http://schemas.microsoft.com/office/drawing/2014/main" id="{F577E1D1-630A-520F-857D-AFA7CE62F7BD}"/>
                </a:ext>
              </a:extLst>
            </p:cNvPr>
            <p:cNvSpPr/>
            <p:nvPr/>
          </p:nvSpPr>
          <p:spPr>
            <a:xfrm flipH="1">
              <a:off x="9952247" y="3052153"/>
              <a:ext cx="195613" cy="237073"/>
            </a:xfrm>
            <a:custGeom>
              <a:avLst/>
              <a:gdLst/>
              <a:ahLst/>
              <a:cxnLst/>
              <a:rect l="l" t="t" r="r" b="b"/>
              <a:pathLst>
                <a:path w="4286" h="5400" extrusionOk="0">
                  <a:moveTo>
                    <a:pt x="3569" y="0"/>
                  </a:moveTo>
                  <a:cubicBezTo>
                    <a:pt x="3047" y="0"/>
                    <a:pt x="2506" y="190"/>
                    <a:pt x="1952" y="266"/>
                  </a:cubicBezTo>
                  <a:cubicBezTo>
                    <a:pt x="701" y="499"/>
                    <a:pt x="1" y="4158"/>
                    <a:pt x="122" y="4588"/>
                  </a:cubicBezTo>
                  <a:cubicBezTo>
                    <a:pt x="229" y="4988"/>
                    <a:pt x="390" y="5399"/>
                    <a:pt x="641" y="5399"/>
                  </a:cubicBezTo>
                  <a:cubicBezTo>
                    <a:pt x="852" y="5399"/>
                    <a:pt x="1126" y="5107"/>
                    <a:pt x="1485" y="4270"/>
                  </a:cubicBezTo>
                  <a:cubicBezTo>
                    <a:pt x="1914" y="3300"/>
                    <a:pt x="3314" y="770"/>
                    <a:pt x="3314" y="770"/>
                  </a:cubicBezTo>
                  <a:lnTo>
                    <a:pt x="4285" y="154"/>
                  </a:lnTo>
                  <a:cubicBezTo>
                    <a:pt x="4051" y="41"/>
                    <a:pt x="3812" y="0"/>
                    <a:pt x="3569" y="0"/>
                  </a:cubicBezTo>
                  <a:close/>
                </a:path>
              </a:pathLst>
            </a:custGeom>
            <a:solidFill>
              <a:srgbClr val="EF369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1275;p40">
              <a:extLst>
                <a:ext uri="{FF2B5EF4-FFF2-40B4-BE49-F238E27FC236}">
                  <a16:creationId xmlns:a16="http://schemas.microsoft.com/office/drawing/2014/main" id="{49B4C4D4-C81A-B291-BB34-E0D3085086AE}"/>
                </a:ext>
              </a:extLst>
            </p:cNvPr>
            <p:cNvSpPr/>
            <p:nvPr/>
          </p:nvSpPr>
          <p:spPr>
            <a:xfrm flipH="1">
              <a:off x="9599084" y="3025724"/>
              <a:ext cx="202413" cy="453249"/>
            </a:xfrm>
            <a:custGeom>
              <a:avLst/>
              <a:gdLst/>
              <a:ahLst/>
              <a:cxnLst/>
              <a:rect l="l" t="t" r="r" b="b"/>
              <a:pathLst>
                <a:path w="4435" h="10324" extrusionOk="0">
                  <a:moveTo>
                    <a:pt x="989" y="1"/>
                  </a:moveTo>
                  <a:cubicBezTo>
                    <a:pt x="959" y="1"/>
                    <a:pt x="928" y="3"/>
                    <a:pt x="896" y="9"/>
                  </a:cubicBezTo>
                  <a:cubicBezTo>
                    <a:pt x="738" y="9"/>
                    <a:pt x="663" y="56"/>
                    <a:pt x="663" y="56"/>
                  </a:cubicBezTo>
                  <a:lnTo>
                    <a:pt x="579" y="93"/>
                  </a:lnTo>
                  <a:cubicBezTo>
                    <a:pt x="0" y="868"/>
                    <a:pt x="4434" y="10323"/>
                    <a:pt x="4434" y="10323"/>
                  </a:cubicBezTo>
                  <a:cubicBezTo>
                    <a:pt x="4434" y="10323"/>
                    <a:pt x="4163" y="7169"/>
                    <a:pt x="4126" y="6935"/>
                  </a:cubicBezTo>
                  <a:cubicBezTo>
                    <a:pt x="3501" y="2576"/>
                    <a:pt x="1867" y="672"/>
                    <a:pt x="1401" y="205"/>
                  </a:cubicBezTo>
                  <a:cubicBezTo>
                    <a:pt x="1299" y="80"/>
                    <a:pt x="1150" y="1"/>
                    <a:pt x="989" y="1"/>
                  </a:cubicBezTo>
                  <a:close/>
                </a:path>
              </a:pathLst>
            </a:custGeom>
            <a:solidFill>
              <a:srgbClr val="338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1276;p40">
              <a:extLst>
                <a:ext uri="{FF2B5EF4-FFF2-40B4-BE49-F238E27FC236}">
                  <a16:creationId xmlns:a16="http://schemas.microsoft.com/office/drawing/2014/main" id="{8F2F2E87-C28F-3F5D-5CF1-A82CD139250F}"/>
                </a:ext>
              </a:extLst>
            </p:cNvPr>
            <p:cNvSpPr/>
            <p:nvPr/>
          </p:nvSpPr>
          <p:spPr>
            <a:xfrm flipH="1">
              <a:off x="9753758" y="2981865"/>
              <a:ext cx="140206" cy="141805"/>
            </a:xfrm>
            <a:custGeom>
              <a:avLst/>
              <a:gdLst/>
              <a:ahLst/>
              <a:cxnLst/>
              <a:rect l="l" t="t" r="r" b="b"/>
              <a:pathLst>
                <a:path w="3072" h="3230" extrusionOk="0">
                  <a:moveTo>
                    <a:pt x="505" y="0"/>
                  </a:moveTo>
                  <a:lnTo>
                    <a:pt x="318" y="1167"/>
                  </a:lnTo>
                  <a:lnTo>
                    <a:pt x="1" y="2838"/>
                  </a:lnTo>
                  <a:lnTo>
                    <a:pt x="2922" y="3230"/>
                  </a:lnTo>
                  <a:lnTo>
                    <a:pt x="3072" y="75"/>
                  </a:lnTo>
                  <a:lnTo>
                    <a:pt x="505" y="0"/>
                  </a:lnTo>
                  <a:close/>
                </a:path>
              </a:pathLst>
            </a:custGeom>
            <a:solidFill>
              <a:srgbClr val="FFA49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1277;p40">
              <a:extLst>
                <a:ext uri="{FF2B5EF4-FFF2-40B4-BE49-F238E27FC236}">
                  <a16:creationId xmlns:a16="http://schemas.microsoft.com/office/drawing/2014/main" id="{997AF305-16E3-CCEA-9D26-2BC04271DD93}"/>
                </a:ext>
              </a:extLst>
            </p:cNvPr>
            <p:cNvSpPr/>
            <p:nvPr/>
          </p:nvSpPr>
          <p:spPr>
            <a:xfrm flipH="1">
              <a:off x="9753758" y="2981865"/>
              <a:ext cx="129526" cy="63132"/>
            </a:xfrm>
            <a:custGeom>
              <a:avLst/>
              <a:gdLst/>
              <a:ahLst/>
              <a:cxnLst/>
              <a:rect l="l" t="t" r="r" b="b"/>
              <a:pathLst>
                <a:path w="2838" h="1438" extrusionOk="0">
                  <a:moveTo>
                    <a:pt x="271" y="0"/>
                  </a:moveTo>
                  <a:lnTo>
                    <a:pt x="84" y="1167"/>
                  </a:lnTo>
                  <a:lnTo>
                    <a:pt x="0" y="1438"/>
                  </a:lnTo>
                  <a:cubicBezTo>
                    <a:pt x="2371" y="1130"/>
                    <a:pt x="2838" y="75"/>
                    <a:pt x="2838" y="75"/>
                  </a:cubicBezTo>
                  <a:lnTo>
                    <a:pt x="271" y="0"/>
                  </a:lnTo>
                  <a:close/>
                </a:path>
              </a:pathLst>
            </a:custGeom>
            <a:solidFill>
              <a:srgbClr val="000000">
                <a:alpha val="100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1278;p40">
              <a:extLst>
                <a:ext uri="{FF2B5EF4-FFF2-40B4-BE49-F238E27FC236}">
                  <a16:creationId xmlns:a16="http://schemas.microsoft.com/office/drawing/2014/main" id="{7F28FB84-EDB2-5BA7-7AAE-1FE482182D7A}"/>
                </a:ext>
              </a:extLst>
            </p:cNvPr>
            <p:cNvSpPr/>
            <p:nvPr/>
          </p:nvSpPr>
          <p:spPr>
            <a:xfrm flipH="1">
              <a:off x="9902864" y="3075729"/>
              <a:ext cx="213048" cy="321278"/>
            </a:xfrm>
            <a:custGeom>
              <a:avLst/>
              <a:gdLst/>
              <a:ahLst/>
              <a:cxnLst/>
              <a:rect l="l" t="t" r="r" b="b"/>
              <a:pathLst>
                <a:path w="4668" h="7318" extrusionOk="0">
                  <a:moveTo>
                    <a:pt x="3282" y="0"/>
                  </a:moveTo>
                  <a:cubicBezTo>
                    <a:pt x="1887" y="0"/>
                    <a:pt x="1252" y="1400"/>
                    <a:pt x="1252" y="1400"/>
                  </a:cubicBezTo>
                  <a:cubicBezTo>
                    <a:pt x="318" y="2996"/>
                    <a:pt x="1" y="6926"/>
                    <a:pt x="1" y="6926"/>
                  </a:cubicBezTo>
                  <a:lnTo>
                    <a:pt x="3231" y="7318"/>
                  </a:lnTo>
                  <a:cubicBezTo>
                    <a:pt x="3968" y="6422"/>
                    <a:pt x="4668" y="6338"/>
                    <a:pt x="4668" y="6338"/>
                  </a:cubicBezTo>
                  <a:lnTo>
                    <a:pt x="4397" y="270"/>
                  </a:lnTo>
                  <a:cubicBezTo>
                    <a:pt x="3982" y="78"/>
                    <a:pt x="3611" y="0"/>
                    <a:pt x="3282" y="0"/>
                  </a:cubicBezTo>
                  <a:close/>
                </a:path>
              </a:pathLst>
            </a:custGeom>
            <a:solidFill>
              <a:srgbClr val="FD7DA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1279;p40">
              <a:extLst>
                <a:ext uri="{FF2B5EF4-FFF2-40B4-BE49-F238E27FC236}">
                  <a16:creationId xmlns:a16="http://schemas.microsoft.com/office/drawing/2014/main" id="{39F56371-C27A-5E5B-F682-01901F9E90DE}"/>
                </a:ext>
              </a:extLst>
            </p:cNvPr>
            <p:cNvSpPr/>
            <p:nvPr/>
          </p:nvSpPr>
          <p:spPr>
            <a:xfrm flipH="1">
              <a:off x="9856403" y="3415402"/>
              <a:ext cx="182149" cy="166961"/>
            </a:xfrm>
            <a:custGeom>
              <a:avLst/>
              <a:gdLst/>
              <a:ahLst/>
              <a:cxnLst/>
              <a:rect l="l" t="t" r="r" b="b"/>
              <a:pathLst>
                <a:path w="3991" h="3803" extrusionOk="0">
                  <a:moveTo>
                    <a:pt x="761" y="1"/>
                  </a:moveTo>
                  <a:lnTo>
                    <a:pt x="761" y="1"/>
                  </a:lnTo>
                  <a:cubicBezTo>
                    <a:pt x="761" y="1"/>
                    <a:pt x="1" y="3802"/>
                    <a:pt x="2913" y="3802"/>
                  </a:cubicBezTo>
                  <a:cubicBezTo>
                    <a:pt x="3227" y="3802"/>
                    <a:pt x="3585" y="3758"/>
                    <a:pt x="3990" y="3660"/>
                  </a:cubicBezTo>
                  <a:cubicBezTo>
                    <a:pt x="3990" y="3660"/>
                    <a:pt x="1423" y="3622"/>
                    <a:pt x="1573" y="159"/>
                  </a:cubicBezTo>
                  <a:lnTo>
                    <a:pt x="761" y="1"/>
                  </a:lnTo>
                  <a:close/>
                </a:path>
              </a:pathLst>
            </a:custGeom>
            <a:solidFill>
              <a:srgbClr val="27415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1280;p40">
              <a:extLst>
                <a:ext uri="{FF2B5EF4-FFF2-40B4-BE49-F238E27FC236}">
                  <a16:creationId xmlns:a16="http://schemas.microsoft.com/office/drawing/2014/main" id="{5FBE5A81-B248-FFF4-BFCA-052F186ABE90}"/>
                </a:ext>
              </a:extLst>
            </p:cNvPr>
            <p:cNvSpPr/>
            <p:nvPr/>
          </p:nvSpPr>
          <p:spPr>
            <a:xfrm flipH="1">
              <a:off x="9794195" y="3343402"/>
              <a:ext cx="66087" cy="110590"/>
            </a:xfrm>
            <a:custGeom>
              <a:avLst/>
              <a:gdLst/>
              <a:ahLst/>
              <a:cxnLst/>
              <a:rect l="l" t="t" r="r" b="b"/>
              <a:pathLst>
                <a:path w="1448" h="2519" extrusionOk="0">
                  <a:moveTo>
                    <a:pt x="567" y="1"/>
                  </a:moveTo>
                  <a:cubicBezTo>
                    <a:pt x="534" y="1"/>
                    <a:pt x="501" y="3"/>
                    <a:pt x="467" y="7"/>
                  </a:cubicBezTo>
                  <a:cubicBezTo>
                    <a:pt x="196" y="54"/>
                    <a:pt x="0" y="287"/>
                    <a:pt x="47" y="521"/>
                  </a:cubicBezTo>
                  <a:lnTo>
                    <a:pt x="392" y="2191"/>
                  </a:lnTo>
                  <a:cubicBezTo>
                    <a:pt x="423" y="2384"/>
                    <a:pt x="587" y="2519"/>
                    <a:pt x="821" y="2519"/>
                  </a:cubicBezTo>
                  <a:cubicBezTo>
                    <a:pt x="871" y="2519"/>
                    <a:pt x="924" y="2513"/>
                    <a:pt x="980" y="2499"/>
                  </a:cubicBezTo>
                  <a:cubicBezTo>
                    <a:pt x="1251" y="2462"/>
                    <a:pt x="1447" y="2229"/>
                    <a:pt x="1400" y="1995"/>
                  </a:cubicBezTo>
                  <a:lnTo>
                    <a:pt x="1055" y="325"/>
                  </a:lnTo>
                  <a:cubicBezTo>
                    <a:pt x="1022" y="119"/>
                    <a:pt x="809" y="1"/>
                    <a:pt x="567" y="1"/>
                  </a:cubicBezTo>
                  <a:close/>
                </a:path>
              </a:pathLst>
            </a:custGeom>
            <a:solidFill>
              <a:srgbClr val="3B81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1281;p40">
              <a:extLst>
                <a:ext uri="{FF2B5EF4-FFF2-40B4-BE49-F238E27FC236}">
                  <a16:creationId xmlns:a16="http://schemas.microsoft.com/office/drawing/2014/main" id="{16F8BDFD-17F4-30CB-58E7-02E71BB5181E}"/>
                </a:ext>
              </a:extLst>
            </p:cNvPr>
            <p:cNvSpPr/>
            <p:nvPr/>
          </p:nvSpPr>
          <p:spPr>
            <a:xfrm flipH="1">
              <a:off x="9890085" y="3345729"/>
              <a:ext cx="72887" cy="41049"/>
            </a:xfrm>
            <a:custGeom>
              <a:avLst/>
              <a:gdLst/>
              <a:ahLst/>
              <a:cxnLst/>
              <a:rect l="l" t="t" r="r" b="b"/>
              <a:pathLst>
                <a:path w="1597" h="935" extrusionOk="0">
                  <a:moveTo>
                    <a:pt x="1476" y="1"/>
                  </a:moveTo>
                  <a:cubicBezTo>
                    <a:pt x="1317" y="1"/>
                    <a:pt x="1168" y="38"/>
                    <a:pt x="1046" y="76"/>
                  </a:cubicBezTo>
                  <a:cubicBezTo>
                    <a:pt x="897" y="113"/>
                    <a:pt x="776" y="150"/>
                    <a:pt x="617" y="234"/>
                  </a:cubicBezTo>
                  <a:cubicBezTo>
                    <a:pt x="505" y="309"/>
                    <a:pt x="384" y="384"/>
                    <a:pt x="272" y="505"/>
                  </a:cubicBezTo>
                  <a:cubicBezTo>
                    <a:pt x="150" y="580"/>
                    <a:pt x="76" y="738"/>
                    <a:pt x="1" y="850"/>
                  </a:cubicBezTo>
                  <a:lnTo>
                    <a:pt x="1" y="934"/>
                  </a:lnTo>
                  <a:cubicBezTo>
                    <a:pt x="38" y="934"/>
                    <a:pt x="76" y="934"/>
                    <a:pt x="76" y="888"/>
                  </a:cubicBezTo>
                  <a:cubicBezTo>
                    <a:pt x="150" y="776"/>
                    <a:pt x="234" y="654"/>
                    <a:pt x="346" y="580"/>
                  </a:cubicBezTo>
                  <a:cubicBezTo>
                    <a:pt x="468" y="505"/>
                    <a:pt x="580" y="421"/>
                    <a:pt x="701" y="346"/>
                  </a:cubicBezTo>
                  <a:cubicBezTo>
                    <a:pt x="813" y="309"/>
                    <a:pt x="934" y="272"/>
                    <a:pt x="1084" y="234"/>
                  </a:cubicBezTo>
                  <a:cubicBezTo>
                    <a:pt x="1205" y="188"/>
                    <a:pt x="1364" y="188"/>
                    <a:pt x="1476" y="188"/>
                  </a:cubicBezTo>
                  <a:cubicBezTo>
                    <a:pt x="1550" y="188"/>
                    <a:pt x="1597" y="150"/>
                    <a:pt x="1597" y="76"/>
                  </a:cubicBezTo>
                  <a:cubicBezTo>
                    <a:pt x="1597" y="38"/>
                    <a:pt x="1513" y="1"/>
                    <a:pt x="1476" y="1"/>
                  </a:cubicBezTo>
                  <a:close/>
                </a:path>
              </a:pathLst>
            </a:custGeom>
            <a:solidFill>
              <a:srgbClr val="415C7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1282;p40">
              <a:extLst>
                <a:ext uri="{FF2B5EF4-FFF2-40B4-BE49-F238E27FC236}">
                  <a16:creationId xmlns:a16="http://schemas.microsoft.com/office/drawing/2014/main" id="{E5BA910A-1CB3-358A-B607-8F0860C696A4}"/>
                </a:ext>
              </a:extLst>
            </p:cNvPr>
            <p:cNvSpPr/>
            <p:nvPr/>
          </p:nvSpPr>
          <p:spPr>
            <a:xfrm flipH="1">
              <a:off x="9918610" y="3048377"/>
              <a:ext cx="223682" cy="435513"/>
            </a:xfrm>
            <a:custGeom>
              <a:avLst/>
              <a:gdLst/>
              <a:ahLst/>
              <a:cxnLst/>
              <a:rect l="l" t="t" r="r" b="b"/>
              <a:pathLst>
                <a:path w="4901" h="9920" extrusionOk="0">
                  <a:moveTo>
                    <a:pt x="3746" y="0"/>
                  </a:moveTo>
                  <a:cubicBezTo>
                    <a:pt x="2727" y="0"/>
                    <a:pt x="1312" y="659"/>
                    <a:pt x="700" y="4011"/>
                  </a:cubicBezTo>
                  <a:cubicBezTo>
                    <a:pt x="700" y="4011"/>
                    <a:pt x="234" y="5486"/>
                    <a:pt x="75" y="7082"/>
                  </a:cubicBezTo>
                  <a:cubicBezTo>
                    <a:pt x="0" y="8211"/>
                    <a:pt x="775" y="9257"/>
                    <a:pt x="1904" y="9453"/>
                  </a:cubicBezTo>
                  <a:lnTo>
                    <a:pt x="4359" y="9919"/>
                  </a:lnTo>
                  <a:lnTo>
                    <a:pt x="4901" y="277"/>
                  </a:lnTo>
                  <a:cubicBezTo>
                    <a:pt x="4901" y="277"/>
                    <a:pt x="4406" y="0"/>
                    <a:pt x="3746" y="0"/>
                  </a:cubicBezTo>
                  <a:close/>
                </a:path>
              </a:pathLst>
            </a:custGeom>
            <a:solidFill>
              <a:srgbClr val="FE5F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1283;p40">
              <a:extLst>
                <a:ext uri="{FF2B5EF4-FFF2-40B4-BE49-F238E27FC236}">
                  <a16:creationId xmlns:a16="http://schemas.microsoft.com/office/drawing/2014/main" id="{4B79CA9A-18C3-0169-0E30-32CD5F5D64DA}"/>
                </a:ext>
              </a:extLst>
            </p:cNvPr>
            <p:cNvSpPr/>
            <p:nvPr/>
          </p:nvSpPr>
          <p:spPr>
            <a:xfrm flipH="1">
              <a:off x="9572704" y="3033099"/>
              <a:ext cx="464798" cy="694977"/>
            </a:xfrm>
            <a:custGeom>
              <a:avLst/>
              <a:gdLst/>
              <a:ahLst/>
              <a:cxnLst/>
              <a:rect l="l" t="t" r="r" b="b"/>
              <a:pathLst>
                <a:path w="10184" h="15830" extrusionOk="0">
                  <a:moveTo>
                    <a:pt x="3379" y="0"/>
                  </a:moveTo>
                  <a:cubicBezTo>
                    <a:pt x="0" y="4275"/>
                    <a:pt x="430" y="13338"/>
                    <a:pt x="430" y="13338"/>
                  </a:cubicBezTo>
                  <a:cubicBezTo>
                    <a:pt x="308" y="15634"/>
                    <a:pt x="4667" y="15709"/>
                    <a:pt x="4667" y="15709"/>
                  </a:cubicBezTo>
                  <a:cubicBezTo>
                    <a:pt x="5379" y="15791"/>
                    <a:pt x="5987" y="15829"/>
                    <a:pt x="6508" y="15829"/>
                  </a:cubicBezTo>
                  <a:cubicBezTo>
                    <a:pt x="9230" y="15829"/>
                    <a:pt x="9542" y="14792"/>
                    <a:pt x="9605" y="13656"/>
                  </a:cubicBezTo>
                  <a:cubicBezTo>
                    <a:pt x="10184" y="5096"/>
                    <a:pt x="6142" y="429"/>
                    <a:pt x="6142" y="429"/>
                  </a:cubicBezTo>
                  <a:cubicBezTo>
                    <a:pt x="6038" y="730"/>
                    <a:pt x="5794" y="840"/>
                    <a:pt x="5491" y="840"/>
                  </a:cubicBezTo>
                  <a:cubicBezTo>
                    <a:pt x="4657" y="840"/>
                    <a:pt x="3379" y="0"/>
                    <a:pt x="3379" y="0"/>
                  </a:cubicBezTo>
                  <a:close/>
                </a:path>
              </a:pathLst>
            </a:custGeom>
            <a:solidFill>
              <a:srgbClr val="EF369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1284;p40">
              <a:extLst>
                <a:ext uri="{FF2B5EF4-FFF2-40B4-BE49-F238E27FC236}">
                  <a16:creationId xmlns:a16="http://schemas.microsoft.com/office/drawing/2014/main" id="{6CE3D7DA-FA74-D889-019E-01051238829C}"/>
                </a:ext>
              </a:extLst>
            </p:cNvPr>
            <p:cNvSpPr/>
            <p:nvPr/>
          </p:nvSpPr>
          <p:spPr>
            <a:xfrm flipH="1">
              <a:off x="9950558" y="3044953"/>
              <a:ext cx="165354" cy="396308"/>
            </a:xfrm>
            <a:custGeom>
              <a:avLst/>
              <a:gdLst/>
              <a:ahLst/>
              <a:cxnLst/>
              <a:rect l="l" t="t" r="r" b="b"/>
              <a:pathLst>
                <a:path w="3623" h="9027" extrusionOk="0">
                  <a:moveTo>
                    <a:pt x="3548" y="1"/>
                  </a:moveTo>
                  <a:cubicBezTo>
                    <a:pt x="3464" y="1"/>
                    <a:pt x="2185" y="197"/>
                    <a:pt x="1522" y="1830"/>
                  </a:cubicBezTo>
                  <a:cubicBezTo>
                    <a:pt x="981" y="3156"/>
                    <a:pt x="1" y="6385"/>
                    <a:pt x="197" y="8989"/>
                  </a:cubicBezTo>
                  <a:cubicBezTo>
                    <a:pt x="197" y="9027"/>
                    <a:pt x="234" y="9027"/>
                    <a:pt x="281" y="9027"/>
                  </a:cubicBezTo>
                  <a:cubicBezTo>
                    <a:pt x="356" y="9027"/>
                    <a:pt x="356" y="8989"/>
                    <a:pt x="356" y="8952"/>
                  </a:cubicBezTo>
                  <a:cubicBezTo>
                    <a:pt x="160" y="6423"/>
                    <a:pt x="1130" y="3230"/>
                    <a:pt x="1681" y="1868"/>
                  </a:cubicBezTo>
                  <a:cubicBezTo>
                    <a:pt x="2297" y="355"/>
                    <a:pt x="3548" y="159"/>
                    <a:pt x="3548" y="159"/>
                  </a:cubicBezTo>
                  <a:cubicBezTo>
                    <a:pt x="3623" y="159"/>
                    <a:pt x="3623" y="122"/>
                    <a:pt x="3623" y="85"/>
                  </a:cubicBezTo>
                  <a:cubicBezTo>
                    <a:pt x="3623" y="38"/>
                    <a:pt x="3585" y="1"/>
                    <a:pt x="3548" y="1"/>
                  </a:cubicBezTo>
                  <a:close/>
                </a:path>
              </a:pathLst>
            </a:custGeom>
            <a:solidFill>
              <a:srgbClr val="EF369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1285;p40">
              <a:extLst>
                <a:ext uri="{FF2B5EF4-FFF2-40B4-BE49-F238E27FC236}">
                  <a16:creationId xmlns:a16="http://schemas.microsoft.com/office/drawing/2014/main" id="{60FDEA71-B769-A643-DBE9-631B6090E8EA}"/>
                </a:ext>
              </a:extLst>
            </p:cNvPr>
            <p:cNvSpPr/>
            <p:nvPr/>
          </p:nvSpPr>
          <p:spPr>
            <a:xfrm flipH="1">
              <a:off x="9645135" y="2691889"/>
              <a:ext cx="316103" cy="313288"/>
            </a:xfrm>
            <a:custGeom>
              <a:avLst/>
              <a:gdLst/>
              <a:ahLst/>
              <a:cxnLst/>
              <a:rect l="l" t="t" r="r" b="b"/>
              <a:pathLst>
                <a:path w="6926" h="7136" extrusionOk="0">
                  <a:moveTo>
                    <a:pt x="3401" y="1"/>
                  </a:moveTo>
                  <a:cubicBezTo>
                    <a:pt x="3255" y="1"/>
                    <a:pt x="3108" y="12"/>
                    <a:pt x="2959" y="34"/>
                  </a:cubicBezTo>
                  <a:cubicBezTo>
                    <a:pt x="1204" y="268"/>
                    <a:pt x="0" y="2060"/>
                    <a:pt x="271" y="4001"/>
                  </a:cubicBezTo>
                  <a:cubicBezTo>
                    <a:pt x="521" y="5832"/>
                    <a:pt x="1938" y="7135"/>
                    <a:pt x="3568" y="7135"/>
                  </a:cubicBezTo>
                  <a:cubicBezTo>
                    <a:pt x="3700" y="7135"/>
                    <a:pt x="3833" y="7127"/>
                    <a:pt x="3967" y="7109"/>
                  </a:cubicBezTo>
                  <a:cubicBezTo>
                    <a:pt x="5713" y="6876"/>
                    <a:pt x="6926" y="5093"/>
                    <a:pt x="6646" y="3142"/>
                  </a:cubicBezTo>
                  <a:cubicBezTo>
                    <a:pt x="6398" y="1328"/>
                    <a:pt x="5004" y="1"/>
                    <a:pt x="3401" y="1"/>
                  </a:cubicBezTo>
                  <a:close/>
                </a:path>
              </a:pathLst>
            </a:custGeom>
            <a:solidFill>
              <a:srgbClr val="FFA49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1286;p40">
              <a:extLst>
                <a:ext uri="{FF2B5EF4-FFF2-40B4-BE49-F238E27FC236}">
                  <a16:creationId xmlns:a16="http://schemas.microsoft.com/office/drawing/2014/main" id="{4F0C12F1-576C-6C35-50CC-F1AF75B4DB28}"/>
                </a:ext>
              </a:extLst>
            </p:cNvPr>
            <p:cNvSpPr/>
            <p:nvPr/>
          </p:nvSpPr>
          <p:spPr>
            <a:xfrm flipH="1">
              <a:off x="9913498" y="2840060"/>
              <a:ext cx="72476" cy="68620"/>
            </a:xfrm>
            <a:custGeom>
              <a:avLst/>
              <a:gdLst/>
              <a:ahLst/>
              <a:cxnLst/>
              <a:rect l="l" t="t" r="r" b="b"/>
              <a:pathLst>
                <a:path w="1588" h="1563" extrusionOk="0">
                  <a:moveTo>
                    <a:pt x="738" y="1"/>
                  </a:moveTo>
                  <a:cubicBezTo>
                    <a:pt x="309" y="38"/>
                    <a:pt x="1" y="430"/>
                    <a:pt x="38" y="860"/>
                  </a:cubicBezTo>
                  <a:cubicBezTo>
                    <a:pt x="38" y="1265"/>
                    <a:pt x="380" y="1563"/>
                    <a:pt x="780" y="1563"/>
                  </a:cubicBezTo>
                  <a:cubicBezTo>
                    <a:pt x="803" y="1563"/>
                    <a:pt x="827" y="1562"/>
                    <a:pt x="850" y="1560"/>
                  </a:cubicBezTo>
                  <a:cubicBezTo>
                    <a:pt x="1280" y="1522"/>
                    <a:pt x="1588" y="1168"/>
                    <a:pt x="1588" y="738"/>
                  </a:cubicBezTo>
                  <a:cubicBezTo>
                    <a:pt x="1550" y="318"/>
                    <a:pt x="1168" y="1"/>
                    <a:pt x="738" y="1"/>
                  </a:cubicBezTo>
                  <a:close/>
                </a:path>
              </a:pathLst>
            </a:custGeom>
            <a:solidFill>
              <a:srgbClr val="FFA49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1287;p40">
              <a:extLst>
                <a:ext uri="{FF2B5EF4-FFF2-40B4-BE49-F238E27FC236}">
                  <a16:creationId xmlns:a16="http://schemas.microsoft.com/office/drawing/2014/main" id="{857F3565-40FA-D657-5153-C6F6306714A9}"/>
                </a:ext>
              </a:extLst>
            </p:cNvPr>
            <p:cNvSpPr/>
            <p:nvPr/>
          </p:nvSpPr>
          <p:spPr>
            <a:xfrm flipH="1">
              <a:off x="9953981" y="2867543"/>
              <a:ext cx="14514" cy="23795"/>
            </a:xfrm>
            <a:custGeom>
              <a:avLst/>
              <a:gdLst/>
              <a:ahLst/>
              <a:cxnLst/>
              <a:rect l="l" t="t" r="r" b="b"/>
              <a:pathLst>
                <a:path w="318" h="542" extrusionOk="0">
                  <a:moveTo>
                    <a:pt x="318" y="0"/>
                  </a:moveTo>
                  <a:cubicBezTo>
                    <a:pt x="234" y="0"/>
                    <a:pt x="159" y="38"/>
                    <a:pt x="122" y="75"/>
                  </a:cubicBezTo>
                  <a:cubicBezTo>
                    <a:pt x="38" y="112"/>
                    <a:pt x="1" y="196"/>
                    <a:pt x="1" y="271"/>
                  </a:cubicBezTo>
                  <a:cubicBezTo>
                    <a:pt x="1" y="392"/>
                    <a:pt x="85" y="430"/>
                    <a:pt x="122" y="467"/>
                  </a:cubicBezTo>
                  <a:cubicBezTo>
                    <a:pt x="159" y="504"/>
                    <a:pt x="197" y="504"/>
                    <a:pt x="234" y="504"/>
                  </a:cubicBezTo>
                  <a:cubicBezTo>
                    <a:pt x="271" y="504"/>
                    <a:pt x="318" y="542"/>
                    <a:pt x="318" y="542"/>
                  </a:cubicBezTo>
                  <a:lnTo>
                    <a:pt x="197" y="392"/>
                  </a:lnTo>
                  <a:cubicBezTo>
                    <a:pt x="159" y="346"/>
                    <a:pt x="122" y="308"/>
                    <a:pt x="122" y="271"/>
                  </a:cubicBezTo>
                  <a:cubicBezTo>
                    <a:pt x="122" y="234"/>
                    <a:pt x="159" y="196"/>
                    <a:pt x="159" y="159"/>
                  </a:cubicBezTo>
                  <a:cubicBezTo>
                    <a:pt x="197" y="75"/>
                    <a:pt x="234" y="38"/>
                    <a:pt x="318" y="0"/>
                  </a:cubicBezTo>
                  <a:close/>
                </a:path>
              </a:pathLst>
            </a:custGeom>
            <a:solidFill>
              <a:srgbClr val="EC7D7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1288;p40">
              <a:extLst>
                <a:ext uri="{FF2B5EF4-FFF2-40B4-BE49-F238E27FC236}">
                  <a16:creationId xmlns:a16="http://schemas.microsoft.com/office/drawing/2014/main" id="{17A85561-F94A-E56D-01F6-BFD03F55BCAF}"/>
                </a:ext>
              </a:extLst>
            </p:cNvPr>
            <p:cNvSpPr/>
            <p:nvPr/>
          </p:nvSpPr>
          <p:spPr>
            <a:xfrm flipH="1">
              <a:off x="9711130" y="2901523"/>
              <a:ext cx="70788" cy="25859"/>
            </a:xfrm>
            <a:custGeom>
              <a:avLst/>
              <a:gdLst/>
              <a:ahLst/>
              <a:cxnLst/>
              <a:rect l="l" t="t" r="r" b="b"/>
              <a:pathLst>
                <a:path w="1551" h="589" extrusionOk="0">
                  <a:moveTo>
                    <a:pt x="1550" y="1"/>
                  </a:moveTo>
                  <a:cubicBezTo>
                    <a:pt x="1438" y="122"/>
                    <a:pt x="1317" y="197"/>
                    <a:pt x="1205" y="272"/>
                  </a:cubicBezTo>
                  <a:cubicBezTo>
                    <a:pt x="1084" y="356"/>
                    <a:pt x="934" y="393"/>
                    <a:pt x="813" y="393"/>
                  </a:cubicBezTo>
                  <a:cubicBezTo>
                    <a:pt x="663" y="393"/>
                    <a:pt x="542" y="356"/>
                    <a:pt x="430" y="272"/>
                  </a:cubicBezTo>
                  <a:lnTo>
                    <a:pt x="197" y="197"/>
                  </a:lnTo>
                  <a:cubicBezTo>
                    <a:pt x="150" y="160"/>
                    <a:pt x="75" y="122"/>
                    <a:pt x="1" y="85"/>
                  </a:cubicBezTo>
                  <a:lnTo>
                    <a:pt x="1" y="85"/>
                  </a:lnTo>
                  <a:cubicBezTo>
                    <a:pt x="38" y="122"/>
                    <a:pt x="113" y="197"/>
                    <a:pt x="150" y="272"/>
                  </a:cubicBezTo>
                  <a:cubicBezTo>
                    <a:pt x="197" y="318"/>
                    <a:pt x="271" y="356"/>
                    <a:pt x="346" y="430"/>
                  </a:cubicBezTo>
                  <a:cubicBezTo>
                    <a:pt x="467" y="505"/>
                    <a:pt x="617" y="589"/>
                    <a:pt x="813" y="589"/>
                  </a:cubicBezTo>
                  <a:cubicBezTo>
                    <a:pt x="972" y="589"/>
                    <a:pt x="1168" y="505"/>
                    <a:pt x="1280" y="393"/>
                  </a:cubicBezTo>
                  <a:cubicBezTo>
                    <a:pt x="1438" y="272"/>
                    <a:pt x="1513" y="160"/>
                    <a:pt x="1550" y="1"/>
                  </a:cubicBezTo>
                  <a:close/>
                </a:path>
              </a:pathLst>
            </a:custGeom>
            <a:solidFill>
              <a:srgbClr val="EC7D7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1289;p40">
              <a:extLst>
                <a:ext uri="{FF2B5EF4-FFF2-40B4-BE49-F238E27FC236}">
                  <a16:creationId xmlns:a16="http://schemas.microsoft.com/office/drawing/2014/main" id="{7CAF1FF7-795A-283D-EE4B-C1E1057B4919}"/>
                </a:ext>
              </a:extLst>
            </p:cNvPr>
            <p:cNvSpPr/>
            <p:nvPr/>
          </p:nvSpPr>
          <p:spPr>
            <a:xfrm flipH="1">
              <a:off x="9719665" y="2836109"/>
              <a:ext cx="31994" cy="49083"/>
            </a:xfrm>
            <a:custGeom>
              <a:avLst/>
              <a:gdLst/>
              <a:ahLst/>
              <a:cxnLst/>
              <a:rect l="l" t="t" r="r" b="b"/>
              <a:pathLst>
                <a:path w="701" h="1118" extrusionOk="0">
                  <a:moveTo>
                    <a:pt x="222" y="1"/>
                  </a:moveTo>
                  <a:cubicBezTo>
                    <a:pt x="173" y="1"/>
                    <a:pt x="112" y="27"/>
                    <a:pt x="112" y="53"/>
                  </a:cubicBezTo>
                  <a:cubicBezTo>
                    <a:pt x="112" y="361"/>
                    <a:pt x="0" y="912"/>
                    <a:pt x="187" y="1108"/>
                  </a:cubicBezTo>
                  <a:cubicBezTo>
                    <a:pt x="195" y="1114"/>
                    <a:pt x="211" y="1117"/>
                    <a:pt x="232" y="1117"/>
                  </a:cubicBezTo>
                  <a:cubicBezTo>
                    <a:pt x="346" y="1117"/>
                    <a:pt x="617" y="1038"/>
                    <a:pt x="617" y="912"/>
                  </a:cubicBezTo>
                  <a:cubicBezTo>
                    <a:pt x="701" y="642"/>
                    <a:pt x="346" y="249"/>
                    <a:pt x="271" y="16"/>
                  </a:cubicBezTo>
                  <a:cubicBezTo>
                    <a:pt x="260" y="5"/>
                    <a:pt x="242" y="1"/>
                    <a:pt x="222" y="1"/>
                  </a:cubicBezTo>
                  <a:close/>
                </a:path>
              </a:pathLst>
            </a:custGeom>
            <a:solidFill>
              <a:srgbClr val="EC7D7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1290;p40">
              <a:extLst>
                <a:ext uri="{FF2B5EF4-FFF2-40B4-BE49-F238E27FC236}">
                  <a16:creationId xmlns:a16="http://schemas.microsoft.com/office/drawing/2014/main" id="{DB49EDF7-CA34-87D0-505E-28420A135D89}"/>
                </a:ext>
              </a:extLst>
            </p:cNvPr>
            <p:cNvSpPr/>
            <p:nvPr/>
          </p:nvSpPr>
          <p:spPr>
            <a:xfrm flipH="1">
              <a:off x="9677083" y="2813016"/>
              <a:ext cx="19625" cy="23839"/>
            </a:xfrm>
            <a:custGeom>
              <a:avLst/>
              <a:gdLst/>
              <a:ahLst/>
              <a:cxnLst/>
              <a:rect l="l" t="t" r="r" b="b"/>
              <a:pathLst>
                <a:path w="430" h="543" extrusionOk="0">
                  <a:moveTo>
                    <a:pt x="197" y="1"/>
                  </a:moveTo>
                  <a:cubicBezTo>
                    <a:pt x="113" y="1"/>
                    <a:pt x="1" y="113"/>
                    <a:pt x="38" y="271"/>
                  </a:cubicBezTo>
                  <a:cubicBezTo>
                    <a:pt x="38" y="421"/>
                    <a:pt x="113" y="542"/>
                    <a:pt x="234" y="542"/>
                  </a:cubicBezTo>
                  <a:cubicBezTo>
                    <a:pt x="346" y="542"/>
                    <a:pt x="430" y="383"/>
                    <a:pt x="430" y="271"/>
                  </a:cubicBezTo>
                  <a:cubicBezTo>
                    <a:pt x="383" y="113"/>
                    <a:pt x="309" y="1"/>
                    <a:pt x="197" y="1"/>
                  </a:cubicBezTo>
                  <a:close/>
                </a:path>
              </a:pathLst>
            </a:custGeom>
            <a:solidFill>
              <a:srgbClr val="5A25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1291;p40">
              <a:extLst>
                <a:ext uri="{FF2B5EF4-FFF2-40B4-BE49-F238E27FC236}">
                  <a16:creationId xmlns:a16="http://schemas.microsoft.com/office/drawing/2014/main" id="{391FE7DF-548D-9852-6117-1CF31C799324}"/>
                </a:ext>
              </a:extLst>
            </p:cNvPr>
            <p:cNvSpPr/>
            <p:nvPr/>
          </p:nvSpPr>
          <p:spPr>
            <a:xfrm flipH="1">
              <a:off x="9803141" y="2831455"/>
              <a:ext cx="19671" cy="24234"/>
            </a:xfrm>
            <a:custGeom>
              <a:avLst/>
              <a:gdLst/>
              <a:ahLst/>
              <a:cxnLst/>
              <a:rect l="l" t="t" r="r" b="b"/>
              <a:pathLst>
                <a:path w="431" h="552" extrusionOk="0">
                  <a:moveTo>
                    <a:pt x="197" y="1"/>
                  </a:moveTo>
                  <a:cubicBezTo>
                    <a:pt x="75" y="1"/>
                    <a:pt x="1" y="122"/>
                    <a:pt x="1" y="281"/>
                  </a:cubicBezTo>
                  <a:cubicBezTo>
                    <a:pt x="38" y="430"/>
                    <a:pt x="113" y="552"/>
                    <a:pt x="234" y="552"/>
                  </a:cubicBezTo>
                  <a:cubicBezTo>
                    <a:pt x="309" y="514"/>
                    <a:pt x="430" y="393"/>
                    <a:pt x="393" y="281"/>
                  </a:cubicBezTo>
                  <a:cubicBezTo>
                    <a:pt x="393" y="122"/>
                    <a:pt x="309" y="1"/>
                    <a:pt x="197" y="1"/>
                  </a:cubicBezTo>
                  <a:close/>
                </a:path>
              </a:pathLst>
            </a:custGeom>
            <a:solidFill>
              <a:srgbClr val="5A25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1292;p40">
              <a:extLst>
                <a:ext uri="{FF2B5EF4-FFF2-40B4-BE49-F238E27FC236}">
                  <a16:creationId xmlns:a16="http://schemas.microsoft.com/office/drawing/2014/main" id="{80B072C7-3A19-03BB-D39C-84EEDF0952CD}"/>
                </a:ext>
              </a:extLst>
            </p:cNvPr>
            <p:cNvSpPr/>
            <p:nvPr/>
          </p:nvSpPr>
          <p:spPr>
            <a:xfrm flipH="1">
              <a:off x="9650657" y="2665460"/>
              <a:ext cx="324637" cy="174644"/>
            </a:xfrm>
            <a:custGeom>
              <a:avLst/>
              <a:gdLst/>
              <a:ahLst/>
              <a:cxnLst/>
              <a:rect l="l" t="t" r="r" b="b"/>
              <a:pathLst>
                <a:path w="7113" h="3978" extrusionOk="0">
                  <a:moveTo>
                    <a:pt x="3661" y="1"/>
                  </a:moveTo>
                  <a:cubicBezTo>
                    <a:pt x="3151" y="1"/>
                    <a:pt x="2569" y="84"/>
                    <a:pt x="1904" y="282"/>
                  </a:cubicBezTo>
                  <a:cubicBezTo>
                    <a:pt x="112" y="832"/>
                    <a:pt x="0" y="3828"/>
                    <a:pt x="579" y="3978"/>
                  </a:cubicBezTo>
                  <a:cubicBezTo>
                    <a:pt x="579" y="3978"/>
                    <a:pt x="2016" y="3632"/>
                    <a:pt x="1942" y="1215"/>
                  </a:cubicBezTo>
                  <a:lnTo>
                    <a:pt x="1942" y="1215"/>
                  </a:lnTo>
                  <a:cubicBezTo>
                    <a:pt x="1942" y="1215"/>
                    <a:pt x="2371" y="2074"/>
                    <a:pt x="3920" y="2662"/>
                  </a:cubicBezTo>
                  <a:cubicBezTo>
                    <a:pt x="4540" y="2904"/>
                    <a:pt x="5112" y="2983"/>
                    <a:pt x="5597" y="2983"/>
                  </a:cubicBezTo>
                  <a:cubicBezTo>
                    <a:pt x="6513" y="2983"/>
                    <a:pt x="7113" y="2699"/>
                    <a:pt x="7113" y="2699"/>
                  </a:cubicBezTo>
                  <a:cubicBezTo>
                    <a:pt x="7113" y="2699"/>
                    <a:pt x="6553" y="1"/>
                    <a:pt x="3661" y="1"/>
                  </a:cubicBezTo>
                  <a:close/>
                </a:path>
              </a:pathLst>
            </a:custGeom>
            <a:solidFill>
              <a:srgbClr val="5A25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1293;p40">
              <a:extLst>
                <a:ext uri="{FF2B5EF4-FFF2-40B4-BE49-F238E27FC236}">
                  <a16:creationId xmlns:a16="http://schemas.microsoft.com/office/drawing/2014/main" id="{579FD41E-3A2F-7162-86E6-C7241FCCEC13}"/>
                </a:ext>
              </a:extLst>
            </p:cNvPr>
            <p:cNvSpPr/>
            <p:nvPr/>
          </p:nvSpPr>
          <p:spPr>
            <a:xfrm flipH="1">
              <a:off x="9787395" y="3355300"/>
              <a:ext cx="76310" cy="67742"/>
            </a:xfrm>
            <a:custGeom>
              <a:avLst/>
              <a:gdLst/>
              <a:ahLst/>
              <a:cxnLst/>
              <a:rect l="l" t="t" r="r" b="b"/>
              <a:pathLst>
                <a:path w="1672" h="1543" extrusionOk="0">
                  <a:moveTo>
                    <a:pt x="820" y="1"/>
                  </a:moveTo>
                  <a:cubicBezTo>
                    <a:pt x="769" y="1"/>
                    <a:pt x="716" y="6"/>
                    <a:pt x="663" y="16"/>
                  </a:cubicBezTo>
                  <a:cubicBezTo>
                    <a:pt x="234" y="128"/>
                    <a:pt x="1" y="520"/>
                    <a:pt x="75" y="950"/>
                  </a:cubicBezTo>
                  <a:cubicBezTo>
                    <a:pt x="182" y="1317"/>
                    <a:pt x="495" y="1542"/>
                    <a:pt x="854" y="1542"/>
                  </a:cubicBezTo>
                  <a:cubicBezTo>
                    <a:pt x="905" y="1542"/>
                    <a:pt x="957" y="1538"/>
                    <a:pt x="1009" y="1528"/>
                  </a:cubicBezTo>
                  <a:cubicBezTo>
                    <a:pt x="1401" y="1416"/>
                    <a:pt x="1671" y="1024"/>
                    <a:pt x="1597" y="595"/>
                  </a:cubicBezTo>
                  <a:cubicBezTo>
                    <a:pt x="1490" y="251"/>
                    <a:pt x="1183" y="1"/>
                    <a:pt x="820" y="1"/>
                  </a:cubicBezTo>
                  <a:close/>
                </a:path>
              </a:pathLst>
            </a:custGeom>
            <a:solidFill>
              <a:srgbClr val="FFA49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1294;p40">
              <a:extLst>
                <a:ext uri="{FF2B5EF4-FFF2-40B4-BE49-F238E27FC236}">
                  <a16:creationId xmlns:a16="http://schemas.microsoft.com/office/drawing/2014/main" id="{08542A62-894B-128A-F1A0-87F14C55CB15}"/>
                </a:ext>
              </a:extLst>
            </p:cNvPr>
            <p:cNvSpPr/>
            <p:nvPr/>
          </p:nvSpPr>
          <p:spPr>
            <a:xfrm flipH="1">
              <a:off x="9893919" y="3058914"/>
              <a:ext cx="124004" cy="201249"/>
            </a:xfrm>
            <a:custGeom>
              <a:avLst/>
              <a:gdLst/>
              <a:ahLst/>
              <a:cxnLst/>
              <a:rect l="l" t="t" r="r" b="b"/>
              <a:pathLst>
                <a:path w="2717" h="4584" extrusionOk="0">
                  <a:moveTo>
                    <a:pt x="2717" y="0"/>
                  </a:moveTo>
                  <a:lnTo>
                    <a:pt x="2717" y="0"/>
                  </a:lnTo>
                  <a:cubicBezTo>
                    <a:pt x="2717" y="0"/>
                    <a:pt x="1634" y="37"/>
                    <a:pt x="1513" y="149"/>
                  </a:cubicBezTo>
                  <a:cubicBezTo>
                    <a:pt x="1513" y="149"/>
                    <a:pt x="542" y="1279"/>
                    <a:pt x="1" y="4583"/>
                  </a:cubicBezTo>
                  <a:lnTo>
                    <a:pt x="2017" y="971"/>
                  </a:lnTo>
                  <a:cubicBezTo>
                    <a:pt x="2017" y="971"/>
                    <a:pt x="2176" y="653"/>
                    <a:pt x="2717" y="0"/>
                  </a:cubicBezTo>
                  <a:close/>
                </a:path>
              </a:pathLst>
            </a:custGeom>
            <a:solidFill>
              <a:srgbClr val="338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1295;p40">
              <a:extLst>
                <a:ext uri="{FF2B5EF4-FFF2-40B4-BE49-F238E27FC236}">
                  <a16:creationId xmlns:a16="http://schemas.microsoft.com/office/drawing/2014/main" id="{C5D2BD72-B13E-D9F5-6872-B2C42A91D814}"/>
                </a:ext>
              </a:extLst>
            </p:cNvPr>
            <p:cNvSpPr/>
            <p:nvPr/>
          </p:nvSpPr>
          <p:spPr>
            <a:xfrm flipH="1">
              <a:off x="9892344" y="3058914"/>
              <a:ext cx="124004" cy="201249"/>
            </a:xfrm>
            <a:custGeom>
              <a:avLst/>
              <a:gdLst/>
              <a:ahLst/>
              <a:cxnLst/>
              <a:rect l="l" t="t" r="r" b="b"/>
              <a:pathLst>
                <a:path w="2717" h="4584" extrusionOk="0">
                  <a:moveTo>
                    <a:pt x="2717" y="0"/>
                  </a:moveTo>
                  <a:lnTo>
                    <a:pt x="2717" y="0"/>
                  </a:lnTo>
                  <a:cubicBezTo>
                    <a:pt x="2717" y="0"/>
                    <a:pt x="1634" y="37"/>
                    <a:pt x="1513" y="149"/>
                  </a:cubicBezTo>
                  <a:cubicBezTo>
                    <a:pt x="1513" y="149"/>
                    <a:pt x="542" y="1279"/>
                    <a:pt x="1" y="4583"/>
                  </a:cubicBezTo>
                  <a:lnTo>
                    <a:pt x="2017" y="971"/>
                  </a:lnTo>
                  <a:cubicBezTo>
                    <a:pt x="2017" y="971"/>
                    <a:pt x="2176" y="653"/>
                    <a:pt x="2717" y="0"/>
                  </a:cubicBezTo>
                  <a:close/>
                </a:path>
              </a:pathLst>
            </a:custGeom>
            <a:solidFill>
              <a:srgbClr val="000000">
                <a:alpha val="223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1296;p40">
              <a:extLst>
                <a:ext uri="{FF2B5EF4-FFF2-40B4-BE49-F238E27FC236}">
                  <a16:creationId xmlns:a16="http://schemas.microsoft.com/office/drawing/2014/main" id="{4EFC984E-198B-A433-0116-0012A0C3B2EC}"/>
                </a:ext>
              </a:extLst>
            </p:cNvPr>
            <p:cNvSpPr/>
            <p:nvPr/>
          </p:nvSpPr>
          <p:spPr>
            <a:xfrm flipH="1">
              <a:off x="9719665" y="3041967"/>
              <a:ext cx="298257" cy="493069"/>
            </a:xfrm>
            <a:custGeom>
              <a:avLst/>
              <a:gdLst/>
              <a:ahLst/>
              <a:cxnLst/>
              <a:rect l="l" t="t" r="r" b="b"/>
              <a:pathLst>
                <a:path w="6535" h="11231" extrusionOk="0">
                  <a:moveTo>
                    <a:pt x="2583" y="1"/>
                  </a:moveTo>
                  <a:cubicBezTo>
                    <a:pt x="2047" y="1"/>
                    <a:pt x="1298" y="459"/>
                    <a:pt x="850" y="1786"/>
                  </a:cubicBezTo>
                  <a:cubicBezTo>
                    <a:pt x="850" y="1786"/>
                    <a:pt x="1322" y="760"/>
                    <a:pt x="2054" y="760"/>
                  </a:cubicBezTo>
                  <a:cubicBezTo>
                    <a:pt x="2214" y="760"/>
                    <a:pt x="2386" y="809"/>
                    <a:pt x="2568" y="927"/>
                  </a:cubicBezTo>
                  <a:cubicBezTo>
                    <a:pt x="3734" y="1740"/>
                    <a:pt x="4584" y="4036"/>
                    <a:pt x="5134" y="7965"/>
                  </a:cubicBezTo>
                  <a:cubicBezTo>
                    <a:pt x="5246" y="8973"/>
                    <a:pt x="4546" y="9757"/>
                    <a:pt x="3538" y="10028"/>
                  </a:cubicBezTo>
                  <a:cubicBezTo>
                    <a:pt x="3273" y="10104"/>
                    <a:pt x="3003" y="10136"/>
                    <a:pt x="2736" y="10136"/>
                  </a:cubicBezTo>
                  <a:cubicBezTo>
                    <a:pt x="1359" y="10136"/>
                    <a:pt x="75" y="9291"/>
                    <a:pt x="75" y="9291"/>
                  </a:cubicBezTo>
                  <a:lnTo>
                    <a:pt x="1" y="10261"/>
                  </a:lnTo>
                  <a:cubicBezTo>
                    <a:pt x="1" y="10261"/>
                    <a:pt x="878" y="11231"/>
                    <a:pt x="2414" y="11231"/>
                  </a:cubicBezTo>
                  <a:cubicBezTo>
                    <a:pt x="2895" y="11231"/>
                    <a:pt x="3440" y="11136"/>
                    <a:pt x="4042" y="10887"/>
                  </a:cubicBezTo>
                  <a:cubicBezTo>
                    <a:pt x="6535" y="9832"/>
                    <a:pt x="6217" y="8320"/>
                    <a:pt x="6217" y="8320"/>
                  </a:cubicBezTo>
                  <a:cubicBezTo>
                    <a:pt x="6217" y="8320"/>
                    <a:pt x="6105" y="1702"/>
                    <a:pt x="2913" y="69"/>
                  </a:cubicBezTo>
                  <a:cubicBezTo>
                    <a:pt x="2818" y="25"/>
                    <a:pt x="2706" y="1"/>
                    <a:pt x="2583" y="1"/>
                  </a:cubicBezTo>
                  <a:close/>
                </a:path>
              </a:pathLst>
            </a:custGeom>
            <a:solidFill>
              <a:srgbClr val="338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1297;p40">
              <a:extLst>
                <a:ext uri="{FF2B5EF4-FFF2-40B4-BE49-F238E27FC236}">
                  <a16:creationId xmlns:a16="http://schemas.microsoft.com/office/drawing/2014/main" id="{B568C8DE-A56E-9335-D080-AA464C70C044}"/>
                </a:ext>
              </a:extLst>
            </p:cNvPr>
            <p:cNvSpPr/>
            <p:nvPr/>
          </p:nvSpPr>
          <p:spPr>
            <a:xfrm flipH="1">
              <a:off x="9808709" y="3071602"/>
              <a:ext cx="266264" cy="438235"/>
            </a:xfrm>
            <a:custGeom>
              <a:avLst/>
              <a:gdLst/>
              <a:ahLst/>
              <a:cxnLst/>
              <a:rect l="l" t="t" r="r" b="b"/>
              <a:pathLst>
                <a:path w="5834" h="9982" extrusionOk="0">
                  <a:moveTo>
                    <a:pt x="4032" y="0"/>
                  </a:moveTo>
                  <a:cubicBezTo>
                    <a:pt x="3606" y="0"/>
                    <a:pt x="3187" y="216"/>
                    <a:pt x="2959" y="598"/>
                  </a:cubicBezTo>
                  <a:cubicBezTo>
                    <a:pt x="0" y="5153"/>
                    <a:pt x="663" y="8420"/>
                    <a:pt x="663" y="8420"/>
                  </a:cubicBezTo>
                  <a:cubicBezTo>
                    <a:pt x="821" y="9857"/>
                    <a:pt x="1633" y="9894"/>
                    <a:pt x="1633" y="9894"/>
                  </a:cubicBezTo>
                  <a:cubicBezTo>
                    <a:pt x="1872" y="9954"/>
                    <a:pt x="2112" y="9982"/>
                    <a:pt x="2351" y="9982"/>
                  </a:cubicBezTo>
                  <a:cubicBezTo>
                    <a:pt x="3677" y="9982"/>
                    <a:pt x="4980" y="9147"/>
                    <a:pt x="5834" y="8420"/>
                  </a:cubicBezTo>
                  <a:cubicBezTo>
                    <a:pt x="5796" y="8261"/>
                    <a:pt x="5759" y="8112"/>
                    <a:pt x="5722" y="7953"/>
                  </a:cubicBezTo>
                  <a:cubicBezTo>
                    <a:pt x="5600" y="7412"/>
                    <a:pt x="5488" y="6898"/>
                    <a:pt x="5404" y="6357"/>
                  </a:cubicBezTo>
                  <a:lnTo>
                    <a:pt x="3696" y="6824"/>
                  </a:lnTo>
                  <a:cubicBezTo>
                    <a:pt x="5059" y="4453"/>
                    <a:pt x="5367" y="3249"/>
                    <a:pt x="5526" y="2231"/>
                  </a:cubicBezTo>
                  <a:cubicBezTo>
                    <a:pt x="5563" y="2119"/>
                    <a:pt x="5563" y="1998"/>
                    <a:pt x="5563" y="1886"/>
                  </a:cubicBezTo>
                  <a:cubicBezTo>
                    <a:pt x="5600" y="953"/>
                    <a:pt x="5171" y="449"/>
                    <a:pt x="4667" y="178"/>
                  </a:cubicBezTo>
                  <a:cubicBezTo>
                    <a:pt x="4470" y="57"/>
                    <a:pt x="4250" y="0"/>
                    <a:pt x="4032"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1298;p40">
              <a:extLst>
                <a:ext uri="{FF2B5EF4-FFF2-40B4-BE49-F238E27FC236}">
                  <a16:creationId xmlns:a16="http://schemas.microsoft.com/office/drawing/2014/main" id="{1A3F154C-3964-AC76-02F3-AF78F43DC520}"/>
                </a:ext>
              </a:extLst>
            </p:cNvPr>
            <p:cNvSpPr/>
            <p:nvPr/>
          </p:nvSpPr>
          <p:spPr>
            <a:xfrm flipH="1">
              <a:off x="9847457" y="3257748"/>
              <a:ext cx="60564" cy="111820"/>
            </a:xfrm>
            <a:custGeom>
              <a:avLst/>
              <a:gdLst/>
              <a:ahLst/>
              <a:cxnLst/>
              <a:rect l="l" t="t" r="r" b="b"/>
              <a:pathLst>
                <a:path w="1327" h="2547" extrusionOk="0">
                  <a:moveTo>
                    <a:pt x="848" y="0"/>
                  </a:moveTo>
                  <a:cubicBezTo>
                    <a:pt x="834" y="0"/>
                    <a:pt x="813" y="17"/>
                    <a:pt x="813" y="17"/>
                  </a:cubicBezTo>
                  <a:cubicBezTo>
                    <a:pt x="776" y="91"/>
                    <a:pt x="1" y="1613"/>
                    <a:pt x="38" y="2350"/>
                  </a:cubicBezTo>
                  <a:cubicBezTo>
                    <a:pt x="76" y="2388"/>
                    <a:pt x="76" y="2472"/>
                    <a:pt x="160" y="2509"/>
                  </a:cubicBezTo>
                  <a:cubicBezTo>
                    <a:pt x="197" y="2546"/>
                    <a:pt x="309" y="2546"/>
                    <a:pt x="430" y="2546"/>
                  </a:cubicBezTo>
                  <a:cubicBezTo>
                    <a:pt x="776" y="2546"/>
                    <a:pt x="1205" y="2425"/>
                    <a:pt x="1280" y="2425"/>
                  </a:cubicBezTo>
                  <a:cubicBezTo>
                    <a:pt x="1326" y="2388"/>
                    <a:pt x="1326" y="2388"/>
                    <a:pt x="1326" y="2350"/>
                  </a:cubicBezTo>
                  <a:cubicBezTo>
                    <a:pt x="1326" y="2313"/>
                    <a:pt x="1280" y="2313"/>
                    <a:pt x="1242" y="2313"/>
                  </a:cubicBezTo>
                  <a:cubicBezTo>
                    <a:pt x="1082" y="2364"/>
                    <a:pt x="739" y="2456"/>
                    <a:pt x="478" y="2456"/>
                  </a:cubicBezTo>
                  <a:cubicBezTo>
                    <a:pt x="360" y="2456"/>
                    <a:pt x="258" y="2437"/>
                    <a:pt x="197" y="2388"/>
                  </a:cubicBezTo>
                  <a:lnTo>
                    <a:pt x="160" y="2350"/>
                  </a:lnTo>
                  <a:cubicBezTo>
                    <a:pt x="113" y="1613"/>
                    <a:pt x="897" y="91"/>
                    <a:pt x="897" y="54"/>
                  </a:cubicBezTo>
                  <a:cubicBezTo>
                    <a:pt x="897" y="54"/>
                    <a:pt x="897" y="17"/>
                    <a:pt x="860" y="17"/>
                  </a:cubicBezTo>
                  <a:cubicBezTo>
                    <a:pt x="860" y="4"/>
                    <a:pt x="854" y="0"/>
                    <a:pt x="848" y="0"/>
                  </a:cubicBezTo>
                  <a:close/>
                </a:path>
              </a:pathLst>
            </a:custGeom>
            <a:solidFill>
              <a:srgbClr val="5A25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6" name="Google Shape;1299;p40">
              <a:extLst>
                <a:ext uri="{FF2B5EF4-FFF2-40B4-BE49-F238E27FC236}">
                  <a16:creationId xmlns:a16="http://schemas.microsoft.com/office/drawing/2014/main" id="{BF419195-6DA6-8E0F-F22F-81F1DBBE9EE2}"/>
                </a:ext>
              </a:extLst>
            </p:cNvPr>
            <p:cNvGrpSpPr/>
            <p:nvPr/>
          </p:nvGrpSpPr>
          <p:grpSpPr>
            <a:xfrm>
              <a:off x="9673660" y="3289007"/>
              <a:ext cx="159786" cy="133420"/>
              <a:chOff x="9673660" y="3289007"/>
              <a:chExt cx="159786" cy="133420"/>
            </a:xfrm>
          </p:grpSpPr>
          <p:sp>
            <p:nvSpPr>
              <p:cNvPr id="47" name="Google Shape;1300;p40">
                <a:extLst>
                  <a:ext uri="{FF2B5EF4-FFF2-40B4-BE49-F238E27FC236}">
                    <a16:creationId xmlns:a16="http://schemas.microsoft.com/office/drawing/2014/main" id="{B2F59A39-816F-1E2A-73F9-84D8614D6E8A}"/>
                  </a:ext>
                </a:extLst>
              </p:cNvPr>
              <p:cNvSpPr/>
              <p:nvPr/>
            </p:nvSpPr>
            <p:spPr>
              <a:xfrm flipH="1">
                <a:off x="9684294" y="3358197"/>
                <a:ext cx="53308" cy="28317"/>
              </a:xfrm>
              <a:custGeom>
                <a:avLst/>
                <a:gdLst/>
                <a:ahLst/>
                <a:cxnLst/>
                <a:rect l="l" t="t" r="r" b="b"/>
                <a:pathLst>
                  <a:path w="1168" h="645" extrusionOk="0">
                    <a:moveTo>
                      <a:pt x="964" y="0"/>
                    </a:moveTo>
                    <a:cubicBezTo>
                      <a:pt x="928" y="0"/>
                      <a:pt x="890" y="9"/>
                      <a:pt x="859" y="25"/>
                    </a:cubicBezTo>
                    <a:cubicBezTo>
                      <a:pt x="542" y="221"/>
                      <a:pt x="1" y="417"/>
                      <a:pt x="75" y="566"/>
                    </a:cubicBezTo>
                    <a:cubicBezTo>
                      <a:pt x="91" y="603"/>
                      <a:pt x="145" y="645"/>
                      <a:pt x="255" y="645"/>
                    </a:cubicBezTo>
                    <a:cubicBezTo>
                      <a:pt x="398" y="645"/>
                      <a:pt x="635" y="575"/>
                      <a:pt x="1009" y="333"/>
                    </a:cubicBezTo>
                    <a:cubicBezTo>
                      <a:pt x="1093" y="258"/>
                      <a:pt x="1167" y="184"/>
                      <a:pt x="1093" y="62"/>
                    </a:cubicBezTo>
                    <a:cubicBezTo>
                      <a:pt x="1065" y="18"/>
                      <a:pt x="1015" y="0"/>
                      <a:pt x="964" y="0"/>
                    </a:cubicBezTo>
                    <a:close/>
                  </a:path>
                </a:pathLst>
              </a:custGeom>
              <a:solidFill>
                <a:srgbClr val="FFA49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1301;p40">
                <a:extLst>
                  <a:ext uri="{FF2B5EF4-FFF2-40B4-BE49-F238E27FC236}">
                    <a16:creationId xmlns:a16="http://schemas.microsoft.com/office/drawing/2014/main" id="{CE0044DE-A38F-22F5-D961-06519B9BA9AE}"/>
                  </a:ext>
                </a:extLst>
              </p:cNvPr>
              <p:cNvSpPr/>
              <p:nvPr/>
            </p:nvSpPr>
            <p:spPr>
              <a:xfrm flipH="1">
                <a:off x="9684294" y="3356968"/>
                <a:ext cx="51619" cy="31434"/>
              </a:xfrm>
              <a:custGeom>
                <a:avLst/>
                <a:gdLst/>
                <a:ahLst/>
                <a:cxnLst/>
                <a:rect l="l" t="t" r="r" b="b"/>
                <a:pathLst>
                  <a:path w="1131" h="716" extrusionOk="0">
                    <a:moveTo>
                      <a:pt x="903" y="38"/>
                    </a:moveTo>
                    <a:cubicBezTo>
                      <a:pt x="952" y="38"/>
                      <a:pt x="1021" y="73"/>
                      <a:pt x="1056" y="128"/>
                    </a:cubicBezTo>
                    <a:cubicBezTo>
                      <a:pt x="1093" y="212"/>
                      <a:pt x="1056" y="286"/>
                      <a:pt x="972" y="324"/>
                    </a:cubicBezTo>
                    <a:cubicBezTo>
                      <a:pt x="603" y="567"/>
                      <a:pt x="380" y="647"/>
                      <a:pt x="247" y="647"/>
                    </a:cubicBezTo>
                    <a:cubicBezTo>
                      <a:pt x="212" y="647"/>
                      <a:pt x="183" y="641"/>
                      <a:pt x="160" y="632"/>
                    </a:cubicBezTo>
                    <a:cubicBezTo>
                      <a:pt x="76" y="632"/>
                      <a:pt x="76" y="594"/>
                      <a:pt x="76" y="557"/>
                    </a:cubicBezTo>
                    <a:cubicBezTo>
                      <a:pt x="76" y="445"/>
                      <a:pt x="356" y="324"/>
                      <a:pt x="542" y="212"/>
                    </a:cubicBezTo>
                    <a:cubicBezTo>
                      <a:pt x="664" y="165"/>
                      <a:pt x="776" y="128"/>
                      <a:pt x="860" y="53"/>
                    </a:cubicBezTo>
                    <a:cubicBezTo>
                      <a:pt x="870" y="43"/>
                      <a:pt x="885" y="38"/>
                      <a:pt x="903" y="38"/>
                    </a:cubicBezTo>
                    <a:close/>
                    <a:moveTo>
                      <a:pt x="889" y="1"/>
                    </a:moveTo>
                    <a:cubicBezTo>
                      <a:pt x="865" y="1"/>
                      <a:pt x="842" y="6"/>
                      <a:pt x="822" y="16"/>
                    </a:cubicBezTo>
                    <a:cubicBezTo>
                      <a:pt x="738" y="53"/>
                      <a:pt x="626" y="128"/>
                      <a:pt x="542" y="165"/>
                    </a:cubicBezTo>
                    <a:cubicBezTo>
                      <a:pt x="272" y="286"/>
                      <a:pt x="38" y="398"/>
                      <a:pt x="1" y="520"/>
                    </a:cubicBezTo>
                    <a:lnTo>
                      <a:pt x="1" y="594"/>
                    </a:lnTo>
                    <a:cubicBezTo>
                      <a:pt x="38" y="632"/>
                      <a:pt x="76" y="678"/>
                      <a:pt x="160" y="678"/>
                    </a:cubicBezTo>
                    <a:cubicBezTo>
                      <a:pt x="197" y="716"/>
                      <a:pt x="197" y="716"/>
                      <a:pt x="234" y="716"/>
                    </a:cubicBezTo>
                    <a:cubicBezTo>
                      <a:pt x="393" y="716"/>
                      <a:pt x="626" y="632"/>
                      <a:pt x="1009" y="398"/>
                    </a:cubicBezTo>
                    <a:cubicBezTo>
                      <a:pt x="1130" y="324"/>
                      <a:pt x="1130" y="212"/>
                      <a:pt x="1093" y="90"/>
                    </a:cubicBezTo>
                    <a:cubicBezTo>
                      <a:pt x="1031" y="36"/>
                      <a:pt x="955" y="1"/>
                      <a:pt x="889" y="1"/>
                    </a:cubicBezTo>
                    <a:close/>
                  </a:path>
                </a:pathLst>
              </a:custGeom>
              <a:solidFill>
                <a:srgbClr val="FFA49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1302;p40">
                <a:extLst>
                  <a:ext uri="{FF2B5EF4-FFF2-40B4-BE49-F238E27FC236}">
                    <a16:creationId xmlns:a16="http://schemas.microsoft.com/office/drawing/2014/main" id="{1522640C-7662-370A-04AB-0A1F161F290E}"/>
                  </a:ext>
                </a:extLst>
              </p:cNvPr>
              <p:cNvSpPr/>
              <p:nvPr/>
            </p:nvSpPr>
            <p:spPr>
              <a:xfrm flipH="1">
                <a:off x="9684294" y="3339319"/>
                <a:ext cx="60564" cy="33498"/>
              </a:xfrm>
              <a:custGeom>
                <a:avLst/>
                <a:gdLst/>
                <a:ahLst/>
                <a:cxnLst/>
                <a:rect l="l" t="t" r="r" b="b"/>
                <a:pathLst>
                  <a:path w="1327" h="763" extrusionOk="0">
                    <a:moveTo>
                      <a:pt x="1163" y="1"/>
                    </a:moveTo>
                    <a:cubicBezTo>
                      <a:pt x="1125" y="1"/>
                      <a:pt x="1087" y="10"/>
                      <a:pt x="1056" y="26"/>
                    </a:cubicBezTo>
                    <a:cubicBezTo>
                      <a:pt x="701" y="259"/>
                      <a:pt x="1" y="614"/>
                      <a:pt x="122" y="726"/>
                    </a:cubicBezTo>
                    <a:cubicBezTo>
                      <a:pt x="146" y="751"/>
                      <a:pt x="183" y="763"/>
                      <a:pt x="229" y="763"/>
                    </a:cubicBezTo>
                    <a:cubicBezTo>
                      <a:pt x="467" y="763"/>
                      <a:pt x="954" y="460"/>
                      <a:pt x="1252" y="296"/>
                    </a:cubicBezTo>
                    <a:cubicBezTo>
                      <a:pt x="1326" y="259"/>
                      <a:pt x="1326" y="147"/>
                      <a:pt x="1289" y="63"/>
                    </a:cubicBezTo>
                    <a:cubicBezTo>
                      <a:pt x="1267" y="19"/>
                      <a:pt x="1216" y="1"/>
                      <a:pt x="1163" y="1"/>
                    </a:cubicBezTo>
                    <a:close/>
                  </a:path>
                </a:pathLst>
              </a:custGeom>
              <a:solidFill>
                <a:srgbClr val="FFA49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1303;p40">
                <a:extLst>
                  <a:ext uri="{FF2B5EF4-FFF2-40B4-BE49-F238E27FC236}">
                    <a16:creationId xmlns:a16="http://schemas.microsoft.com/office/drawing/2014/main" id="{43543A6D-B684-C43B-7178-27366F8ED3EF}"/>
                  </a:ext>
                </a:extLst>
              </p:cNvPr>
              <p:cNvSpPr/>
              <p:nvPr/>
            </p:nvSpPr>
            <p:spPr>
              <a:xfrm flipH="1">
                <a:off x="9682605" y="3338134"/>
                <a:ext cx="58419" cy="34683"/>
              </a:xfrm>
              <a:custGeom>
                <a:avLst/>
                <a:gdLst/>
                <a:ahLst/>
                <a:cxnLst/>
                <a:rect l="l" t="t" r="r" b="b"/>
                <a:pathLst>
                  <a:path w="1280" h="790" extrusionOk="0">
                    <a:moveTo>
                      <a:pt x="1046" y="53"/>
                    </a:moveTo>
                    <a:cubicBezTo>
                      <a:pt x="1121" y="53"/>
                      <a:pt x="1168" y="90"/>
                      <a:pt x="1168" y="127"/>
                    </a:cubicBezTo>
                    <a:cubicBezTo>
                      <a:pt x="1205" y="174"/>
                      <a:pt x="1205" y="211"/>
                      <a:pt x="1205" y="249"/>
                    </a:cubicBezTo>
                    <a:lnTo>
                      <a:pt x="1121" y="323"/>
                    </a:lnTo>
                    <a:lnTo>
                      <a:pt x="1046" y="361"/>
                    </a:lnTo>
                    <a:cubicBezTo>
                      <a:pt x="784" y="496"/>
                      <a:pt x="345" y="739"/>
                      <a:pt x="129" y="739"/>
                    </a:cubicBezTo>
                    <a:cubicBezTo>
                      <a:pt x="91" y="739"/>
                      <a:pt x="60" y="732"/>
                      <a:pt x="38" y="715"/>
                    </a:cubicBezTo>
                    <a:cubicBezTo>
                      <a:pt x="76" y="641"/>
                      <a:pt x="421" y="445"/>
                      <a:pt x="654" y="286"/>
                    </a:cubicBezTo>
                    <a:cubicBezTo>
                      <a:pt x="776" y="211"/>
                      <a:pt x="888" y="127"/>
                      <a:pt x="1009" y="90"/>
                    </a:cubicBezTo>
                    <a:cubicBezTo>
                      <a:pt x="1009" y="53"/>
                      <a:pt x="1046" y="53"/>
                      <a:pt x="1046" y="53"/>
                    </a:cubicBezTo>
                    <a:close/>
                    <a:moveTo>
                      <a:pt x="1039" y="1"/>
                    </a:moveTo>
                    <a:cubicBezTo>
                      <a:pt x="1015" y="1"/>
                      <a:pt x="992" y="5"/>
                      <a:pt x="972" y="15"/>
                    </a:cubicBezTo>
                    <a:cubicBezTo>
                      <a:pt x="888" y="90"/>
                      <a:pt x="776" y="174"/>
                      <a:pt x="617" y="249"/>
                    </a:cubicBezTo>
                    <a:cubicBezTo>
                      <a:pt x="234" y="445"/>
                      <a:pt x="1" y="594"/>
                      <a:pt x="1" y="715"/>
                    </a:cubicBezTo>
                    <a:lnTo>
                      <a:pt x="1" y="753"/>
                    </a:lnTo>
                    <a:cubicBezTo>
                      <a:pt x="38" y="790"/>
                      <a:pt x="76" y="790"/>
                      <a:pt x="150" y="790"/>
                    </a:cubicBezTo>
                    <a:cubicBezTo>
                      <a:pt x="346" y="790"/>
                      <a:pt x="701" y="641"/>
                      <a:pt x="1084" y="407"/>
                    </a:cubicBezTo>
                    <a:lnTo>
                      <a:pt x="1168" y="361"/>
                    </a:lnTo>
                    <a:cubicBezTo>
                      <a:pt x="1205" y="323"/>
                      <a:pt x="1242" y="286"/>
                      <a:pt x="1242" y="249"/>
                    </a:cubicBezTo>
                    <a:cubicBezTo>
                      <a:pt x="1280" y="211"/>
                      <a:pt x="1242" y="127"/>
                      <a:pt x="1242" y="90"/>
                    </a:cubicBezTo>
                    <a:lnTo>
                      <a:pt x="1205" y="90"/>
                    </a:lnTo>
                    <a:cubicBezTo>
                      <a:pt x="1178" y="35"/>
                      <a:pt x="1105" y="1"/>
                      <a:pt x="1039" y="1"/>
                    </a:cubicBezTo>
                    <a:close/>
                  </a:path>
                </a:pathLst>
              </a:custGeom>
              <a:solidFill>
                <a:srgbClr val="FFA49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1304;p40">
                <a:extLst>
                  <a:ext uri="{FF2B5EF4-FFF2-40B4-BE49-F238E27FC236}">
                    <a16:creationId xmlns:a16="http://schemas.microsoft.com/office/drawing/2014/main" id="{31B48DC0-636B-8A59-ECFA-44398908143D}"/>
                  </a:ext>
                </a:extLst>
              </p:cNvPr>
              <p:cNvSpPr/>
              <p:nvPr/>
            </p:nvSpPr>
            <p:spPr>
              <a:xfrm flipH="1">
                <a:off x="9686028" y="3318202"/>
                <a:ext cx="72887" cy="43156"/>
              </a:xfrm>
              <a:custGeom>
                <a:avLst/>
                <a:gdLst/>
                <a:ahLst/>
                <a:cxnLst/>
                <a:rect l="l" t="t" r="r" b="b"/>
                <a:pathLst>
                  <a:path w="1597" h="983" extrusionOk="0">
                    <a:moveTo>
                      <a:pt x="1338" y="1"/>
                    </a:moveTo>
                    <a:cubicBezTo>
                      <a:pt x="1294" y="1"/>
                      <a:pt x="1248" y="13"/>
                      <a:pt x="1205" y="40"/>
                    </a:cubicBezTo>
                    <a:cubicBezTo>
                      <a:pt x="701" y="395"/>
                      <a:pt x="1" y="740"/>
                      <a:pt x="113" y="936"/>
                    </a:cubicBezTo>
                    <a:cubicBezTo>
                      <a:pt x="127" y="969"/>
                      <a:pt x="160" y="983"/>
                      <a:pt x="208" y="983"/>
                    </a:cubicBezTo>
                    <a:cubicBezTo>
                      <a:pt x="447" y="983"/>
                      <a:pt x="1049" y="626"/>
                      <a:pt x="1438" y="432"/>
                    </a:cubicBezTo>
                    <a:cubicBezTo>
                      <a:pt x="1560" y="395"/>
                      <a:pt x="1597" y="236"/>
                      <a:pt x="1513" y="161"/>
                    </a:cubicBezTo>
                    <a:lnTo>
                      <a:pt x="1513" y="114"/>
                    </a:lnTo>
                    <a:cubicBezTo>
                      <a:pt x="1489" y="42"/>
                      <a:pt x="1418" y="1"/>
                      <a:pt x="1338" y="1"/>
                    </a:cubicBezTo>
                    <a:close/>
                  </a:path>
                </a:pathLst>
              </a:custGeom>
              <a:solidFill>
                <a:srgbClr val="FFA49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 name="Google Shape;1305;p40">
                <a:extLst>
                  <a:ext uri="{FF2B5EF4-FFF2-40B4-BE49-F238E27FC236}">
                    <a16:creationId xmlns:a16="http://schemas.microsoft.com/office/drawing/2014/main" id="{6A93009A-53A2-324D-60D7-00E7A8EEE02B}"/>
                  </a:ext>
                </a:extLst>
              </p:cNvPr>
              <p:cNvSpPr/>
              <p:nvPr/>
            </p:nvSpPr>
            <p:spPr>
              <a:xfrm flipH="1">
                <a:off x="9686028" y="3317631"/>
                <a:ext cx="74576" cy="44956"/>
              </a:xfrm>
              <a:custGeom>
                <a:avLst/>
                <a:gdLst/>
                <a:ahLst/>
                <a:cxnLst/>
                <a:rect l="l" t="t" r="r" b="b"/>
                <a:pathLst>
                  <a:path w="1634" h="1024" extrusionOk="0">
                    <a:moveTo>
                      <a:pt x="1401" y="53"/>
                    </a:moveTo>
                    <a:cubicBezTo>
                      <a:pt x="1475" y="90"/>
                      <a:pt x="1513" y="90"/>
                      <a:pt x="1550" y="174"/>
                    </a:cubicBezTo>
                    <a:cubicBezTo>
                      <a:pt x="1597" y="249"/>
                      <a:pt x="1550" y="361"/>
                      <a:pt x="1475" y="408"/>
                    </a:cubicBezTo>
                    <a:cubicBezTo>
                      <a:pt x="1363" y="482"/>
                      <a:pt x="1242" y="520"/>
                      <a:pt x="1130" y="594"/>
                    </a:cubicBezTo>
                    <a:cubicBezTo>
                      <a:pt x="801" y="758"/>
                      <a:pt x="394" y="975"/>
                      <a:pt x="221" y="975"/>
                    </a:cubicBezTo>
                    <a:cubicBezTo>
                      <a:pt x="188" y="975"/>
                      <a:pt x="163" y="967"/>
                      <a:pt x="150" y="949"/>
                    </a:cubicBezTo>
                    <a:cubicBezTo>
                      <a:pt x="75" y="828"/>
                      <a:pt x="505" y="557"/>
                      <a:pt x="897" y="324"/>
                    </a:cubicBezTo>
                    <a:cubicBezTo>
                      <a:pt x="1009" y="249"/>
                      <a:pt x="1167" y="174"/>
                      <a:pt x="1279" y="90"/>
                    </a:cubicBezTo>
                    <a:cubicBezTo>
                      <a:pt x="1317" y="53"/>
                      <a:pt x="1363" y="53"/>
                      <a:pt x="1401" y="53"/>
                    </a:cubicBezTo>
                    <a:close/>
                    <a:moveTo>
                      <a:pt x="1371" y="0"/>
                    </a:moveTo>
                    <a:cubicBezTo>
                      <a:pt x="1318" y="0"/>
                      <a:pt x="1268" y="26"/>
                      <a:pt x="1242" y="53"/>
                    </a:cubicBezTo>
                    <a:cubicBezTo>
                      <a:pt x="1130" y="90"/>
                      <a:pt x="1009" y="174"/>
                      <a:pt x="850" y="249"/>
                    </a:cubicBezTo>
                    <a:cubicBezTo>
                      <a:pt x="430" y="557"/>
                      <a:pt x="0" y="790"/>
                      <a:pt x="112" y="986"/>
                    </a:cubicBezTo>
                    <a:cubicBezTo>
                      <a:pt x="112" y="1024"/>
                      <a:pt x="150" y="1024"/>
                      <a:pt x="234" y="1024"/>
                    </a:cubicBezTo>
                    <a:cubicBezTo>
                      <a:pt x="383" y="1024"/>
                      <a:pt x="701" y="874"/>
                      <a:pt x="1130" y="641"/>
                    </a:cubicBezTo>
                    <a:cubicBezTo>
                      <a:pt x="1242" y="594"/>
                      <a:pt x="1363" y="520"/>
                      <a:pt x="1475" y="482"/>
                    </a:cubicBezTo>
                    <a:cubicBezTo>
                      <a:pt x="1597" y="408"/>
                      <a:pt x="1634" y="286"/>
                      <a:pt x="1597" y="127"/>
                    </a:cubicBezTo>
                    <a:cubicBezTo>
                      <a:pt x="1550" y="53"/>
                      <a:pt x="1513" y="15"/>
                      <a:pt x="1438" y="15"/>
                    </a:cubicBezTo>
                    <a:cubicBezTo>
                      <a:pt x="1416" y="5"/>
                      <a:pt x="1393" y="0"/>
                      <a:pt x="1371" y="0"/>
                    </a:cubicBezTo>
                    <a:close/>
                  </a:path>
                </a:pathLst>
              </a:custGeom>
              <a:solidFill>
                <a:srgbClr val="FFA49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 name="Google Shape;1306;p40">
                <a:extLst>
                  <a:ext uri="{FF2B5EF4-FFF2-40B4-BE49-F238E27FC236}">
                    <a16:creationId xmlns:a16="http://schemas.microsoft.com/office/drawing/2014/main" id="{5E255512-B42F-CB7B-D875-B7D5B28D5B87}"/>
                  </a:ext>
                </a:extLst>
              </p:cNvPr>
              <p:cNvSpPr/>
              <p:nvPr/>
            </p:nvSpPr>
            <p:spPr>
              <a:xfrm flipH="1">
                <a:off x="9675349" y="3291202"/>
                <a:ext cx="76310" cy="47195"/>
              </a:xfrm>
              <a:custGeom>
                <a:avLst/>
                <a:gdLst/>
                <a:ahLst/>
                <a:cxnLst/>
                <a:rect l="l" t="t" r="r" b="b"/>
                <a:pathLst>
                  <a:path w="1672" h="1075" extrusionOk="0">
                    <a:moveTo>
                      <a:pt x="1612" y="1"/>
                    </a:moveTo>
                    <a:cubicBezTo>
                      <a:pt x="1393" y="1"/>
                      <a:pt x="627" y="383"/>
                      <a:pt x="150" y="617"/>
                    </a:cubicBezTo>
                    <a:cubicBezTo>
                      <a:pt x="0" y="692"/>
                      <a:pt x="0" y="926"/>
                      <a:pt x="150" y="1010"/>
                    </a:cubicBezTo>
                    <a:lnTo>
                      <a:pt x="150" y="1047"/>
                    </a:lnTo>
                    <a:cubicBezTo>
                      <a:pt x="192" y="1066"/>
                      <a:pt x="241" y="1075"/>
                      <a:pt x="289" y="1075"/>
                    </a:cubicBezTo>
                    <a:cubicBezTo>
                      <a:pt x="337" y="1075"/>
                      <a:pt x="383" y="1066"/>
                      <a:pt x="421" y="1047"/>
                    </a:cubicBezTo>
                    <a:cubicBezTo>
                      <a:pt x="775" y="776"/>
                      <a:pt x="1671" y="151"/>
                      <a:pt x="1671" y="29"/>
                    </a:cubicBezTo>
                    <a:cubicBezTo>
                      <a:pt x="1666" y="10"/>
                      <a:pt x="1646" y="1"/>
                      <a:pt x="1612" y="1"/>
                    </a:cubicBezTo>
                    <a:close/>
                  </a:path>
                </a:pathLst>
              </a:custGeom>
              <a:solidFill>
                <a:srgbClr val="FFA49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 name="Google Shape;1307;p40">
                <a:extLst>
                  <a:ext uri="{FF2B5EF4-FFF2-40B4-BE49-F238E27FC236}">
                    <a16:creationId xmlns:a16="http://schemas.microsoft.com/office/drawing/2014/main" id="{4653FEFD-C7F6-2DF7-ECA2-F4ADA1E7D27E}"/>
                  </a:ext>
                </a:extLst>
              </p:cNvPr>
              <p:cNvSpPr/>
              <p:nvPr/>
            </p:nvSpPr>
            <p:spPr>
              <a:xfrm flipH="1">
                <a:off x="9673660" y="3289007"/>
                <a:ext cx="77999" cy="51454"/>
              </a:xfrm>
              <a:custGeom>
                <a:avLst/>
                <a:gdLst/>
                <a:ahLst/>
                <a:cxnLst/>
                <a:rect l="l" t="t" r="r" b="b"/>
                <a:pathLst>
                  <a:path w="1709" h="1172" extrusionOk="0">
                    <a:moveTo>
                      <a:pt x="1634" y="79"/>
                    </a:moveTo>
                    <a:cubicBezTo>
                      <a:pt x="1634" y="126"/>
                      <a:pt x="1279" y="471"/>
                      <a:pt x="421" y="1060"/>
                    </a:cubicBezTo>
                    <a:cubicBezTo>
                      <a:pt x="383" y="1078"/>
                      <a:pt x="337" y="1088"/>
                      <a:pt x="289" y="1088"/>
                    </a:cubicBezTo>
                    <a:cubicBezTo>
                      <a:pt x="241" y="1088"/>
                      <a:pt x="192" y="1078"/>
                      <a:pt x="150" y="1060"/>
                    </a:cubicBezTo>
                    <a:cubicBezTo>
                      <a:pt x="75" y="1013"/>
                      <a:pt x="75" y="938"/>
                      <a:pt x="75" y="864"/>
                    </a:cubicBezTo>
                    <a:cubicBezTo>
                      <a:pt x="75" y="779"/>
                      <a:pt x="112" y="705"/>
                      <a:pt x="187" y="667"/>
                    </a:cubicBezTo>
                    <a:cubicBezTo>
                      <a:pt x="1279" y="126"/>
                      <a:pt x="1550" y="79"/>
                      <a:pt x="1587" y="79"/>
                    </a:cubicBezTo>
                    <a:close/>
                    <a:moveTo>
                      <a:pt x="1635" y="0"/>
                    </a:moveTo>
                    <a:cubicBezTo>
                      <a:pt x="1467" y="0"/>
                      <a:pt x="975" y="201"/>
                      <a:pt x="150" y="630"/>
                    </a:cubicBezTo>
                    <a:cubicBezTo>
                      <a:pt x="75" y="667"/>
                      <a:pt x="0" y="742"/>
                      <a:pt x="0" y="864"/>
                    </a:cubicBezTo>
                    <a:cubicBezTo>
                      <a:pt x="0" y="938"/>
                      <a:pt x="38" y="1060"/>
                      <a:pt x="112" y="1097"/>
                    </a:cubicBezTo>
                    <a:cubicBezTo>
                      <a:pt x="187" y="1134"/>
                      <a:pt x="234" y="1172"/>
                      <a:pt x="271" y="1172"/>
                    </a:cubicBezTo>
                    <a:cubicBezTo>
                      <a:pt x="346" y="1172"/>
                      <a:pt x="383" y="1134"/>
                      <a:pt x="421" y="1097"/>
                    </a:cubicBezTo>
                    <a:cubicBezTo>
                      <a:pt x="1279" y="509"/>
                      <a:pt x="1709" y="163"/>
                      <a:pt x="1671" y="79"/>
                    </a:cubicBezTo>
                    <a:lnTo>
                      <a:pt x="1671" y="5"/>
                    </a:lnTo>
                    <a:cubicBezTo>
                      <a:pt x="1662" y="2"/>
                      <a:pt x="1650" y="0"/>
                      <a:pt x="1635" y="0"/>
                    </a:cubicBezTo>
                    <a:close/>
                  </a:path>
                </a:pathLst>
              </a:custGeom>
              <a:solidFill>
                <a:srgbClr val="FFA49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 name="Google Shape;1308;p40">
                <a:extLst>
                  <a:ext uri="{FF2B5EF4-FFF2-40B4-BE49-F238E27FC236}">
                    <a16:creationId xmlns:a16="http://schemas.microsoft.com/office/drawing/2014/main" id="{05B87A67-1A7D-BECA-8011-CA5C9F98322F}"/>
                  </a:ext>
                </a:extLst>
              </p:cNvPr>
              <p:cNvSpPr/>
              <p:nvPr/>
            </p:nvSpPr>
            <p:spPr>
              <a:xfrm flipH="1">
                <a:off x="9698351" y="3314997"/>
                <a:ext cx="135094" cy="107429"/>
              </a:xfrm>
              <a:custGeom>
                <a:avLst/>
                <a:gdLst/>
                <a:ahLst/>
                <a:cxnLst/>
                <a:rect l="l" t="t" r="r" b="b"/>
                <a:pathLst>
                  <a:path w="2960" h="2447" extrusionOk="0">
                    <a:moveTo>
                      <a:pt x="1979" y="1"/>
                    </a:moveTo>
                    <a:cubicBezTo>
                      <a:pt x="1942" y="38"/>
                      <a:pt x="1904" y="75"/>
                      <a:pt x="1867" y="113"/>
                    </a:cubicBezTo>
                    <a:cubicBezTo>
                      <a:pt x="1326" y="580"/>
                      <a:pt x="700" y="813"/>
                      <a:pt x="0" y="934"/>
                    </a:cubicBezTo>
                    <a:lnTo>
                      <a:pt x="346" y="2446"/>
                    </a:lnTo>
                    <a:cubicBezTo>
                      <a:pt x="1130" y="2213"/>
                      <a:pt x="2446" y="2101"/>
                      <a:pt x="2959" y="1401"/>
                    </a:cubicBezTo>
                    <a:lnTo>
                      <a:pt x="2959" y="1354"/>
                    </a:lnTo>
                    <a:cubicBezTo>
                      <a:pt x="2959" y="1168"/>
                      <a:pt x="2875" y="934"/>
                      <a:pt x="2801" y="738"/>
                    </a:cubicBezTo>
                    <a:cubicBezTo>
                      <a:pt x="2530" y="234"/>
                      <a:pt x="2371" y="187"/>
                      <a:pt x="1979" y="1"/>
                    </a:cubicBezTo>
                    <a:close/>
                  </a:path>
                </a:pathLst>
              </a:custGeom>
              <a:solidFill>
                <a:srgbClr val="FFA49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 name="Google Shape;1309;p40">
                <a:extLst>
                  <a:ext uri="{FF2B5EF4-FFF2-40B4-BE49-F238E27FC236}">
                    <a16:creationId xmlns:a16="http://schemas.microsoft.com/office/drawing/2014/main" id="{DD118FA7-E0CE-5AE5-3480-17CE1E6C0B04}"/>
                  </a:ext>
                </a:extLst>
              </p:cNvPr>
              <p:cNvSpPr/>
              <p:nvPr/>
            </p:nvSpPr>
            <p:spPr>
              <a:xfrm flipH="1">
                <a:off x="9735867" y="3302529"/>
                <a:ext cx="89911" cy="77268"/>
              </a:xfrm>
              <a:custGeom>
                <a:avLst/>
                <a:gdLst/>
                <a:ahLst/>
                <a:cxnLst/>
                <a:rect l="l" t="t" r="r" b="b"/>
                <a:pathLst>
                  <a:path w="1970" h="1760" extrusionOk="0">
                    <a:moveTo>
                      <a:pt x="1617" y="1"/>
                    </a:moveTo>
                    <a:cubicBezTo>
                      <a:pt x="1181" y="1"/>
                      <a:pt x="1" y="960"/>
                      <a:pt x="262" y="1564"/>
                    </a:cubicBezTo>
                    <a:cubicBezTo>
                      <a:pt x="299" y="1685"/>
                      <a:pt x="374" y="1760"/>
                      <a:pt x="458" y="1760"/>
                    </a:cubicBezTo>
                    <a:cubicBezTo>
                      <a:pt x="532" y="1526"/>
                      <a:pt x="803" y="1218"/>
                      <a:pt x="1111" y="938"/>
                    </a:cubicBezTo>
                    <a:cubicBezTo>
                      <a:pt x="1307" y="789"/>
                      <a:pt x="1503" y="668"/>
                      <a:pt x="1736" y="556"/>
                    </a:cubicBezTo>
                    <a:cubicBezTo>
                      <a:pt x="1970" y="434"/>
                      <a:pt x="1933" y="89"/>
                      <a:pt x="1662" y="5"/>
                    </a:cubicBezTo>
                    <a:cubicBezTo>
                      <a:pt x="1648" y="2"/>
                      <a:pt x="1633" y="1"/>
                      <a:pt x="1617" y="1"/>
                    </a:cubicBezTo>
                    <a:close/>
                  </a:path>
                </a:pathLst>
              </a:custGeom>
              <a:solidFill>
                <a:srgbClr val="FFA49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57" name="Google Shape;1437;p40">
            <a:extLst>
              <a:ext uri="{FF2B5EF4-FFF2-40B4-BE49-F238E27FC236}">
                <a16:creationId xmlns:a16="http://schemas.microsoft.com/office/drawing/2014/main" id="{06FEF1D3-4CFE-FC5A-01F8-7D4ED42D44BC}"/>
              </a:ext>
            </a:extLst>
          </p:cNvPr>
          <p:cNvGrpSpPr/>
          <p:nvPr/>
        </p:nvGrpSpPr>
        <p:grpSpPr>
          <a:xfrm>
            <a:off x="200390" y="2880278"/>
            <a:ext cx="2145581" cy="3977722"/>
            <a:chOff x="2792800" y="237450"/>
            <a:chExt cx="2025250" cy="5235575"/>
          </a:xfrm>
        </p:grpSpPr>
        <p:sp>
          <p:nvSpPr>
            <p:cNvPr id="58" name="Google Shape;1438;p40">
              <a:extLst>
                <a:ext uri="{FF2B5EF4-FFF2-40B4-BE49-F238E27FC236}">
                  <a16:creationId xmlns:a16="http://schemas.microsoft.com/office/drawing/2014/main" id="{608106B8-31B4-48A4-FCE6-7C5B3F0E724A}"/>
                </a:ext>
              </a:extLst>
            </p:cNvPr>
            <p:cNvSpPr/>
            <p:nvPr/>
          </p:nvSpPr>
          <p:spPr>
            <a:xfrm>
              <a:off x="4120725" y="4781300"/>
              <a:ext cx="332000" cy="577675"/>
            </a:xfrm>
            <a:custGeom>
              <a:avLst/>
              <a:gdLst/>
              <a:ahLst/>
              <a:cxnLst/>
              <a:rect l="l" t="t" r="r" b="b"/>
              <a:pathLst>
                <a:path w="13280" h="23107" extrusionOk="0">
                  <a:moveTo>
                    <a:pt x="12339" y="1"/>
                  </a:moveTo>
                  <a:lnTo>
                    <a:pt x="1" y="1110"/>
                  </a:lnTo>
                  <a:lnTo>
                    <a:pt x="408" y="18362"/>
                  </a:lnTo>
                  <a:lnTo>
                    <a:pt x="2864" y="22756"/>
                  </a:lnTo>
                  <a:lnTo>
                    <a:pt x="11750" y="23106"/>
                  </a:lnTo>
                  <a:lnTo>
                    <a:pt x="13280" y="18951"/>
                  </a:lnTo>
                  <a:cubicBezTo>
                    <a:pt x="11988" y="18362"/>
                    <a:pt x="12339" y="1"/>
                    <a:pt x="12339" y="1"/>
                  </a:cubicBezTo>
                  <a:close/>
                </a:path>
              </a:pathLst>
            </a:custGeom>
            <a:solidFill>
              <a:srgbClr val="E2875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 name="Google Shape;1439;p40">
              <a:extLst>
                <a:ext uri="{FF2B5EF4-FFF2-40B4-BE49-F238E27FC236}">
                  <a16:creationId xmlns:a16="http://schemas.microsoft.com/office/drawing/2014/main" id="{C0A894C6-4188-5068-096E-54C7C6AFEEE0}"/>
                </a:ext>
              </a:extLst>
            </p:cNvPr>
            <p:cNvSpPr/>
            <p:nvPr/>
          </p:nvSpPr>
          <p:spPr>
            <a:xfrm>
              <a:off x="4120725" y="5225800"/>
              <a:ext cx="697325" cy="247225"/>
            </a:xfrm>
            <a:custGeom>
              <a:avLst/>
              <a:gdLst/>
              <a:ahLst/>
              <a:cxnLst/>
              <a:rect l="l" t="t" r="r" b="b"/>
              <a:pathLst>
                <a:path w="27893" h="9889" extrusionOk="0">
                  <a:moveTo>
                    <a:pt x="269" y="1"/>
                  </a:moveTo>
                  <a:cubicBezTo>
                    <a:pt x="90" y="1"/>
                    <a:pt x="1" y="6"/>
                    <a:pt x="1" y="6"/>
                  </a:cubicBezTo>
                  <a:lnTo>
                    <a:pt x="408" y="9706"/>
                  </a:lnTo>
                  <a:lnTo>
                    <a:pt x="27724" y="9889"/>
                  </a:lnTo>
                  <a:cubicBezTo>
                    <a:pt x="27893" y="8780"/>
                    <a:pt x="27486" y="6492"/>
                    <a:pt x="26545" y="5902"/>
                  </a:cubicBezTo>
                  <a:lnTo>
                    <a:pt x="13097" y="764"/>
                  </a:lnTo>
                  <a:cubicBezTo>
                    <a:pt x="13097" y="764"/>
                    <a:pt x="12444" y="1897"/>
                    <a:pt x="10579" y="1897"/>
                  </a:cubicBezTo>
                  <a:cubicBezTo>
                    <a:pt x="10014" y="1897"/>
                    <a:pt x="9338" y="1793"/>
                    <a:pt x="8535" y="1522"/>
                  </a:cubicBezTo>
                  <a:cubicBezTo>
                    <a:pt x="3867" y="124"/>
                    <a:pt x="1101" y="1"/>
                    <a:pt x="269" y="1"/>
                  </a:cubicBezTo>
                  <a:close/>
                </a:path>
              </a:pathLst>
            </a:custGeom>
            <a:solidFill>
              <a:srgbClr val="E6E6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 name="Google Shape;1440;p40">
              <a:extLst>
                <a:ext uri="{FF2B5EF4-FFF2-40B4-BE49-F238E27FC236}">
                  <a16:creationId xmlns:a16="http://schemas.microsoft.com/office/drawing/2014/main" id="{E2A96F40-6D8A-FB42-5C73-9198D636377E}"/>
                </a:ext>
              </a:extLst>
            </p:cNvPr>
            <p:cNvSpPr/>
            <p:nvPr/>
          </p:nvSpPr>
          <p:spPr>
            <a:xfrm>
              <a:off x="4120725" y="5225950"/>
              <a:ext cx="56875" cy="156175"/>
            </a:xfrm>
            <a:custGeom>
              <a:avLst/>
              <a:gdLst/>
              <a:ahLst/>
              <a:cxnLst/>
              <a:rect l="l" t="t" r="r" b="b"/>
              <a:pathLst>
                <a:path w="2275" h="6247" extrusionOk="0">
                  <a:moveTo>
                    <a:pt x="1" y="0"/>
                  </a:moveTo>
                  <a:lnTo>
                    <a:pt x="408" y="6247"/>
                  </a:lnTo>
                  <a:lnTo>
                    <a:pt x="2275" y="6247"/>
                  </a:lnTo>
                  <a:lnTo>
                    <a:pt x="1924" y="0"/>
                  </a:lnTo>
                  <a:close/>
                </a:path>
              </a:pathLst>
            </a:custGeom>
            <a:solidFill>
              <a:srgbClr val="74D8D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 name="Google Shape;1441;p40">
              <a:extLst>
                <a:ext uri="{FF2B5EF4-FFF2-40B4-BE49-F238E27FC236}">
                  <a16:creationId xmlns:a16="http://schemas.microsoft.com/office/drawing/2014/main" id="{86A18A1F-E355-9249-8662-63F9BD669A37}"/>
                </a:ext>
              </a:extLst>
            </p:cNvPr>
            <p:cNvSpPr/>
            <p:nvPr/>
          </p:nvSpPr>
          <p:spPr>
            <a:xfrm>
              <a:off x="3187600" y="4785525"/>
              <a:ext cx="349550" cy="573450"/>
            </a:xfrm>
            <a:custGeom>
              <a:avLst/>
              <a:gdLst/>
              <a:ahLst/>
              <a:cxnLst/>
              <a:rect l="l" t="t" r="r" b="b"/>
              <a:pathLst>
                <a:path w="13982" h="22938" extrusionOk="0">
                  <a:moveTo>
                    <a:pt x="13982" y="0"/>
                  </a:moveTo>
                  <a:lnTo>
                    <a:pt x="1699" y="1123"/>
                  </a:lnTo>
                  <a:lnTo>
                    <a:pt x="0" y="18375"/>
                  </a:lnTo>
                  <a:lnTo>
                    <a:pt x="2232" y="22587"/>
                  </a:lnTo>
                  <a:lnTo>
                    <a:pt x="11174" y="22937"/>
                  </a:lnTo>
                  <a:lnTo>
                    <a:pt x="12873" y="18951"/>
                  </a:lnTo>
                  <a:cubicBezTo>
                    <a:pt x="11525" y="18193"/>
                    <a:pt x="13981" y="1"/>
                    <a:pt x="13982" y="0"/>
                  </a:cubicBezTo>
                  <a:close/>
                </a:path>
              </a:pathLst>
            </a:custGeom>
            <a:solidFill>
              <a:srgbClr val="E2875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 name="Google Shape;1442;p40">
              <a:extLst>
                <a:ext uri="{FF2B5EF4-FFF2-40B4-BE49-F238E27FC236}">
                  <a16:creationId xmlns:a16="http://schemas.microsoft.com/office/drawing/2014/main" id="{8112AA6B-3751-4B3F-CBF1-217B05621F31}"/>
                </a:ext>
              </a:extLst>
            </p:cNvPr>
            <p:cNvSpPr/>
            <p:nvPr/>
          </p:nvSpPr>
          <p:spPr>
            <a:xfrm>
              <a:off x="3143725" y="5225825"/>
              <a:ext cx="731375" cy="247200"/>
            </a:xfrm>
            <a:custGeom>
              <a:avLst/>
              <a:gdLst/>
              <a:ahLst/>
              <a:cxnLst/>
              <a:rect l="l" t="t" r="r" b="b"/>
              <a:pathLst>
                <a:path w="29255" h="9888" extrusionOk="0">
                  <a:moveTo>
                    <a:pt x="1563" y="1"/>
                  </a:moveTo>
                  <a:cubicBezTo>
                    <a:pt x="1420" y="1"/>
                    <a:pt x="1348" y="5"/>
                    <a:pt x="1348" y="5"/>
                  </a:cubicBezTo>
                  <a:lnTo>
                    <a:pt x="1" y="9705"/>
                  </a:lnTo>
                  <a:lnTo>
                    <a:pt x="29016" y="9888"/>
                  </a:lnTo>
                  <a:cubicBezTo>
                    <a:pt x="29254" y="8947"/>
                    <a:pt x="28665" y="6491"/>
                    <a:pt x="27724" y="6083"/>
                  </a:cubicBezTo>
                  <a:lnTo>
                    <a:pt x="14459" y="988"/>
                  </a:lnTo>
                  <a:cubicBezTo>
                    <a:pt x="14459" y="988"/>
                    <a:pt x="13627" y="2036"/>
                    <a:pt x="11623" y="2036"/>
                  </a:cubicBezTo>
                  <a:cubicBezTo>
                    <a:pt x="11076" y="2036"/>
                    <a:pt x="10442" y="1958"/>
                    <a:pt x="9714" y="1760"/>
                  </a:cubicBezTo>
                  <a:cubicBezTo>
                    <a:pt x="5084" y="130"/>
                    <a:pt x="2323" y="1"/>
                    <a:pt x="1563" y="1"/>
                  </a:cubicBezTo>
                  <a:close/>
                </a:path>
              </a:pathLst>
            </a:custGeom>
            <a:solidFill>
              <a:srgbClr val="E6E6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 name="Google Shape;1443;p40">
              <a:extLst>
                <a:ext uri="{FF2B5EF4-FFF2-40B4-BE49-F238E27FC236}">
                  <a16:creationId xmlns:a16="http://schemas.microsoft.com/office/drawing/2014/main" id="{63F4166E-BE66-F597-44BD-69DC151246A5}"/>
                </a:ext>
              </a:extLst>
            </p:cNvPr>
            <p:cNvSpPr/>
            <p:nvPr/>
          </p:nvSpPr>
          <p:spPr>
            <a:xfrm>
              <a:off x="3599950" y="5288750"/>
              <a:ext cx="245675" cy="103925"/>
            </a:xfrm>
            <a:custGeom>
              <a:avLst/>
              <a:gdLst/>
              <a:ahLst/>
              <a:cxnLst/>
              <a:rect l="l" t="t" r="r" b="b"/>
              <a:pathLst>
                <a:path w="9827" h="4157" extrusionOk="0">
                  <a:moveTo>
                    <a:pt x="772" y="1"/>
                  </a:moveTo>
                  <a:lnTo>
                    <a:pt x="0" y="4156"/>
                  </a:lnTo>
                  <a:lnTo>
                    <a:pt x="9658" y="4156"/>
                  </a:lnTo>
                  <a:lnTo>
                    <a:pt x="9826" y="3974"/>
                  </a:lnTo>
                  <a:cubicBezTo>
                    <a:pt x="9826" y="3735"/>
                    <a:pt x="9826" y="3735"/>
                    <a:pt x="9658" y="3735"/>
                  </a:cubicBezTo>
                  <a:lnTo>
                    <a:pt x="941" y="1"/>
                  </a:lnTo>
                  <a:close/>
                </a:path>
              </a:pathLst>
            </a:custGeom>
            <a:solidFill>
              <a:srgbClr val="338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 name="Google Shape;1444;p40">
              <a:extLst>
                <a:ext uri="{FF2B5EF4-FFF2-40B4-BE49-F238E27FC236}">
                  <a16:creationId xmlns:a16="http://schemas.microsoft.com/office/drawing/2014/main" id="{75162A82-614C-A5A8-3DCA-3D9C497E5A6C}"/>
                </a:ext>
              </a:extLst>
            </p:cNvPr>
            <p:cNvSpPr/>
            <p:nvPr/>
          </p:nvSpPr>
          <p:spPr>
            <a:xfrm>
              <a:off x="3154250" y="5225950"/>
              <a:ext cx="75825" cy="162150"/>
            </a:xfrm>
            <a:custGeom>
              <a:avLst/>
              <a:gdLst/>
              <a:ahLst/>
              <a:cxnLst/>
              <a:rect l="l" t="t" r="r" b="b"/>
              <a:pathLst>
                <a:path w="3033" h="6486" extrusionOk="0">
                  <a:moveTo>
                    <a:pt x="927" y="0"/>
                  </a:moveTo>
                  <a:lnTo>
                    <a:pt x="1" y="6486"/>
                  </a:lnTo>
                  <a:lnTo>
                    <a:pt x="3033" y="6486"/>
                  </a:lnTo>
                  <a:lnTo>
                    <a:pt x="2626" y="225"/>
                  </a:lnTo>
                  <a:cubicBezTo>
                    <a:pt x="2457" y="225"/>
                    <a:pt x="927" y="0"/>
                    <a:pt x="927" y="0"/>
                  </a:cubicBezTo>
                  <a:close/>
                </a:path>
              </a:pathLst>
            </a:custGeom>
            <a:solidFill>
              <a:srgbClr val="74D8D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 name="Google Shape;1445;p40">
              <a:extLst>
                <a:ext uri="{FF2B5EF4-FFF2-40B4-BE49-F238E27FC236}">
                  <a16:creationId xmlns:a16="http://schemas.microsoft.com/office/drawing/2014/main" id="{A70021A8-2325-B880-F970-686CB7C101AC}"/>
                </a:ext>
              </a:extLst>
            </p:cNvPr>
            <p:cNvSpPr/>
            <p:nvPr/>
          </p:nvSpPr>
          <p:spPr>
            <a:xfrm>
              <a:off x="4130900" y="5288750"/>
              <a:ext cx="664000" cy="103925"/>
            </a:xfrm>
            <a:custGeom>
              <a:avLst/>
              <a:gdLst/>
              <a:ahLst/>
              <a:cxnLst/>
              <a:rect l="l" t="t" r="r" b="b"/>
              <a:pathLst>
                <a:path w="26560" h="4157" extrusionOk="0">
                  <a:moveTo>
                    <a:pt x="17435" y="1"/>
                  </a:moveTo>
                  <a:lnTo>
                    <a:pt x="16733" y="3735"/>
                  </a:lnTo>
                  <a:lnTo>
                    <a:pt x="1" y="3735"/>
                  </a:lnTo>
                  <a:lnTo>
                    <a:pt x="1" y="3974"/>
                  </a:lnTo>
                  <a:lnTo>
                    <a:pt x="26321" y="4156"/>
                  </a:lnTo>
                  <a:cubicBezTo>
                    <a:pt x="26559" y="4156"/>
                    <a:pt x="26559" y="3974"/>
                    <a:pt x="26559" y="3974"/>
                  </a:cubicBezTo>
                  <a:cubicBezTo>
                    <a:pt x="26559" y="3974"/>
                    <a:pt x="26559" y="3735"/>
                    <a:pt x="26321" y="3735"/>
                  </a:cubicBezTo>
                  <a:cubicBezTo>
                    <a:pt x="26559" y="3735"/>
                    <a:pt x="26321" y="3566"/>
                    <a:pt x="26321" y="3566"/>
                  </a:cubicBezTo>
                  <a:lnTo>
                    <a:pt x="17603" y="1"/>
                  </a:lnTo>
                  <a:close/>
                </a:path>
              </a:pathLst>
            </a:custGeom>
            <a:solidFill>
              <a:srgbClr val="338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 name="Google Shape;1446;p40">
              <a:extLst>
                <a:ext uri="{FF2B5EF4-FFF2-40B4-BE49-F238E27FC236}">
                  <a16:creationId xmlns:a16="http://schemas.microsoft.com/office/drawing/2014/main" id="{5D129F65-57BB-1B19-395F-2B03158554B9}"/>
                </a:ext>
              </a:extLst>
            </p:cNvPr>
            <p:cNvSpPr/>
            <p:nvPr/>
          </p:nvSpPr>
          <p:spPr>
            <a:xfrm>
              <a:off x="3154250" y="5382100"/>
              <a:ext cx="691375" cy="10575"/>
            </a:xfrm>
            <a:custGeom>
              <a:avLst/>
              <a:gdLst/>
              <a:ahLst/>
              <a:cxnLst/>
              <a:rect l="l" t="t" r="r" b="b"/>
              <a:pathLst>
                <a:path w="27655" h="423" extrusionOk="0">
                  <a:moveTo>
                    <a:pt x="1" y="1"/>
                  </a:moveTo>
                  <a:lnTo>
                    <a:pt x="1" y="240"/>
                  </a:lnTo>
                  <a:lnTo>
                    <a:pt x="1" y="422"/>
                  </a:lnTo>
                  <a:lnTo>
                    <a:pt x="27654" y="422"/>
                  </a:lnTo>
                  <a:lnTo>
                    <a:pt x="27654" y="240"/>
                  </a:lnTo>
                  <a:lnTo>
                    <a:pt x="1" y="1"/>
                  </a:lnTo>
                  <a:close/>
                </a:path>
              </a:pathLst>
            </a:custGeom>
            <a:solidFill>
              <a:srgbClr val="338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 name="Google Shape;1447;p40">
              <a:extLst>
                <a:ext uri="{FF2B5EF4-FFF2-40B4-BE49-F238E27FC236}">
                  <a16:creationId xmlns:a16="http://schemas.microsoft.com/office/drawing/2014/main" id="{263C3FF1-EC06-2E55-4AAD-90DB0129960D}"/>
                </a:ext>
              </a:extLst>
            </p:cNvPr>
            <p:cNvSpPr/>
            <p:nvPr/>
          </p:nvSpPr>
          <p:spPr>
            <a:xfrm>
              <a:off x="3101625" y="2832225"/>
              <a:ext cx="938750" cy="2266350"/>
            </a:xfrm>
            <a:custGeom>
              <a:avLst/>
              <a:gdLst/>
              <a:ahLst/>
              <a:cxnLst/>
              <a:rect l="l" t="t" r="r" b="b"/>
              <a:pathLst>
                <a:path w="37550" h="90654" extrusionOk="0">
                  <a:moveTo>
                    <a:pt x="7594" y="0"/>
                  </a:moveTo>
                  <a:cubicBezTo>
                    <a:pt x="7594" y="0"/>
                    <a:pt x="3439" y="49300"/>
                    <a:pt x="0" y="90654"/>
                  </a:cubicBezTo>
                  <a:lnTo>
                    <a:pt x="20705" y="90654"/>
                  </a:lnTo>
                  <a:cubicBezTo>
                    <a:pt x="22572" y="82470"/>
                    <a:pt x="24678" y="74342"/>
                    <a:pt x="25787" y="69949"/>
                  </a:cubicBezTo>
                  <a:cubicBezTo>
                    <a:pt x="31107" y="48191"/>
                    <a:pt x="37550" y="10402"/>
                    <a:pt x="37550" y="10402"/>
                  </a:cubicBezTo>
                  <a:lnTo>
                    <a:pt x="7594" y="0"/>
                  </a:lnTo>
                  <a:close/>
                </a:path>
              </a:pathLst>
            </a:custGeom>
            <a:solidFill>
              <a:srgbClr val="5A25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 name="Google Shape;1448;p40">
              <a:extLst>
                <a:ext uri="{FF2B5EF4-FFF2-40B4-BE49-F238E27FC236}">
                  <a16:creationId xmlns:a16="http://schemas.microsoft.com/office/drawing/2014/main" id="{D51B9978-7F91-1435-86DC-0328E411547B}"/>
                </a:ext>
              </a:extLst>
            </p:cNvPr>
            <p:cNvSpPr/>
            <p:nvPr/>
          </p:nvSpPr>
          <p:spPr>
            <a:xfrm>
              <a:off x="3101625" y="2832225"/>
              <a:ext cx="938750" cy="2266350"/>
            </a:xfrm>
            <a:custGeom>
              <a:avLst/>
              <a:gdLst/>
              <a:ahLst/>
              <a:cxnLst/>
              <a:rect l="l" t="t" r="r" b="b"/>
              <a:pathLst>
                <a:path w="37550" h="90654" extrusionOk="0">
                  <a:moveTo>
                    <a:pt x="7594" y="0"/>
                  </a:moveTo>
                  <a:cubicBezTo>
                    <a:pt x="7594" y="0"/>
                    <a:pt x="3439" y="49300"/>
                    <a:pt x="0" y="90654"/>
                  </a:cubicBezTo>
                  <a:lnTo>
                    <a:pt x="20705" y="90654"/>
                  </a:lnTo>
                  <a:cubicBezTo>
                    <a:pt x="22572" y="82470"/>
                    <a:pt x="24678" y="74342"/>
                    <a:pt x="25787" y="69949"/>
                  </a:cubicBezTo>
                  <a:cubicBezTo>
                    <a:pt x="31107" y="48191"/>
                    <a:pt x="37550" y="10402"/>
                    <a:pt x="37550" y="10402"/>
                  </a:cubicBezTo>
                  <a:lnTo>
                    <a:pt x="7594" y="0"/>
                  </a:lnTo>
                  <a:close/>
                </a:path>
              </a:pathLst>
            </a:custGeom>
            <a:solidFill>
              <a:srgbClr val="000000">
                <a:alpha val="275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 name="Google Shape;1449;p40">
              <a:extLst>
                <a:ext uri="{FF2B5EF4-FFF2-40B4-BE49-F238E27FC236}">
                  <a16:creationId xmlns:a16="http://schemas.microsoft.com/office/drawing/2014/main" id="{F7D00BD9-D271-B45A-9434-20CB1383E5D1}"/>
                </a:ext>
              </a:extLst>
            </p:cNvPr>
            <p:cNvSpPr/>
            <p:nvPr/>
          </p:nvSpPr>
          <p:spPr>
            <a:xfrm>
              <a:off x="3181975" y="2969425"/>
              <a:ext cx="1342350" cy="2129150"/>
            </a:xfrm>
            <a:custGeom>
              <a:avLst/>
              <a:gdLst/>
              <a:ahLst/>
              <a:cxnLst/>
              <a:rect l="l" t="t" r="r" b="b"/>
              <a:pathLst>
                <a:path w="53694" h="85166" extrusionOk="0">
                  <a:moveTo>
                    <a:pt x="39656" y="1"/>
                  </a:moveTo>
                  <a:lnTo>
                    <a:pt x="759" y="1349"/>
                  </a:lnTo>
                  <a:cubicBezTo>
                    <a:pt x="759" y="1349"/>
                    <a:pt x="1" y="13870"/>
                    <a:pt x="6261" y="22405"/>
                  </a:cubicBezTo>
                  <a:cubicBezTo>
                    <a:pt x="8718" y="25619"/>
                    <a:pt x="23162" y="45510"/>
                    <a:pt x="25619" y="50662"/>
                  </a:cubicBezTo>
                  <a:cubicBezTo>
                    <a:pt x="28651" y="57273"/>
                    <a:pt x="30756" y="64292"/>
                    <a:pt x="31879" y="71479"/>
                  </a:cubicBezTo>
                  <a:cubicBezTo>
                    <a:pt x="32455" y="75452"/>
                    <a:pt x="33213" y="80014"/>
                    <a:pt x="34336" y="85166"/>
                  </a:cubicBezTo>
                  <a:lnTo>
                    <a:pt x="53693" y="85166"/>
                  </a:lnTo>
                  <a:cubicBezTo>
                    <a:pt x="53693" y="70960"/>
                    <a:pt x="53286" y="53876"/>
                    <a:pt x="52935" y="49132"/>
                  </a:cubicBezTo>
                  <a:cubicBezTo>
                    <a:pt x="50479" y="27149"/>
                    <a:pt x="39656" y="1"/>
                    <a:pt x="39656" y="1"/>
                  </a:cubicBezTo>
                  <a:close/>
                </a:path>
              </a:pathLst>
            </a:custGeom>
            <a:solidFill>
              <a:srgbClr val="5A25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 name="Google Shape;1450;p40">
              <a:extLst>
                <a:ext uri="{FF2B5EF4-FFF2-40B4-BE49-F238E27FC236}">
                  <a16:creationId xmlns:a16="http://schemas.microsoft.com/office/drawing/2014/main" id="{BBBEA973-3758-361F-2138-F9FE32C9F63E}"/>
                </a:ext>
              </a:extLst>
            </p:cNvPr>
            <p:cNvSpPr/>
            <p:nvPr/>
          </p:nvSpPr>
          <p:spPr>
            <a:xfrm>
              <a:off x="3599950" y="3425750"/>
              <a:ext cx="924375" cy="1506125"/>
            </a:xfrm>
            <a:custGeom>
              <a:avLst/>
              <a:gdLst/>
              <a:ahLst/>
              <a:cxnLst/>
              <a:rect l="l" t="t" r="r" b="b"/>
              <a:pathLst>
                <a:path w="36975" h="60245" extrusionOk="0">
                  <a:moveTo>
                    <a:pt x="562" y="0"/>
                  </a:moveTo>
                  <a:cubicBezTo>
                    <a:pt x="414" y="0"/>
                    <a:pt x="267" y="60"/>
                    <a:pt x="183" y="179"/>
                  </a:cubicBezTo>
                  <a:cubicBezTo>
                    <a:pt x="0" y="347"/>
                    <a:pt x="0" y="698"/>
                    <a:pt x="183" y="937"/>
                  </a:cubicBezTo>
                  <a:cubicBezTo>
                    <a:pt x="183" y="1120"/>
                    <a:pt x="7370" y="8896"/>
                    <a:pt x="14978" y="23453"/>
                  </a:cubicBezTo>
                  <a:cubicBezTo>
                    <a:pt x="23400" y="39835"/>
                    <a:pt x="24046" y="57788"/>
                    <a:pt x="24046" y="59080"/>
                  </a:cubicBezTo>
                  <a:cubicBezTo>
                    <a:pt x="21997" y="59080"/>
                    <a:pt x="19652" y="59080"/>
                    <a:pt x="16845" y="59136"/>
                  </a:cubicBezTo>
                  <a:cubicBezTo>
                    <a:pt x="16494" y="59136"/>
                    <a:pt x="16269" y="59487"/>
                    <a:pt x="16269" y="59726"/>
                  </a:cubicBezTo>
                  <a:cubicBezTo>
                    <a:pt x="16269" y="60077"/>
                    <a:pt x="16494" y="60245"/>
                    <a:pt x="16845" y="60245"/>
                  </a:cubicBezTo>
                  <a:lnTo>
                    <a:pt x="36385" y="60077"/>
                  </a:lnTo>
                  <a:cubicBezTo>
                    <a:pt x="36567" y="60077"/>
                    <a:pt x="36974" y="59726"/>
                    <a:pt x="36974" y="59487"/>
                  </a:cubicBezTo>
                  <a:cubicBezTo>
                    <a:pt x="36974" y="59136"/>
                    <a:pt x="36567" y="58954"/>
                    <a:pt x="36385" y="58954"/>
                  </a:cubicBezTo>
                  <a:lnTo>
                    <a:pt x="25211" y="59080"/>
                  </a:lnTo>
                  <a:cubicBezTo>
                    <a:pt x="25155" y="57676"/>
                    <a:pt x="24509" y="39428"/>
                    <a:pt x="15918" y="22934"/>
                  </a:cubicBezTo>
                  <a:cubicBezTo>
                    <a:pt x="14978" y="21123"/>
                    <a:pt x="14037" y="19424"/>
                    <a:pt x="13167" y="17838"/>
                  </a:cubicBezTo>
                  <a:cubicBezTo>
                    <a:pt x="18136" y="9710"/>
                    <a:pt x="13055" y="937"/>
                    <a:pt x="13055" y="937"/>
                  </a:cubicBezTo>
                  <a:cubicBezTo>
                    <a:pt x="12924" y="766"/>
                    <a:pt x="12706" y="630"/>
                    <a:pt x="12505" y="630"/>
                  </a:cubicBezTo>
                  <a:cubicBezTo>
                    <a:pt x="12426" y="630"/>
                    <a:pt x="12350" y="651"/>
                    <a:pt x="12283" y="698"/>
                  </a:cubicBezTo>
                  <a:cubicBezTo>
                    <a:pt x="11932" y="937"/>
                    <a:pt x="11932" y="1120"/>
                    <a:pt x="12114" y="1470"/>
                  </a:cubicBezTo>
                  <a:cubicBezTo>
                    <a:pt x="12114" y="1470"/>
                    <a:pt x="16564" y="9359"/>
                    <a:pt x="12521" y="16729"/>
                  </a:cubicBezTo>
                  <a:cubicBezTo>
                    <a:pt x="6261" y="6089"/>
                    <a:pt x="941" y="291"/>
                    <a:pt x="941" y="179"/>
                  </a:cubicBezTo>
                  <a:cubicBezTo>
                    <a:pt x="856" y="60"/>
                    <a:pt x="709" y="0"/>
                    <a:pt x="562" y="0"/>
                  </a:cubicBezTo>
                  <a:close/>
                </a:path>
              </a:pathLst>
            </a:custGeom>
            <a:solidFill>
              <a:srgbClr val="FFB43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 name="Google Shape;1451;p40">
              <a:extLst>
                <a:ext uri="{FF2B5EF4-FFF2-40B4-BE49-F238E27FC236}">
                  <a16:creationId xmlns:a16="http://schemas.microsoft.com/office/drawing/2014/main" id="{C2B0139A-B9CD-CA8A-FB99-D848561D21EA}"/>
                </a:ext>
              </a:extLst>
            </p:cNvPr>
            <p:cNvSpPr/>
            <p:nvPr/>
          </p:nvSpPr>
          <p:spPr>
            <a:xfrm>
              <a:off x="3124775" y="4899575"/>
              <a:ext cx="526425" cy="32300"/>
            </a:xfrm>
            <a:custGeom>
              <a:avLst/>
              <a:gdLst/>
              <a:ahLst/>
              <a:cxnLst/>
              <a:rect l="l" t="t" r="r" b="b"/>
              <a:pathLst>
                <a:path w="21057" h="1292" extrusionOk="0">
                  <a:moveTo>
                    <a:pt x="20706" y="1"/>
                  </a:moveTo>
                  <a:lnTo>
                    <a:pt x="590" y="183"/>
                  </a:lnTo>
                  <a:cubicBezTo>
                    <a:pt x="239" y="183"/>
                    <a:pt x="1" y="534"/>
                    <a:pt x="1" y="773"/>
                  </a:cubicBezTo>
                  <a:cubicBezTo>
                    <a:pt x="1" y="1124"/>
                    <a:pt x="239" y="1292"/>
                    <a:pt x="590" y="1292"/>
                  </a:cubicBezTo>
                  <a:lnTo>
                    <a:pt x="20706" y="1124"/>
                  </a:lnTo>
                  <a:cubicBezTo>
                    <a:pt x="20888" y="1124"/>
                    <a:pt x="21057" y="941"/>
                    <a:pt x="21057" y="534"/>
                  </a:cubicBezTo>
                  <a:cubicBezTo>
                    <a:pt x="21057" y="183"/>
                    <a:pt x="20888" y="1"/>
                    <a:pt x="20706" y="1"/>
                  </a:cubicBezTo>
                  <a:close/>
                </a:path>
              </a:pathLst>
            </a:custGeom>
            <a:solidFill>
              <a:srgbClr val="FFB43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 name="Google Shape;1452;p40">
              <a:extLst>
                <a:ext uri="{FF2B5EF4-FFF2-40B4-BE49-F238E27FC236}">
                  <a16:creationId xmlns:a16="http://schemas.microsoft.com/office/drawing/2014/main" id="{F2FFF76E-A1E3-478E-5A2E-116AB7F2D4E7}"/>
                </a:ext>
              </a:extLst>
            </p:cNvPr>
            <p:cNvSpPr/>
            <p:nvPr/>
          </p:nvSpPr>
          <p:spPr>
            <a:xfrm>
              <a:off x="3804875" y="1939600"/>
              <a:ext cx="947550" cy="919625"/>
            </a:xfrm>
            <a:custGeom>
              <a:avLst/>
              <a:gdLst/>
              <a:ahLst/>
              <a:cxnLst/>
              <a:rect l="l" t="t" r="r" b="b"/>
              <a:pathLst>
                <a:path w="37902" h="36785" extrusionOk="0">
                  <a:moveTo>
                    <a:pt x="18944" y="0"/>
                  </a:moveTo>
                  <a:cubicBezTo>
                    <a:pt x="13333" y="0"/>
                    <a:pt x="7825" y="2674"/>
                    <a:pt x="4156" y="7504"/>
                  </a:cubicBezTo>
                  <a:cubicBezTo>
                    <a:pt x="3974" y="7799"/>
                    <a:pt x="3735" y="8094"/>
                    <a:pt x="3566" y="8389"/>
                  </a:cubicBezTo>
                  <a:cubicBezTo>
                    <a:pt x="3384" y="8683"/>
                    <a:pt x="3216" y="8978"/>
                    <a:pt x="3033" y="9203"/>
                  </a:cubicBezTo>
                  <a:cubicBezTo>
                    <a:pt x="647" y="13302"/>
                    <a:pt x="1" y="17976"/>
                    <a:pt x="998" y="22370"/>
                  </a:cubicBezTo>
                  <a:cubicBezTo>
                    <a:pt x="1110" y="22833"/>
                    <a:pt x="1222" y="23240"/>
                    <a:pt x="1349" y="23717"/>
                  </a:cubicBezTo>
                  <a:cubicBezTo>
                    <a:pt x="2570" y="27690"/>
                    <a:pt x="5082" y="31312"/>
                    <a:pt x="8830" y="33824"/>
                  </a:cubicBezTo>
                  <a:cubicBezTo>
                    <a:pt x="11978" y="35825"/>
                    <a:pt x="15483" y="36784"/>
                    <a:pt x="18945" y="36784"/>
                  </a:cubicBezTo>
                  <a:cubicBezTo>
                    <a:pt x="21459" y="36784"/>
                    <a:pt x="23950" y="36278"/>
                    <a:pt x="26265" y="35298"/>
                  </a:cubicBezTo>
                  <a:cubicBezTo>
                    <a:pt x="26672" y="35116"/>
                    <a:pt x="27135" y="34877"/>
                    <a:pt x="27598" y="34653"/>
                  </a:cubicBezTo>
                  <a:cubicBezTo>
                    <a:pt x="30237" y="33249"/>
                    <a:pt x="32511" y="31199"/>
                    <a:pt x="34266" y="28504"/>
                  </a:cubicBezTo>
                  <a:cubicBezTo>
                    <a:pt x="35263" y="27044"/>
                    <a:pt x="35965" y="25528"/>
                    <a:pt x="36498" y="23942"/>
                  </a:cubicBezTo>
                  <a:lnTo>
                    <a:pt x="36498" y="23886"/>
                  </a:lnTo>
                  <a:cubicBezTo>
                    <a:pt x="36723" y="23072"/>
                    <a:pt x="36961" y="22243"/>
                    <a:pt x="37073" y="21429"/>
                  </a:cubicBezTo>
                  <a:cubicBezTo>
                    <a:pt x="37902" y="16699"/>
                    <a:pt x="36793" y="11842"/>
                    <a:pt x="33985" y="7925"/>
                  </a:cubicBezTo>
                  <a:cubicBezTo>
                    <a:pt x="33747" y="7574"/>
                    <a:pt x="33508" y="7223"/>
                    <a:pt x="33213" y="6929"/>
                  </a:cubicBezTo>
                  <a:cubicBezTo>
                    <a:pt x="32048" y="5469"/>
                    <a:pt x="30644" y="4177"/>
                    <a:pt x="28946" y="3068"/>
                  </a:cubicBezTo>
                  <a:cubicBezTo>
                    <a:pt x="26728" y="1538"/>
                    <a:pt x="24215" y="612"/>
                    <a:pt x="21703" y="205"/>
                  </a:cubicBezTo>
                  <a:cubicBezTo>
                    <a:pt x="21057" y="135"/>
                    <a:pt x="20467" y="78"/>
                    <a:pt x="19822" y="22"/>
                  </a:cubicBezTo>
                  <a:cubicBezTo>
                    <a:pt x="19529" y="8"/>
                    <a:pt x="19236" y="0"/>
                    <a:pt x="18944" y="0"/>
                  </a:cubicBezTo>
                  <a:close/>
                </a:path>
              </a:pathLst>
            </a:custGeom>
            <a:solidFill>
              <a:srgbClr val="FE5F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 name="Google Shape;1453;p40">
              <a:extLst>
                <a:ext uri="{FF2B5EF4-FFF2-40B4-BE49-F238E27FC236}">
                  <a16:creationId xmlns:a16="http://schemas.microsoft.com/office/drawing/2014/main" id="{92E11E2E-B9B5-80A4-7FB5-E110F5459F46}"/>
                </a:ext>
              </a:extLst>
            </p:cNvPr>
            <p:cNvSpPr/>
            <p:nvPr/>
          </p:nvSpPr>
          <p:spPr>
            <a:xfrm>
              <a:off x="3829800" y="1940150"/>
              <a:ext cx="901925" cy="881925"/>
            </a:xfrm>
            <a:custGeom>
              <a:avLst/>
              <a:gdLst/>
              <a:ahLst/>
              <a:cxnLst/>
              <a:rect l="l" t="t" r="r" b="b"/>
              <a:pathLst>
                <a:path w="36077" h="35277" extrusionOk="0">
                  <a:moveTo>
                    <a:pt x="18825" y="0"/>
                  </a:moveTo>
                  <a:lnTo>
                    <a:pt x="18825" y="0"/>
                  </a:lnTo>
                  <a:cubicBezTo>
                    <a:pt x="21113" y="3159"/>
                    <a:pt x="21983" y="6205"/>
                    <a:pt x="21520" y="8956"/>
                  </a:cubicBezTo>
                  <a:cubicBezTo>
                    <a:pt x="17281" y="7309"/>
                    <a:pt x="13267" y="6773"/>
                    <a:pt x="9859" y="6773"/>
                  </a:cubicBezTo>
                  <a:cubicBezTo>
                    <a:pt x="7195" y="6773"/>
                    <a:pt x="4902" y="7100"/>
                    <a:pt x="3159" y="7482"/>
                  </a:cubicBezTo>
                  <a:cubicBezTo>
                    <a:pt x="2977" y="7777"/>
                    <a:pt x="2738" y="8072"/>
                    <a:pt x="2569" y="8367"/>
                  </a:cubicBezTo>
                  <a:cubicBezTo>
                    <a:pt x="2387" y="8661"/>
                    <a:pt x="2219" y="8956"/>
                    <a:pt x="2036" y="9181"/>
                  </a:cubicBezTo>
                  <a:cubicBezTo>
                    <a:pt x="3782" y="8705"/>
                    <a:pt x="6578" y="8132"/>
                    <a:pt x="10011" y="8132"/>
                  </a:cubicBezTo>
                  <a:cubicBezTo>
                    <a:pt x="13257" y="8132"/>
                    <a:pt x="17074" y="8644"/>
                    <a:pt x="21113" y="10234"/>
                  </a:cubicBezTo>
                  <a:lnTo>
                    <a:pt x="21113" y="10290"/>
                  </a:lnTo>
                  <a:cubicBezTo>
                    <a:pt x="18418" y="17603"/>
                    <a:pt x="5433" y="21169"/>
                    <a:pt x="1" y="22348"/>
                  </a:cubicBezTo>
                  <a:cubicBezTo>
                    <a:pt x="113" y="22811"/>
                    <a:pt x="225" y="23218"/>
                    <a:pt x="352" y="23695"/>
                  </a:cubicBezTo>
                  <a:cubicBezTo>
                    <a:pt x="5545" y="22643"/>
                    <a:pt x="17014" y="19484"/>
                    <a:pt x="21337" y="12929"/>
                  </a:cubicBezTo>
                  <a:cubicBezTo>
                    <a:pt x="21688" y="12227"/>
                    <a:pt x="22039" y="11525"/>
                    <a:pt x="22390" y="10767"/>
                  </a:cubicBezTo>
                  <a:cubicBezTo>
                    <a:pt x="24145" y="11581"/>
                    <a:pt x="25899" y="12522"/>
                    <a:pt x="27654" y="13743"/>
                  </a:cubicBezTo>
                  <a:cubicBezTo>
                    <a:pt x="24973" y="20888"/>
                    <a:pt x="24973" y="30363"/>
                    <a:pt x="25268" y="35276"/>
                  </a:cubicBezTo>
                  <a:cubicBezTo>
                    <a:pt x="25675" y="35094"/>
                    <a:pt x="26138" y="34855"/>
                    <a:pt x="26601" y="34631"/>
                  </a:cubicBezTo>
                  <a:cubicBezTo>
                    <a:pt x="26433" y="29774"/>
                    <a:pt x="26489" y="21169"/>
                    <a:pt x="28777" y="14627"/>
                  </a:cubicBezTo>
                  <a:cubicBezTo>
                    <a:pt x="31051" y="16494"/>
                    <a:pt x="34855" y="20411"/>
                    <a:pt x="35501" y="23864"/>
                  </a:cubicBezTo>
                  <a:cubicBezTo>
                    <a:pt x="35726" y="23050"/>
                    <a:pt x="35964" y="22221"/>
                    <a:pt x="36076" y="21407"/>
                  </a:cubicBezTo>
                  <a:cubicBezTo>
                    <a:pt x="34504" y="17898"/>
                    <a:pt x="31051" y="14627"/>
                    <a:pt x="29296" y="13280"/>
                  </a:cubicBezTo>
                  <a:cubicBezTo>
                    <a:pt x="30237" y="11062"/>
                    <a:pt x="31402" y="9181"/>
                    <a:pt x="32988" y="7903"/>
                  </a:cubicBezTo>
                  <a:cubicBezTo>
                    <a:pt x="32750" y="7552"/>
                    <a:pt x="32511" y="7201"/>
                    <a:pt x="32216" y="6907"/>
                  </a:cubicBezTo>
                  <a:cubicBezTo>
                    <a:pt x="30532" y="8254"/>
                    <a:pt x="29184" y="10234"/>
                    <a:pt x="28188" y="12465"/>
                  </a:cubicBezTo>
                  <a:cubicBezTo>
                    <a:pt x="26377" y="11230"/>
                    <a:pt x="24566" y="10234"/>
                    <a:pt x="22811" y="9476"/>
                  </a:cubicBezTo>
                  <a:cubicBezTo>
                    <a:pt x="23513" y="6612"/>
                    <a:pt x="22811" y="3510"/>
                    <a:pt x="20706" y="183"/>
                  </a:cubicBezTo>
                  <a:cubicBezTo>
                    <a:pt x="20060" y="113"/>
                    <a:pt x="19470" y="56"/>
                    <a:pt x="18825" y="0"/>
                  </a:cubicBezTo>
                  <a:close/>
                </a:path>
              </a:pathLst>
            </a:custGeom>
            <a:solidFill>
              <a:srgbClr val="FE5F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 name="Google Shape;1454;p40">
              <a:extLst>
                <a:ext uri="{FF2B5EF4-FFF2-40B4-BE49-F238E27FC236}">
                  <a16:creationId xmlns:a16="http://schemas.microsoft.com/office/drawing/2014/main" id="{FC8B993F-7D64-29A3-1C85-C46A90CCACBD}"/>
                </a:ext>
              </a:extLst>
            </p:cNvPr>
            <p:cNvSpPr/>
            <p:nvPr/>
          </p:nvSpPr>
          <p:spPr>
            <a:xfrm>
              <a:off x="3829800" y="1940150"/>
              <a:ext cx="901925" cy="881925"/>
            </a:xfrm>
            <a:custGeom>
              <a:avLst/>
              <a:gdLst/>
              <a:ahLst/>
              <a:cxnLst/>
              <a:rect l="l" t="t" r="r" b="b"/>
              <a:pathLst>
                <a:path w="36077" h="35277" extrusionOk="0">
                  <a:moveTo>
                    <a:pt x="18825" y="0"/>
                  </a:moveTo>
                  <a:lnTo>
                    <a:pt x="18825" y="0"/>
                  </a:lnTo>
                  <a:cubicBezTo>
                    <a:pt x="21113" y="3159"/>
                    <a:pt x="21983" y="6205"/>
                    <a:pt x="21520" y="8956"/>
                  </a:cubicBezTo>
                  <a:cubicBezTo>
                    <a:pt x="17281" y="7309"/>
                    <a:pt x="13267" y="6773"/>
                    <a:pt x="9859" y="6773"/>
                  </a:cubicBezTo>
                  <a:cubicBezTo>
                    <a:pt x="7195" y="6773"/>
                    <a:pt x="4902" y="7100"/>
                    <a:pt x="3159" y="7482"/>
                  </a:cubicBezTo>
                  <a:cubicBezTo>
                    <a:pt x="2977" y="7777"/>
                    <a:pt x="2738" y="8072"/>
                    <a:pt x="2569" y="8367"/>
                  </a:cubicBezTo>
                  <a:cubicBezTo>
                    <a:pt x="2387" y="8661"/>
                    <a:pt x="2219" y="8956"/>
                    <a:pt x="2036" y="9181"/>
                  </a:cubicBezTo>
                  <a:cubicBezTo>
                    <a:pt x="3782" y="8705"/>
                    <a:pt x="6578" y="8132"/>
                    <a:pt x="10011" y="8132"/>
                  </a:cubicBezTo>
                  <a:cubicBezTo>
                    <a:pt x="13257" y="8132"/>
                    <a:pt x="17074" y="8644"/>
                    <a:pt x="21113" y="10234"/>
                  </a:cubicBezTo>
                  <a:lnTo>
                    <a:pt x="21113" y="10290"/>
                  </a:lnTo>
                  <a:cubicBezTo>
                    <a:pt x="18418" y="17603"/>
                    <a:pt x="5433" y="21169"/>
                    <a:pt x="1" y="22348"/>
                  </a:cubicBezTo>
                  <a:cubicBezTo>
                    <a:pt x="113" y="22811"/>
                    <a:pt x="225" y="23218"/>
                    <a:pt x="352" y="23695"/>
                  </a:cubicBezTo>
                  <a:cubicBezTo>
                    <a:pt x="5545" y="22643"/>
                    <a:pt x="17014" y="19484"/>
                    <a:pt x="21337" y="12929"/>
                  </a:cubicBezTo>
                  <a:cubicBezTo>
                    <a:pt x="21688" y="12227"/>
                    <a:pt x="22039" y="11525"/>
                    <a:pt x="22390" y="10767"/>
                  </a:cubicBezTo>
                  <a:cubicBezTo>
                    <a:pt x="24145" y="11581"/>
                    <a:pt x="25899" y="12522"/>
                    <a:pt x="27654" y="13743"/>
                  </a:cubicBezTo>
                  <a:cubicBezTo>
                    <a:pt x="24973" y="20888"/>
                    <a:pt x="24973" y="30363"/>
                    <a:pt x="25268" y="35276"/>
                  </a:cubicBezTo>
                  <a:cubicBezTo>
                    <a:pt x="25675" y="35094"/>
                    <a:pt x="26138" y="34855"/>
                    <a:pt x="26601" y="34631"/>
                  </a:cubicBezTo>
                  <a:cubicBezTo>
                    <a:pt x="26433" y="29774"/>
                    <a:pt x="26489" y="21169"/>
                    <a:pt x="28777" y="14627"/>
                  </a:cubicBezTo>
                  <a:cubicBezTo>
                    <a:pt x="31051" y="16494"/>
                    <a:pt x="34855" y="20411"/>
                    <a:pt x="35501" y="23864"/>
                  </a:cubicBezTo>
                  <a:cubicBezTo>
                    <a:pt x="35726" y="23050"/>
                    <a:pt x="35964" y="22221"/>
                    <a:pt x="36076" y="21407"/>
                  </a:cubicBezTo>
                  <a:cubicBezTo>
                    <a:pt x="34504" y="17898"/>
                    <a:pt x="31051" y="14627"/>
                    <a:pt x="29296" y="13280"/>
                  </a:cubicBezTo>
                  <a:cubicBezTo>
                    <a:pt x="30237" y="11062"/>
                    <a:pt x="31402" y="9181"/>
                    <a:pt x="32988" y="7903"/>
                  </a:cubicBezTo>
                  <a:cubicBezTo>
                    <a:pt x="32750" y="7552"/>
                    <a:pt x="32511" y="7201"/>
                    <a:pt x="32216" y="6907"/>
                  </a:cubicBezTo>
                  <a:cubicBezTo>
                    <a:pt x="30532" y="8254"/>
                    <a:pt x="29184" y="10234"/>
                    <a:pt x="28188" y="12465"/>
                  </a:cubicBezTo>
                  <a:cubicBezTo>
                    <a:pt x="26377" y="11230"/>
                    <a:pt x="24566" y="10234"/>
                    <a:pt x="22811" y="9476"/>
                  </a:cubicBezTo>
                  <a:cubicBezTo>
                    <a:pt x="23513" y="6612"/>
                    <a:pt x="22811" y="3510"/>
                    <a:pt x="20706" y="183"/>
                  </a:cubicBezTo>
                  <a:cubicBezTo>
                    <a:pt x="20060" y="113"/>
                    <a:pt x="19470" y="56"/>
                    <a:pt x="18825" y="0"/>
                  </a:cubicBezTo>
                  <a:close/>
                </a:path>
              </a:pathLst>
            </a:custGeom>
            <a:solidFill>
              <a:srgbClr val="000000">
                <a:alpha val="98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 name="Google Shape;1455;p40">
              <a:extLst>
                <a:ext uri="{FF2B5EF4-FFF2-40B4-BE49-F238E27FC236}">
                  <a16:creationId xmlns:a16="http://schemas.microsoft.com/office/drawing/2014/main" id="{CD608C47-46E1-B778-A94C-32FD5EAFC687}"/>
                </a:ext>
              </a:extLst>
            </p:cNvPr>
            <p:cNvSpPr/>
            <p:nvPr/>
          </p:nvSpPr>
          <p:spPr>
            <a:xfrm>
              <a:off x="4558000" y="2510425"/>
              <a:ext cx="211975" cy="216925"/>
            </a:xfrm>
            <a:custGeom>
              <a:avLst/>
              <a:gdLst/>
              <a:ahLst/>
              <a:cxnLst/>
              <a:rect l="l" t="t" r="r" b="b"/>
              <a:pathLst>
                <a:path w="8479" h="8677" extrusionOk="0">
                  <a:moveTo>
                    <a:pt x="6598" y="0"/>
                  </a:moveTo>
                  <a:cubicBezTo>
                    <a:pt x="6597" y="0"/>
                    <a:pt x="5671" y="758"/>
                    <a:pt x="4324" y="3566"/>
                  </a:cubicBezTo>
                  <a:cubicBezTo>
                    <a:pt x="3242" y="5608"/>
                    <a:pt x="3225" y="5901"/>
                    <a:pt x="2688" y="5901"/>
                  </a:cubicBezTo>
                  <a:cubicBezTo>
                    <a:pt x="2472" y="5901"/>
                    <a:pt x="2171" y="5854"/>
                    <a:pt x="1685" y="5854"/>
                  </a:cubicBezTo>
                  <a:cubicBezTo>
                    <a:pt x="0" y="5854"/>
                    <a:pt x="1685" y="8479"/>
                    <a:pt x="1685" y="8479"/>
                  </a:cubicBezTo>
                  <a:cubicBezTo>
                    <a:pt x="1685" y="8479"/>
                    <a:pt x="1873" y="8677"/>
                    <a:pt x="2293" y="8677"/>
                  </a:cubicBezTo>
                  <a:cubicBezTo>
                    <a:pt x="2897" y="8677"/>
                    <a:pt x="3981" y="8266"/>
                    <a:pt x="5671" y="6261"/>
                  </a:cubicBezTo>
                  <a:cubicBezTo>
                    <a:pt x="8478" y="2639"/>
                    <a:pt x="6598" y="0"/>
                    <a:pt x="6598" y="0"/>
                  </a:cubicBezTo>
                  <a:close/>
                </a:path>
              </a:pathLst>
            </a:custGeom>
            <a:solidFill>
              <a:srgbClr val="E2875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 name="Google Shape;1456;p40">
              <a:extLst>
                <a:ext uri="{FF2B5EF4-FFF2-40B4-BE49-F238E27FC236}">
                  <a16:creationId xmlns:a16="http://schemas.microsoft.com/office/drawing/2014/main" id="{29A2B78C-C0CE-5F1C-D8A0-9227F8254535}"/>
                </a:ext>
              </a:extLst>
            </p:cNvPr>
            <p:cNvSpPr/>
            <p:nvPr/>
          </p:nvSpPr>
          <p:spPr>
            <a:xfrm>
              <a:off x="3784175" y="1389500"/>
              <a:ext cx="568900" cy="1324125"/>
            </a:xfrm>
            <a:custGeom>
              <a:avLst/>
              <a:gdLst/>
              <a:ahLst/>
              <a:cxnLst/>
              <a:rect l="l" t="t" r="r" b="b"/>
              <a:pathLst>
                <a:path w="22756" h="52965" extrusionOk="0">
                  <a:moveTo>
                    <a:pt x="4896" y="0"/>
                  </a:moveTo>
                  <a:cubicBezTo>
                    <a:pt x="4785" y="0"/>
                    <a:pt x="4674" y="10"/>
                    <a:pt x="4563" y="30"/>
                  </a:cubicBezTo>
                  <a:cubicBezTo>
                    <a:pt x="3805" y="30"/>
                    <a:pt x="3398" y="451"/>
                    <a:pt x="3398" y="451"/>
                  </a:cubicBezTo>
                  <a:lnTo>
                    <a:pt x="2878" y="451"/>
                  </a:lnTo>
                  <a:cubicBezTo>
                    <a:pt x="1" y="4592"/>
                    <a:pt x="22755" y="52965"/>
                    <a:pt x="22755" y="52965"/>
                  </a:cubicBezTo>
                  <a:cubicBezTo>
                    <a:pt x="22755" y="52965"/>
                    <a:pt x="21408" y="36822"/>
                    <a:pt x="21239" y="35713"/>
                  </a:cubicBezTo>
                  <a:cubicBezTo>
                    <a:pt x="17842" y="13309"/>
                    <a:pt x="9658" y="3483"/>
                    <a:pt x="7202" y="1026"/>
                  </a:cubicBezTo>
                  <a:cubicBezTo>
                    <a:pt x="6534" y="519"/>
                    <a:pt x="5723" y="0"/>
                    <a:pt x="4896" y="0"/>
                  </a:cubicBezTo>
                  <a:close/>
                </a:path>
              </a:pathLst>
            </a:custGeom>
            <a:solidFill>
              <a:srgbClr val="FFB43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 name="Google Shape;1457;p40">
              <a:extLst>
                <a:ext uri="{FF2B5EF4-FFF2-40B4-BE49-F238E27FC236}">
                  <a16:creationId xmlns:a16="http://schemas.microsoft.com/office/drawing/2014/main" id="{EDC69E92-26C7-ED21-FEB1-8B7BF65FC197}"/>
                </a:ext>
              </a:extLst>
            </p:cNvPr>
            <p:cNvSpPr/>
            <p:nvPr/>
          </p:nvSpPr>
          <p:spPr>
            <a:xfrm>
              <a:off x="3528350" y="1263200"/>
              <a:ext cx="389200" cy="412375"/>
            </a:xfrm>
            <a:custGeom>
              <a:avLst/>
              <a:gdLst/>
              <a:ahLst/>
              <a:cxnLst/>
              <a:rect l="l" t="t" r="r" b="b"/>
              <a:pathLst>
                <a:path w="15568" h="16495" extrusionOk="0">
                  <a:moveTo>
                    <a:pt x="2457" y="0"/>
                  </a:moveTo>
                  <a:lnTo>
                    <a:pt x="1348" y="6078"/>
                  </a:lnTo>
                  <a:lnTo>
                    <a:pt x="1" y="14557"/>
                  </a:lnTo>
                  <a:lnTo>
                    <a:pt x="14796" y="16494"/>
                  </a:lnTo>
                  <a:lnTo>
                    <a:pt x="15568" y="351"/>
                  </a:lnTo>
                  <a:lnTo>
                    <a:pt x="2457" y="0"/>
                  </a:lnTo>
                  <a:close/>
                </a:path>
              </a:pathLst>
            </a:custGeom>
            <a:solidFill>
              <a:srgbClr val="E2875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 name="Google Shape;1458;p40">
              <a:extLst>
                <a:ext uri="{FF2B5EF4-FFF2-40B4-BE49-F238E27FC236}">
                  <a16:creationId xmlns:a16="http://schemas.microsoft.com/office/drawing/2014/main" id="{B0877B3F-A679-D332-7AB9-5201DAB45EC1}"/>
                </a:ext>
              </a:extLst>
            </p:cNvPr>
            <p:cNvSpPr/>
            <p:nvPr/>
          </p:nvSpPr>
          <p:spPr>
            <a:xfrm>
              <a:off x="3556075" y="1263200"/>
              <a:ext cx="361475" cy="184250"/>
            </a:xfrm>
            <a:custGeom>
              <a:avLst/>
              <a:gdLst/>
              <a:ahLst/>
              <a:cxnLst/>
              <a:rect l="l" t="t" r="r" b="b"/>
              <a:pathLst>
                <a:path w="14459" h="7370" extrusionOk="0">
                  <a:moveTo>
                    <a:pt x="1348" y="0"/>
                  </a:moveTo>
                  <a:lnTo>
                    <a:pt x="239" y="6078"/>
                  </a:lnTo>
                  <a:lnTo>
                    <a:pt x="1" y="7370"/>
                  </a:lnTo>
                  <a:cubicBezTo>
                    <a:pt x="12002" y="5671"/>
                    <a:pt x="14459" y="351"/>
                    <a:pt x="14459" y="351"/>
                  </a:cubicBezTo>
                  <a:lnTo>
                    <a:pt x="1348" y="0"/>
                  </a:lnTo>
                  <a:close/>
                </a:path>
              </a:pathLst>
            </a:custGeom>
            <a:solidFill>
              <a:srgbClr val="000000">
                <a:alpha val="98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 name="Google Shape;1459;p40">
              <a:extLst>
                <a:ext uri="{FF2B5EF4-FFF2-40B4-BE49-F238E27FC236}">
                  <a16:creationId xmlns:a16="http://schemas.microsoft.com/office/drawing/2014/main" id="{FF28B7B4-C20D-B9B8-B0AA-7D1BE88B0A2B}"/>
                </a:ext>
              </a:extLst>
            </p:cNvPr>
            <p:cNvSpPr/>
            <p:nvPr/>
          </p:nvSpPr>
          <p:spPr>
            <a:xfrm>
              <a:off x="2792800" y="1578300"/>
              <a:ext cx="607125" cy="1069700"/>
            </a:xfrm>
            <a:custGeom>
              <a:avLst/>
              <a:gdLst/>
              <a:ahLst/>
              <a:cxnLst/>
              <a:rect l="l" t="t" r="r" b="b"/>
              <a:pathLst>
                <a:path w="24285" h="42788" extrusionOk="0">
                  <a:moveTo>
                    <a:pt x="21922" y="1"/>
                  </a:moveTo>
                  <a:cubicBezTo>
                    <a:pt x="16905" y="1"/>
                    <a:pt x="5463" y="1023"/>
                    <a:pt x="3285" y="10151"/>
                  </a:cubicBezTo>
                  <a:cubicBezTo>
                    <a:pt x="1938" y="14881"/>
                    <a:pt x="590" y="20552"/>
                    <a:pt x="239" y="27992"/>
                  </a:cubicBezTo>
                  <a:cubicBezTo>
                    <a:pt x="0" y="33074"/>
                    <a:pt x="2527" y="41033"/>
                    <a:pt x="10472" y="42788"/>
                  </a:cubicBezTo>
                  <a:lnTo>
                    <a:pt x="17673" y="40093"/>
                  </a:lnTo>
                  <a:lnTo>
                    <a:pt x="24285" y="86"/>
                  </a:lnTo>
                  <a:cubicBezTo>
                    <a:pt x="24285" y="86"/>
                    <a:pt x="23371" y="1"/>
                    <a:pt x="21922" y="1"/>
                  </a:cubicBezTo>
                  <a:close/>
                </a:path>
              </a:pathLst>
            </a:custGeom>
            <a:solidFill>
              <a:srgbClr val="01A0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 name="Google Shape;1460;p40">
              <a:extLst>
                <a:ext uri="{FF2B5EF4-FFF2-40B4-BE49-F238E27FC236}">
                  <a16:creationId xmlns:a16="http://schemas.microsoft.com/office/drawing/2014/main" id="{D1DF6F7D-2580-7A49-A0E5-BC02B2658973}"/>
                </a:ext>
              </a:extLst>
            </p:cNvPr>
            <p:cNvSpPr/>
            <p:nvPr/>
          </p:nvSpPr>
          <p:spPr>
            <a:xfrm>
              <a:off x="2812100" y="1458925"/>
              <a:ext cx="549575" cy="702025"/>
            </a:xfrm>
            <a:custGeom>
              <a:avLst/>
              <a:gdLst/>
              <a:ahLst/>
              <a:cxnLst/>
              <a:rect l="l" t="t" r="r" b="b"/>
              <a:pathLst>
                <a:path w="21983" h="28081" extrusionOk="0">
                  <a:moveTo>
                    <a:pt x="16846" y="1"/>
                  </a:moveTo>
                  <a:cubicBezTo>
                    <a:pt x="14485" y="1"/>
                    <a:pt x="12153" y="638"/>
                    <a:pt x="10051" y="1815"/>
                  </a:cubicBezTo>
                  <a:cubicBezTo>
                    <a:pt x="2106" y="6377"/>
                    <a:pt x="0" y="21537"/>
                    <a:pt x="576" y="23811"/>
                  </a:cubicBezTo>
                  <a:cubicBezTo>
                    <a:pt x="1091" y="25894"/>
                    <a:pt x="1954" y="28081"/>
                    <a:pt x="3282" y="28081"/>
                  </a:cubicBezTo>
                  <a:cubicBezTo>
                    <a:pt x="4381" y="28081"/>
                    <a:pt x="5796" y="26585"/>
                    <a:pt x="7595" y="22295"/>
                  </a:cubicBezTo>
                  <a:cubicBezTo>
                    <a:pt x="9700" y="17200"/>
                    <a:pt x="16901" y="4510"/>
                    <a:pt x="16901" y="4510"/>
                  </a:cubicBezTo>
                  <a:lnTo>
                    <a:pt x="21983" y="1057"/>
                  </a:lnTo>
                  <a:cubicBezTo>
                    <a:pt x="20307" y="340"/>
                    <a:pt x="18569" y="1"/>
                    <a:pt x="16846" y="1"/>
                  </a:cubicBezTo>
                  <a:close/>
                </a:path>
              </a:pathLst>
            </a:custGeom>
            <a:solidFill>
              <a:srgbClr val="EF41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 name="Google Shape;1461;p40">
              <a:extLst>
                <a:ext uri="{FF2B5EF4-FFF2-40B4-BE49-F238E27FC236}">
                  <a16:creationId xmlns:a16="http://schemas.microsoft.com/office/drawing/2014/main" id="{8136219A-1739-8EC7-1105-AAC987731DA6}"/>
                </a:ext>
              </a:extLst>
            </p:cNvPr>
            <p:cNvSpPr/>
            <p:nvPr/>
          </p:nvSpPr>
          <p:spPr>
            <a:xfrm>
              <a:off x="2902650" y="1536900"/>
              <a:ext cx="598000" cy="935625"/>
            </a:xfrm>
            <a:custGeom>
              <a:avLst/>
              <a:gdLst/>
              <a:ahLst/>
              <a:cxnLst/>
              <a:rect l="l" t="t" r="r" b="b"/>
              <a:pathLst>
                <a:path w="23920" h="37425" extrusionOk="0">
                  <a:moveTo>
                    <a:pt x="16791" y="1"/>
                  </a:moveTo>
                  <a:cubicBezTo>
                    <a:pt x="9613" y="1"/>
                    <a:pt x="6261" y="7062"/>
                    <a:pt x="6261" y="7062"/>
                  </a:cubicBezTo>
                  <a:cubicBezTo>
                    <a:pt x="1516" y="15428"/>
                    <a:pt x="0" y="35488"/>
                    <a:pt x="0" y="35488"/>
                  </a:cubicBezTo>
                  <a:lnTo>
                    <a:pt x="16494" y="37425"/>
                  </a:lnTo>
                  <a:cubicBezTo>
                    <a:pt x="20298" y="33031"/>
                    <a:pt x="23920" y="32456"/>
                    <a:pt x="23920" y="32456"/>
                  </a:cubicBezTo>
                  <a:lnTo>
                    <a:pt x="22572" y="1391"/>
                  </a:lnTo>
                  <a:cubicBezTo>
                    <a:pt x="20424" y="401"/>
                    <a:pt x="18499" y="1"/>
                    <a:pt x="16791" y="1"/>
                  </a:cubicBezTo>
                  <a:close/>
                </a:path>
              </a:pathLst>
            </a:custGeom>
            <a:solidFill>
              <a:srgbClr val="FD7DA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 name="Google Shape;1462;p40">
              <a:extLst>
                <a:ext uri="{FF2B5EF4-FFF2-40B4-BE49-F238E27FC236}">
                  <a16:creationId xmlns:a16="http://schemas.microsoft.com/office/drawing/2014/main" id="{D07DA4FF-E92E-3449-4808-A28091ED177E}"/>
                </a:ext>
              </a:extLst>
            </p:cNvPr>
            <p:cNvSpPr/>
            <p:nvPr/>
          </p:nvSpPr>
          <p:spPr>
            <a:xfrm>
              <a:off x="2822275" y="1458925"/>
              <a:ext cx="634500" cy="1269450"/>
            </a:xfrm>
            <a:custGeom>
              <a:avLst/>
              <a:gdLst/>
              <a:ahLst/>
              <a:cxnLst/>
              <a:rect l="l" t="t" r="r" b="b"/>
              <a:pathLst>
                <a:path w="25380" h="50778" extrusionOk="0">
                  <a:moveTo>
                    <a:pt x="19398" y="0"/>
                  </a:moveTo>
                  <a:cubicBezTo>
                    <a:pt x="14200" y="0"/>
                    <a:pt x="7013" y="3380"/>
                    <a:pt x="3805" y="20414"/>
                  </a:cubicBezTo>
                  <a:cubicBezTo>
                    <a:pt x="3805" y="20414"/>
                    <a:pt x="1348" y="28023"/>
                    <a:pt x="576" y="36150"/>
                  </a:cubicBezTo>
                  <a:cubicBezTo>
                    <a:pt x="1" y="42060"/>
                    <a:pt x="4156" y="47324"/>
                    <a:pt x="9827" y="48489"/>
                  </a:cubicBezTo>
                  <a:lnTo>
                    <a:pt x="22572" y="50777"/>
                  </a:lnTo>
                  <a:lnTo>
                    <a:pt x="25380" y="1464"/>
                  </a:lnTo>
                  <a:cubicBezTo>
                    <a:pt x="25380" y="1464"/>
                    <a:pt x="22820" y="0"/>
                    <a:pt x="19398" y="0"/>
                  </a:cubicBezTo>
                  <a:close/>
                </a:path>
              </a:pathLst>
            </a:custGeom>
            <a:solidFill>
              <a:srgbClr val="74D8D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 name="Google Shape;1463;p40">
              <a:extLst>
                <a:ext uri="{FF2B5EF4-FFF2-40B4-BE49-F238E27FC236}">
                  <a16:creationId xmlns:a16="http://schemas.microsoft.com/office/drawing/2014/main" id="{87BCA007-9F55-8DF4-5A4A-3CB797425986}"/>
                </a:ext>
              </a:extLst>
            </p:cNvPr>
            <p:cNvSpPr/>
            <p:nvPr/>
          </p:nvSpPr>
          <p:spPr>
            <a:xfrm>
              <a:off x="3120575" y="1415150"/>
              <a:ext cx="1308650" cy="2025125"/>
            </a:xfrm>
            <a:custGeom>
              <a:avLst/>
              <a:gdLst/>
              <a:ahLst/>
              <a:cxnLst/>
              <a:rect l="l" t="t" r="r" b="b"/>
              <a:pathLst>
                <a:path w="52346" h="81005" extrusionOk="0">
                  <a:moveTo>
                    <a:pt x="17421" y="0"/>
                  </a:moveTo>
                  <a:cubicBezTo>
                    <a:pt x="0" y="21758"/>
                    <a:pt x="2106" y="68264"/>
                    <a:pt x="2106" y="68264"/>
                  </a:cubicBezTo>
                  <a:cubicBezTo>
                    <a:pt x="1516" y="80013"/>
                    <a:pt x="24088" y="80364"/>
                    <a:pt x="24088" y="80364"/>
                  </a:cubicBezTo>
                  <a:cubicBezTo>
                    <a:pt x="27767" y="80803"/>
                    <a:pt x="30907" y="81005"/>
                    <a:pt x="33588" y="81005"/>
                  </a:cubicBezTo>
                  <a:cubicBezTo>
                    <a:pt x="47364" y="81005"/>
                    <a:pt x="49005" y="75685"/>
                    <a:pt x="49299" y="69963"/>
                  </a:cubicBezTo>
                  <a:cubicBezTo>
                    <a:pt x="52345" y="25970"/>
                    <a:pt x="31696" y="2232"/>
                    <a:pt x="31696" y="2232"/>
                  </a:cubicBezTo>
                  <a:cubicBezTo>
                    <a:pt x="31095" y="3748"/>
                    <a:pt x="29812" y="4305"/>
                    <a:pt x="28251" y="4305"/>
                  </a:cubicBezTo>
                  <a:cubicBezTo>
                    <a:pt x="23911" y="4305"/>
                    <a:pt x="17421" y="0"/>
                    <a:pt x="17421" y="0"/>
                  </a:cubicBezTo>
                  <a:close/>
                </a:path>
              </a:pathLst>
            </a:custGeom>
            <a:solidFill>
              <a:srgbClr val="338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 name="Google Shape;1464;p40">
              <a:extLst>
                <a:ext uri="{FF2B5EF4-FFF2-40B4-BE49-F238E27FC236}">
                  <a16:creationId xmlns:a16="http://schemas.microsoft.com/office/drawing/2014/main" id="{1C0ECA88-B08A-E9BF-5C1A-C88816C29FB5}"/>
                </a:ext>
              </a:extLst>
            </p:cNvPr>
            <p:cNvSpPr/>
            <p:nvPr/>
          </p:nvSpPr>
          <p:spPr>
            <a:xfrm>
              <a:off x="3173200" y="1485325"/>
              <a:ext cx="350975" cy="587850"/>
            </a:xfrm>
            <a:custGeom>
              <a:avLst/>
              <a:gdLst/>
              <a:ahLst/>
              <a:cxnLst/>
              <a:rect l="l" t="t" r="r" b="b"/>
              <a:pathLst>
                <a:path w="14039" h="23514" extrusionOk="0">
                  <a:moveTo>
                    <a:pt x="14038" y="1"/>
                  </a:moveTo>
                  <a:lnTo>
                    <a:pt x="14038" y="1"/>
                  </a:lnTo>
                  <a:cubicBezTo>
                    <a:pt x="14038" y="1"/>
                    <a:pt x="8297" y="408"/>
                    <a:pt x="7946" y="759"/>
                  </a:cubicBezTo>
                  <a:cubicBezTo>
                    <a:pt x="7946" y="759"/>
                    <a:pt x="3033" y="6669"/>
                    <a:pt x="1" y="23513"/>
                  </a:cubicBezTo>
                  <a:lnTo>
                    <a:pt x="10402" y="5153"/>
                  </a:lnTo>
                  <a:cubicBezTo>
                    <a:pt x="10402" y="5153"/>
                    <a:pt x="11343" y="3454"/>
                    <a:pt x="14038" y="1"/>
                  </a:cubicBezTo>
                  <a:close/>
                </a:path>
              </a:pathLst>
            </a:custGeom>
            <a:solidFill>
              <a:srgbClr val="FFB43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Google Shape;1465;p40">
              <a:extLst>
                <a:ext uri="{FF2B5EF4-FFF2-40B4-BE49-F238E27FC236}">
                  <a16:creationId xmlns:a16="http://schemas.microsoft.com/office/drawing/2014/main" id="{FDF95628-CB5B-929C-445D-F11D50547E0C}"/>
                </a:ext>
              </a:extLst>
            </p:cNvPr>
            <p:cNvSpPr/>
            <p:nvPr/>
          </p:nvSpPr>
          <p:spPr>
            <a:xfrm>
              <a:off x="3173200" y="1485325"/>
              <a:ext cx="350975" cy="587850"/>
            </a:xfrm>
            <a:custGeom>
              <a:avLst/>
              <a:gdLst/>
              <a:ahLst/>
              <a:cxnLst/>
              <a:rect l="l" t="t" r="r" b="b"/>
              <a:pathLst>
                <a:path w="14039" h="23514" extrusionOk="0">
                  <a:moveTo>
                    <a:pt x="14038" y="1"/>
                  </a:moveTo>
                  <a:lnTo>
                    <a:pt x="14038" y="1"/>
                  </a:lnTo>
                  <a:cubicBezTo>
                    <a:pt x="14038" y="1"/>
                    <a:pt x="8297" y="408"/>
                    <a:pt x="7946" y="759"/>
                  </a:cubicBezTo>
                  <a:cubicBezTo>
                    <a:pt x="7946" y="759"/>
                    <a:pt x="3033" y="6669"/>
                    <a:pt x="1" y="23513"/>
                  </a:cubicBezTo>
                  <a:lnTo>
                    <a:pt x="10402" y="5153"/>
                  </a:lnTo>
                  <a:cubicBezTo>
                    <a:pt x="10402" y="5153"/>
                    <a:pt x="11343" y="3454"/>
                    <a:pt x="14038" y="1"/>
                  </a:cubicBezTo>
                  <a:close/>
                </a:path>
              </a:pathLst>
            </a:custGeom>
            <a:solidFill>
              <a:srgbClr val="000000">
                <a:alpha val="98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Google Shape;1466;p40">
              <a:extLst>
                <a:ext uri="{FF2B5EF4-FFF2-40B4-BE49-F238E27FC236}">
                  <a16:creationId xmlns:a16="http://schemas.microsoft.com/office/drawing/2014/main" id="{293E3740-1CB6-B9D8-E08C-B39DE828DAA8}"/>
                </a:ext>
              </a:extLst>
            </p:cNvPr>
            <p:cNvSpPr/>
            <p:nvPr/>
          </p:nvSpPr>
          <p:spPr>
            <a:xfrm>
              <a:off x="2902650" y="1447425"/>
              <a:ext cx="465000" cy="1156725"/>
            </a:xfrm>
            <a:custGeom>
              <a:avLst/>
              <a:gdLst/>
              <a:ahLst/>
              <a:cxnLst/>
              <a:rect l="l" t="t" r="r" b="b"/>
              <a:pathLst>
                <a:path w="18600" h="46269" extrusionOk="0">
                  <a:moveTo>
                    <a:pt x="18010" y="1"/>
                  </a:moveTo>
                  <a:cubicBezTo>
                    <a:pt x="17841" y="1"/>
                    <a:pt x="11174" y="941"/>
                    <a:pt x="7777" y="9294"/>
                  </a:cubicBezTo>
                  <a:cubicBezTo>
                    <a:pt x="4913" y="16144"/>
                    <a:pt x="0" y="32806"/>
                    <a:pt x="941" y="45917"/>
                  </a:cubicBezTo>
                  <a:cubicBezTo>
                    <a:pt x="941" y="46086"/>
                    <a:pt x="1109" y="46268"/>
                    <a:pt x="1348" y="46268"/>
                  </a:cubicBezTo>
                  <a:lnTo>
                    <a:pt x="1516" y="46268"/>
                  </a:lnTo>
                  <a:cubicBezTo>
                    <a:pt x="1699" y="46268"/>
                    <a:pt x="1867" y="46086"/>
                    <a:pt x="1867" y="45917"/>
                  </a:cubicBezTo>
                  <a:cubicBezTo>
                    <a:pt x="758" y="32806"/>
                    <a:pt x="5910" y="16495"/>
                    <a:pt x="8535" y="9715"/>
                  </a:cubicBezTo>
                  <a:cubicBezTo>
                    <a:pt x="11749" y="1699"/>
                    <a:pt x="18010" y="759"/>
                    <a:pt x="18192" y="759"/>
                  </a:cubicBezTo>
                  <a:cubicBezTo>
                    <a:pt x="18361" y="759"/>
                    <a:pt x="18599" y="590"/>
                    <a:pt x="18599" y="408"/>
                  </a:cubicBezTo>
                  <a:cubicBezTo>
                    <a:pt x="18599" y="239"/>
                    <a:pt x="18192" y="1"/>
                    <a:pt x="18010" y="1"/>
                  </a:cubicBezTo>
                  <a:close/>
                </a:path>
              </a:pathLst>
            </a:custGeom>
            <a:solidFill>
              <a:srgbClr val="01A0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 name="Google Shape;1467;p40">
              <a:extLst>
                <a:ext uri="{FF2B5EF4-FFF2-40B4-BE49-F238E27FC236}">
                  <a16:creationId xmlns:a16="http://schemas.microsoft.com/office/drawing/2014/main" id="{62187CB1-FA7B-6180-CC33-C36F98BF02C4}"/>
                </a:ext>
              </a:extLst>
            </p:cNvPr>
            <p:cNvSpPr/>
            <p:nvPr/>
          </p:nvSpPr>
          <p:spPr>
            <a:xfrm>
              <a:off x="3187600" y="1439475"/>
              <a:ext cx="800150" cy="1475200"/>
            </a:xfrm>
            <a:custGeom>
              <a:avLst/>
              <a:gdLst/>
              <a:ahLst/>
              <a:cxnLst/>
              <a:rect l="l" t="t" r="r" b="b"/>
              <a:pathLst>
                <a:path w="32006" h="59008" extrusionOk="0">
                  <a:moveTo>
                    <a:pt x="12783" y="1"/>
                  </a:moveTo>
                  <a:cubicBezTo>
                    <a:pt x="10066" y="1"/>
                    <a:pt x="6087" y="2289"/>
                    <a:pt x="3748" y="9261"/>
                  </a:cubicBezTo>
                  <a:cubicBezTo>
                    <a:pt x="3748" y="9261"/>
                    <a:pt x="6278" y="3940"/>
                    <a:pt x="10005" y="3940"/>
                  </a:cubicBezTo>
                  <a:cubicBezTo>
                    <a:pt x="10849" y="3940"/>
                    <a:pt x="11753" y="4213"/>
                    <a:pt x="12704" y="4881"/>
                  </a:cubicBezTo>
                  <a:cubicBezTo>
                    <a:pt x="18782" y="8854"/>
                    <a:pt x="24046" y="21192"/>
                    <a:pt x="26741" y="41322"/>
                  </a:cubicBezTo>
                  <a:cubicBezTo>
                    <a:pt x="27499" y="46586"/>
                    <a:pt x="24285" y="51724"/>
                    <a:pt x="19133" y="53254"/>
                  </a:cubicBezTo>
                  <a:cubicBezTo>
                    <a:pt x="17669" y="53644"/>
                    <a:pt x="16143" y="53806"/>
                    <a:pt x="14621" y="53806"/>
                  </a:cubicBezTo>
                  <a:cubicBezTo>
                    <a:pt x="7273" y="53806"/>
                    <a:pt x="0" y="50039"/>
                    <a:pt x="0" y="50039"/>
                  </a:cubicBezTo>
                  <a:lnTo>
                    <a:pt x="0" y="55121"/>
                  </a:lnTo>
                  <a:cubicBezTo>
                    <a:pt x="0" y="55121"/>
                    <a:pt x="3451" y="59007"/>
                    <a:pt x="10274" y="59007"/>
                  </a:cubicBezTo>
                  <a:cubicBezTo>
                    <a:pt x="12775" y="59007"/>
                    <a:pt x="15730" y="58485"/>
                    <a:pt x="19133" y="57058"/>
                  </a:cubicBezTo>
                  <a:cubicBezTo>
                    <a:pt x="32005" y="51555"/>
                    <a:pt x="31654" y="43189"/>
                    <a:pt x="31654" y="43189"/>
                  </a:cubicBezTo>
                  <a:cubicBezTo>
                    <a:pt x="31654" y="43189"/>
                    <a:pt x="30882" y="8685"/>
                    <a:pt x="14389" y="319"/>
                  </a:cubicBezTo>
                  <a:cubicBezTo>
                    <a:pt x="13939" y="116"/>
                    <a:pt x="13393" y="1"/>
                    <a:pt x="12783" y="1"/>
                  </a:cubicBezTo>
                  <a:close/>
                </a:path>
              </a:pathLst>
            </a:custGeom>
            <a:solidFill>
              <a:srgbClr val="FFB43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 name="Google Shape;1468;p40">
              <a:extLst>
                <a:ext uri="{FF2B5EF4-FFF2-40B4-BE49-F238E27FC236}">
                  <a16:creationId xmlns:a16="http://schemas.microsoft.com/office/drawing/2014/main" id="{387D51B6-AC01-ABA4-1296-2D2C238C1968}"/>
                </a:ext>
              </a:extLst>
            </p:cNvPr>
            <p:cNvSpPr/>
            <p:nvPr/>
          </p:nvSpPr>
          <p:spPr>
            <a:xfrm>
              <a:off x="3490450" y="2448550"/>
              <a:ext cx="222175" cy="195825"/>
            </a:xfrm>
            <a:custGeom>
              <a:avLst/>
              <a:gdLst/>
              <a:ahLst/>
              <a:cxnLst/>
              <a:rect l="l" t="t" r="r" b="b"/>
              <a:pathLst>
                <a:path w="8887" h="7833" extrusionOk="0">
                  <a:moveTo>
                    <a:pt x="4529" y="0"/>
                  </a:moveTo>
                  <a:cubicBezTo>
                    <a:pt x="3980" y="0"/>
                    <a:pt x="3414" y="117"/>
                    <a:pt x="2864" y="369"/>
                  </a:cubicBezTo>
                  <a:cubicBezTo>
                    <a:pt x="941" y="1127"/>
                    <a:pt x="1" y="3584"/>
                    <a:pt x="941" y="5465"/>
                  </a:cubicBezTo>
                  <a:cubicBezTo>
                    <a:pt x="1521" y="6937"/>
                    <a:pt x="3096" y="7833"/>
                    <a:pt x="4665" y="7833"/>
                  </a:cubicBezTo>
                  <a:cubicBezTo>
                    <a:pt x="5146" y="7833"/>
                    <a:pt x="5627" y="7749"/>
                    <a:pt x="6079" y="7571"/>
                  </a:cubicBezTo>
                  <a:cubicBezTo>
                    <a:pt x="7960" y="6630"/>
                    <a:pt x="8886" y="4342"/>
                    <a:pt x="7960" y="2236"/>
                  </a:cubicBezTo>
                  <a:cubicBezTo>
                    <a:pt x="7395" y="870"/>
                    <a:pt x="6026" y="0"/>
                    <a:pt x="4529" y="0"/>
                  </a:cubicBezTo>
                  <a:close/>
                </a:path>
              </a:pathLst>
            </a:custGeom>
            <a:solidFill>
              <a:srgbClr val="FFA49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 name="Google Shape;1469;p40">
              <a:extLst>
                <a:ext uri="{FF2B5EF4-FFF2-40B4-BE49-F238E27FC236}">
                  <a16:creationId xmlns:a16="http://schemas.microsoft.com/office/drawing/2014/main" id="{E05EB0E9-7EDC-38C6-E70B-06082D4F18D2}"/>
                </a:ext>
              </a:extLst>
            </p:cNvPr>
            <p:cNvSpPr/>
            <p:nvPr/>
          </p:nvSpPr>
          <p:spPr>
            <a:xfrm>
              <a:off x="3562050" y="2159475"/>
              <a:ext cx="473775" cy="473800"/>
            </a:xfrm>
            <a:custGeom>
              <a:avLst/>
              <a:gdLst/>
              <a:ahLst/>
              <a:cxnLst/>
              <a:rect l="l" t="t" r="r" b="b"/>
              <a:pathLst>
                <a:path w="18951" h="18952" extrusionOk="0">
                  <a:moveTo>
                    <a:pt x="18435" y="7927"/>
                  </a:moveTo>
                  <a:lnTo>
                    <a:pt x="18435" y="7927"/>
                  </a:lnTo>
                  <a:cubicBezTo>
                    <a:pt x="18417" y="7943"/>
                    <a:pt x="18400" y="7960"/>
                    <a:pt x="18361" y="7960"/>
                  </a:cubicBezTo>
                  <a:lnTo>
                    <a:pt x="18435" y="7927"/>
                  </a:lnTo>
                  <a:close/>
                  <a:moveTo>
                    <a:pt x="8886" y="1"/>
                  </a:moveTo>
                  <a:cubicBezTo>
                    <a:pt x="9068" y="1292"/>
                    <a:pt x="8535" y="3215"/>
                    <a:pt x="7777" y="5265"/>
                  </a:cubicBezTo>
                  <a:cubicBezTo>
                    <a:pt x="7201" y="6430"/>
                    <a:pt x="6612" y="7370"/>
                    <a:pt x="5854" y="8535"/>
                  </a:cubicBezTo>
                  <a:cubicBezTo>
                    <a:pt x="5798" y="8606"/>
                    <a:pt x="5727" y="8662"/>
                    <a:pt x="5727" y="8718"/>
                  </a:cubicBezTo>
                  <a:cubicBezTo>
                    <a:pt x="4043" y="10065"/>
                    <a:pt x="2106" y="11118"/>
                    <a:pt x="0" y="11932"/>
                  </a:cubicBezTo>
                  <a:lnTo>
                    <a:pt x="3215" y="18951"/>
                  </a:lnTo>
                  <a:cubicBezTo>
                    <a:pt x="6724" y="17379"/>
                    <a:pt x="13925" y="14038"/>
                    <a:pt x="15146" y="12340"/>
                  </a:cubicBezTo>
                  <a:cubicBezTo>
                    <a:pt x="15792" y="12171"/>
                    <a:pt x="16606" y="11989"/>
                    <a:pt x="17603" y="11764"/>
                  </a:cubicBezTo>
                  <a:cubicBezTo>
                    <a:pt x="18010" y="11525"/>
                    <a:pt x="18193" y="11343"/>
                    <a:pt x="18361" y="10992"/>
                  </a:cubicBezTo>
                  <a:cubicBezTo>
                    <a:pt x="18543" y="10585"/>
                    <a:pt x="18543" y="10234"/>
                    <a:pt x="18361" y="9827"/>
                  </a:cubicBezTo>
                  <a:cubicBezTo>
                    <a:pt x="18305" y="9715"/>
                    <a:pt x="18249" y="9588"/>
                    <a:pt x="18136" y="9476"/>
                  </a:cubicBezTo>
                  <a:lnTo>
                    <a:pt x="18193" y="9476"/>
                  </a:lnTo>
                  <a:cubicBezTo>
                    <a:pt x="18543" y="9237"/>
                    <a:pt x="18782" y="9069"/>
                    <a:pt x="18951" y="8718"/>
                  </a:cubicBezTo>
                  <a:cubicBezTo>
                    <a:pt x="18951" y="8311"/>
                    <a:pt x="18951" y="8128"/>
                    <a:pt x="18782" y="7777"/>
                  </a:cubicBezTo>
                  <a:cubicBezTo>
                    <a:pt x="18656" y="7553"/>
                    <a:pt x="18487" y="7426"/>
                    <a:pt x="18361" y="7314"/>
                  </a:cubicBezTo>
                  <a:cubicBezTo>
                    <a:pt x="18712" y="6851"/>
                    <a:pt x="18894" y="6205"/>
                    <a:pt x="18782" y="5672"/>
                  </a:cubicBezTo>
                  <a:cubicBezTo>
                    <a:pt x="18543" y="5265"/>
                    <a:pt x="18193" y="4914"/>
                    <a:pt x="17785" y="4914"/>
                  </a:cubicBezTo>
                  <a:cubicBezTo>
                    <a:pt x="17610" y="4830"/>
                    <a:pt x="17375" y="4787"/>
                    <a:pt x="17140" y="4787"/>
                  </a:cubicBezTo>
                  <a:cubicBezTo>
                    <a:pt x="16905" y="4787"/>
                    <a:pt x="16669" y="4830"/>
                    <a:pt x="16494" y="4914"/>
                  </a:cubicBezTo>
                  <a:lnTo>
                    <a:pt x="16494" y="4745"/>
                  </a:lnTo>
                  <a:cubicBezTo>
                    <a:pt x="16494" y="4156"/>
                    <a:pt x="16087" y="3566"/>
                    <a:pt x="15736" y="3215"/>
                  </a:cubicBezTo>
                  <a:cubicBezTo>
                    <a:pt x="15441" y="3131"/>
                    <a:pt x="15150" y="3089"/>
                    <a:pt x="14866" y="3089"/>
                  </a:cubicBezTo>
                  <a:cubicBezTo>
                    <a:pt x="14581" y="3089"/>
                    <a:pt x="14304" y="3131"/>
                    <a:pt x="14037" y="3215"/>
                  </a:cubicBezTo>
                  <a:cubicBezTo>
                    <a:pt x="12816" y="3861"/>
                    <a:pt x="11581" y="4619"/>
                    <a:pt x="10711" y="5321"/>
                  </a:cubicBezTo>
                  <a:cubicBezTo>
                    <a:pt x="10767" y="4970"/>
                    <a:pt x="10767" y="4745"/>
                    <a:pt x="10767" y="4745"/>
                  </a:cubicBezTo>
                  <a:cubicBezTo>
                    <a:pt x="10767" y="4745"/>
                    <a:pt x="11525" y="2457"/>
                    <a:pt x="10416" y="352"/>
                  </a:cubicBezTo>
                  <a:cubicBezTo>
                    <a:pt x="10065" y="1"/>
                    <a:pt x="9307" y="1"/>
                    <a:pt x="8886" y="1"/>
                  </a:cubicBezTo>
                  <a:close/>
                </a:path>
              </a:pathLst>
            </a:custGeom>
            <a:solidFill>
              <a:srgbClr val="E2875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 name="Google Shape;1470;p40">
              <a:extLst>
                <a:ext uri="{FF2B5EF4-FFF2-40B4-BE49-F238E27FC236}">
                  <a16:creationId xmlns:a16="http://schemas.microsoft.com/office/drawing/2014/main" id="{9C8ACC25-94B5-1556-B9AF-90954C9AB54C}"/>
                </a:ext>
              </a:extLst>
            </p:cNvPr>
            <p:cNvSpPr/>
            <p:nvPr/>
          </p:nvSpPr>
          <p:spPr>
            <a:xfrm>
              <a:off x="3016700" y="1523900"/>
              <a:ext cx="748550" cy="1280600"/>
            </a:xfrm>
            <a:custGeom>
              <a:avLst/>
              <a:gdLst/>
              <a:ahLst/>
              <a:cxnLst/>
              <a:rect l="l" t="t" r="r" b="b"/>
              <a:pathLst>
                <a:path w="29942" h="51224" extrusionOk="0">
                  <a:moveTo>
                    <a:pt x="20677" y="1"/>
                  </a:moveTo>
                  <a:cubicBezTo>
                    <a:pt x="18511" y="1"/>
                    <a:pt x="16382" y="1171"/>
                    <a:pt x="14978" y="3202"/>
                  </a:cubicBezTo>
                  <a:cubicBezTo>
                    <a:pt x="0" y="26533"/>
                    <a:pt x="3397" y="43027"/>
                    <a:pt x="3397" y="43027"/>
                  </a:cubicBezTo>
                  <a:cubicBezTo>
                    <a:pt x="4155" y="50635"/>
                    <a:pt x="8310" y="50803"/>
                    <a:pt x="8310" y="50803"/>
                  </a:cubicBezTo>
                  <a:cubicBezTo>
                    <a:pt x="9529" y="51092"/>
                    <a:pt x="10747" y="51223"/>
                    <a:pt x="11954" y="51223"/>
                  </a:cubicBezTo>
                  <a:cubicBezTo>
                    <a:pt x="18853" y="51223"/>
                    <a:pt x="25414" y="46936"/>
                    <a:pt x="29942" y="43209"/>
                  </a:cubicBezTo>
                  <a:cubicBezTo>
                    <a:pt x="29773" y="42451"/>
                    <a:pt x="29591" y="41679"/>
                    <a:pt x="29366" y="40752"/>
                  </a:cubicBezTo>
                  <a:cubicBezTo>
                    <a:pt x="28594" y="38113"/>
                    <a:pt x="28075" y="35432"/>
                    <a:pt x="27668" y="32625"/>
                  </a:cubicBezTo>
                  <a:lnTo>
                    <a:pt x="18951" y="35081"/>
                  </a:lnTo>
                  <a:cubicBezTo>
                    <a:pt x="25969" y="22911"/>
                    <a:pt x="27485" y="16650"/>
                    <a:pt x="28243" y="11569"/>
                  </a:cubicBezTo>
                  <a:cubicBezTo>
                    <a:pt x="28426" y="10979"/>
                    <a:pt x="28426" y="10221"/>
                    <a:pt x="28426" y="9688"/>
                  </a:cubicBezTo>
                  <a:cubicBezTo>
                    <a:pt x="28833" y="4901"/>
                    <a:pt x="26559" y="2262"/>
                    <a:pt x="23864" y="914"/>
                  </a:cubicBezTo>
                  <a:cubicBezTo>
                    <a:pt x="22849" y="293"/>
                    <a:pt x="21758" y="1"/>
                    <a:pt x="20677" y="1"/>
                  </a:cubicBezTo>
                  <a:close/>
                </a:path>
              </a:pathLst>
            </a:custGeom>
            <a:solidFill>
              <a:srgbClr val="338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 name="Google Shape;1471;p40">
              <a:extLst>
                <a:ext uri="{FF2B5EF4-FFF2-40B4-BE49-F238E27FC236}">
                  <a16:creationId xmlns:a16="http://schemas.microsoft.com/office/drawing/2014/main" id="{8D9BF216-3EB0-3A93-5F20-41585B5C9A66}"/>
                </a:ext>
              </a:extLst>
            </p:cNvPr>
            <p:cNvSpPr/>
            <p:nvPr/>
          </p:nvSpPr>
          <p:spPr>
            <a:xfrm>
              <a:off x="3543100" y="2057525"/>
              <a:ext cx="165300" cy="328675"/>
            </a:xfrm>
            <a:custGeom>
              <a:avLst/>
              <a:gdLst/>
              <a:ahLst/>
              <a:cxnLst/>
              <a:rect l="l" t="t" r="r" b="b"/>
              <a:pathLst>
                <a:path w="6612" h="13147" extrusionOk="0">
                  <a:moveTo>
                    <a:pt x="4158" y="0"/>
                  </a:moveTo>
                  <a:cubicBezTo>
                    <a:pt x="4054" y="0"/>
                    <a:pt x="3973" y="106"/>
                    <a:pt x="3973" y="106"/>
                  </a:cubicBezTo>
                  <a:cubicBezTo>
                    <a:pt x="3804" y="457"/>
                    <a:pt x="0" y="8234"/>
                    <a:pt x="169" y="12038"/>
                  </a:cubicBezTo>
                  <a:cubicBezTo>
                    <a:pt x="169" y="12389"/>
                    <a:pt x="351" y="12613"/>
                    <a:pt x="520" y="12796"/>
                  </a:cubicBezTo>
                  <a:cubicBezTo>
                    <a:pt x="941" y="12964"/>
                    <a:pt x="1516" y="13147"/>
                    <a:pt x="2050" y="13147"/>
                  </a:cubicBezTo>
                  <a:cubicBezTo>
                    <a:pt x="3804" y="13147"/>
                    <a:pt x="6022" y="12389"/>
                    <a:pt x="6429" y="12389"/>
                  </a:cubicBezTo>
                  <a:cubicBezTo>
                    <a:pt x="6429" y="12389"/>
                    <a:pt x="6612" y="12206"/>
                    <a:pt x="6612" y="12038"/>
                  </a:cubicBezTo>
                  <a:cubicBezTo>
                    <a:pt x="6429" y="11855"/>
                    <a:pt x="6429" y="11855"/>
                    <a:pt x="6261" y="11855"/>
                  </a:cubicBezTo>
                  <a:cubicBezTo>
                    <a:pt x="5388" y="12115"/>
                    <a:pt x="3400" y="12598"/>
                    <a:pt x="2051" y="12598"/>
                  </a:cubicBezTo>
                  <a:cubicBezTo>
                    <a:pt x="1577" y="12598"/>
                    <a:pt x="1181" y="12538"/>
                    <a:pt x="941" y="12389"/>
                  </a:cubicBezTo>
                  <a:cubicBezTo>
                    <a:pt x="758" y="12206"/>
                    <a:pt x="758" y="12206"/>
                    <a:pt x="758" y="12038"/>
                  </a:cubicBezTo>
                  <a:cubicBezTo>
                    <a:pt x="520" y="8402"/>
                    <a:pt x="4324" y="457"/>
                    <a:pt x="4324" y="457"/>
                  </a:cubicBezTo>
                  <a:cubicBezTo>
                    <a:pt x="4562" y="275"/>
                    <a:pt x="4562" y="106"/>
                    <a:pt x="4324" y="106"/>
                  </a:cubicBezTo>
                  <a:cubicBezTo>
                    <a:pt x="4267" y="27"/>
                    <a:pt x="4210" y="0"/>
                    <a:pt x="4158" y="0"/>
                  </a:cubicBezTo>
                  <a:close/>
                </a:path>
              </a:pathLst>
            </a:custGeom>
            <a:solidFill>
              <a:srgbClr val="5A25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 name="Google Shape;1472;p40">
              <a:extLst>
                <a:ext uri="{FF2B5EF4-FFF2-40B4-BE49-F238E27FC236}">
                  <a16:creationId xmlns:a16="http://schemas.microsoft.com/office/drawing/2014/main" id="{B22CC512-7F20-14D0-6B40-F6EA8A1FB3C2}"/>
                </a:ext>
              </a:extLst>
            </p:cNvPr>
            <p:cNvSpPr/>
            <p:nvPr/>
          </p:nvSpPr>
          <p:spPr>
            <a:xfrm>
              <a:off x="3215675" y="237450"/>
              <a:ext cx="1000175" cy="865200"/>
            </a:xfrm>
            <a:custGeom>
              <a:avLst/>
              <a:gdLst/>
              <a:ahLst/>
              <a:cxnLst/>
              <a:rect l="l" t="t" r="r" b="b"/>
              <a:pathLst>
                <a:path w="40007" h="34608" extrusionOk="0">
                  <a:moveTo>
                    <a:pt x="24420" y="1"/>
                  </a:moveTo>
                  <a:cubicBezTo>
                    <a:pt x="22492" y="1"/>
                    <a:pt x="20490" y="779"/>
                    <a:pt x="19119" y="2315"/>
                  </a:cubicBezTo>
                  <a:cubicBezTo>
                    <a:pt x="18179" y="3298"/>
                    <a:pt x="17421" y="4828"/>
                    <a:pt x="16143" y="5179"/>
                  </a:cubicBezTo>
                  <a:cubicBezTo>
                    <a:pt x="15887" y="5247"/>
                    <a:pt x="15637" y="5276"/>
                    <a:pt x="15389" y="5276"/>
                  </a:cubicBezTo>
                  <a:cubicBezTo>
                    <a:pt x="14158" y="5276"/>
                    <a:pt x="13012" y="4561"/>
                    <a:pt x="11750" y="4421"/>
                  </a:cubicBezTo>
                  <a:cubicBezTo>
                    <a:pt x="11323" y="4313"/>
                    <a:pt x="10893" y="4261"/>
                    <a:pt x="10466" y="4261"/>
                  </a:cubicBezTo>
                  <a:cubicBezTo>
                    <a:pt x="7851" y="4261"/>
                    <a:pt x="5383" y="6207"/>
                    <a:pt x="4731" y="8983"/>
                  </a:cubicBezTo>
                  <a:cubicBezTo>
                    <a:pt x="4141" y="11088"/>
                    <a:pt x="4562" y="13306"/>
                    <a:pt x="3790" y="15412"/>
                  </a:cubicBezTo>
                  <a:cubicBezTo>
                    <a:pt x="3032" y="18276"/>
                    <a:pt x="351" y="20143"/>
                    <a:pt x="169" y="23189"/>
                  </a:cubicBezTo>
                  <a:cubicBezTo>
                    <a:pt x="0" y="23947"/>
                    <a:pt x="0" y="24887"/>
                    <a:pt x="169" y="25645"/>
                  </a:cubicBezTo>
                  <a:cubicBezTo>
                    <a:pt x="1109" y="29856"/>
                    <a:pt x="3973" y="33422"/>
                    <a:pt x="7595" y="34362"/>
                  </a:cubicBezTo>
                  <a:cubicBezTo>
                    <a:pt x="8226" y="34528"/>
                    <a:pt x="8868" y="34608"/>
                    <a:pt x="9505" y="34608"/>
                  </a:cubicBezTo>
                  <a:cubicBezTo>
                    <a:pt x="12706" y="34608"/>
                    <a:pt x="15805" y="32591"/>
                    <a:pt x="17070" y="29267"/>
                  </a:cubicBezTo>
                  <a:cubicBezTo>
                    <a:pt x="17828" y="26993"/>
                    <a:pt x="17659" y="24354"/>
                    <a:pt x="18768" y="22248"/>
                  </a:cubicBezTo>
                  <a:cubicBezTo>
                    <a:pt x="19709" y="20325"/>
                    <a:pt x="21632" y="19034"/>
                    <a:pt x="23681" y="18627"/>
                  </a:cubicBezTo>
                  <a:cubicBezTo>
                    <a:pt x="24807" y="18423"/>
                    <a:pt x="25965" y="18337"/>
                    <a:pt x="27119" y="18337"/>
                  </a:cubicBezTo>
                  <a:cubicBezTo>
                    <a:pt x="27950" y="18337"/>
                    <a:pt x="28779" y="18382"/>
                    <a:pt x="29591" y="18458"/>
                  </a:cubicBezTo>
                  <a:cubicBezTo>
                    <a:pt x="29934" y="18503"/>
                    <a:pt x="30309" y="18536"/>
                    <a:pt x="30690" y="18536"/>
                  </a:cubicBezTo>
                  <a:cubicBezTo>
                    <a:pt x="31723" y="18536"/>
                    <a:pt x="32797" y="18293"/>
                    <a:pt x="33363" y="17388"/>
                  </a:cubicBezTo>
                  <a:lnTo>
                    <a:pt x="33363" y="17388"/>
                  </a:lnTo>
                  <a:cubicBezTo>
                    <a:pt x="33726" y="17418"/>
                    <a:pt x="34081" y="17435"/>
                    <a:pt x="34430" y="17435"/>
                  </a:cubicBezTo>
                  <a:cubicBezTo>
                    <a:pt x="35504" y="17435"/>
                    <a:pt x="36524" y="17268"/>
                    <a:pt x="37550" y="16760"/>
                  </a:cubicBezTo>
                  <a:cubicBezTo>
                    <a:pt x="38884" y="16002"/>
                    <a:pt x="40007" y="14303"/>
                    <a:pt x="39656" y="12548"/>
                  </a:cubicBezTo>
                  <a:cubicBezTo>
                    <a:pt x="39235" y="11439"/>
                    <a:pt x="38477" y="10667"/>
                    <a:pt x="37550" y="10092"/>
                  </a:cubicBezTo>
                  <a:cubicBezTo>
                    <a:pt x="36610" y="9334"/>
                    <a:pt x="35445" y="8800"/>
                    <a:pt x="34322" y="8393"/>
                  </a:cubicBezTo>
                  <a:cubicBezTo>
                    <a:pt x="33746" y="8211"/>
                    <a:pt x="33156" y="8042"/>
                    <a:pt x="32637" y="7635"/>
                  </a:cubicBezTo>
                  <a:cubicBezTo>
                    <a:pt x="31289" y="6877"/>
                    <a:pt x="30882" y="5179"/>
                    <a:pt x="30181" y="3649"/>
                  </a:cubicBezTo>
                  <a:cubicBezTo>
                    <a:pt x="29001" y="1782"/>
                    <a:pt x="27134" y="434"/>
                    <a:pt x="25029" y="27"/>
                  </a:cubicBezTo>
                  <a:cubicBezTo>
                    <a:pt x="24827" y="10"/>
                    <a:pt x="24624" y="1"/>
                    <a:pt x="24420" y="1"/>
                  </a:cubicBezTo>
                  <a:close/>
                </a:path>
              </a:pathLst>
            </a:custGeom>
            <a:solidFill>
              <a:srgbClr val="5A25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 name="Google Shape;1473;p40">
              <a:extLst>
                <a:ext uri="{FF2B5EF4-FFF2-40B4-BE49-F238E27FC236}">
                  <a16:creationId xmlns:a16="http://schemas.microsoft.com/office/drawing/2014/main" id="{A349AF65-979F-2F58-22A5-E165DCADC37C}"/>
                </a:ext>
              </a:extLst>
            </p:cNvPr>
            <p:cNvSpPr/>
            <p:nvPr/>
          </p:nvSpPr>
          <p:spPr>
            <a:xfrm>
              <a:off x="3367625" y="422475"/>
              <a:ext cx="862625" cy="917525"/>
            </a:xfrm>
            <a:custGeom>
              <a:avLst/>
              <a:gdLst/>
              <a:ahLst/>
              <a:cxnLst/>
              <a:rect l="l" t="t" r="r" b="b"/>
              <a:pathLst>
                <a:path w="34505" h="36701" extrusionOk="0">
                  <a:moveTo>
                    <a:pt x="17315" y="1"/>
                  </a:moveTo>
                  <a:cubicBezTo>
                    <a:pt x="16909" y="1"/>
                    <a:pt x="16499" y="18"/>
                    <a:pt x="16087" y="52"/>
                  </a:cubicBezTo>
                  <a:cubicBezTo>
                    <a:pt x="7019" y="641"/>
                    <a:pt x="0" y="9359"/>
                    <a:pt x="758" y="19409"/>
                  </a:cubicBezTo>
                  <a:cubicBezTo>
                    <a:pt x="1492" y="29323"/>
                    <a:pt x="8965" y="36701"/>
                    <a:pt x="17661" y="36701"/>
                  </a:cubicBezTo>
                  <a:cubicBezTo>
                    <a:pt x="17954" y="36701"/>
                    <a:pt x="18248" y="36692"/>
                    <a:pt x="18544" y="36675"/>
                  </a:cubicBezTo>
                  <a:cubicBezTo>
                    <a:pt x="27668" y="35903"/>
                    <a:pt x="34504" y="27369"/>
                    <a:pt x="33929" y="17135"/>
                  </a:cubicBezTo>
                  <a:cubicBezTo>
                    <a:pt x="33191" y="7525"/>
                    <a:pt x="25914" y="1"/>
                    <a:pt x="17315" y="1"/>
                  </a:cubicBezTo>
                  <a:close/>
                </a:path>
              </a:pathLst>
            </a:custGeom>
            <a:solidFill>
              <a:srgbClr val="E2875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 name="Google Shape;1474;p40">
              <a:extLst>
                <a:ext uri="{FF2B5EF4-FFF2-40B4-BE49-F238E27FC236}">
                  <a16:creationId xmlns:a16="http://schemas.microsoft.com/office/drawing/2014/main" id="{67236E36-F950-DE6C-7832-ACDC515E3BB1}"/>
                </a:ext>
              </a:extLst>
            </p:cNvPr>
            <p:cNvSpPr/>
            <p:nvPr/>
          </p:nvSpPr>
          <p:spPr>
            <a:xfrm>
              <a:off x="3287250" y="831900"/>
              <a:ext cx="198675" cy="198650"/>
            </a:xfrm>
            <a:custGeom>
              <a:avLst/>
              <a:gdLst/>
              <a:ahLst/>
              <a:cxnLst/>
              <a:rect l="l" t="t" r="r" b="b"/>
              <a:pathLst>
                <a:path w="7947" h="7946" extrusionOk="0">
                  <a:moveTo>
                    <a:pt x="3973" y="0"/>
                  </a:moveTo>
                  <a:cubicBezTo>
                    <a:pt x="1699" y="0"/>
                    <a:pt x="1" y="1699"/>
                    <a:pt x="1" y="3973"/>
                  </a:cubicBezTo>
                  <a:cubicBezTo>
                    <a:pt x="1" y="6078"/>
                    <a:pt x="1699" y="7945"/>
                    <a:pt x="3973" y="7945"/>
                  </a:cubicBezTo>
                  <a:cubicBezTo>
                    <a:pt x="6262" y="7945"/>
                    <a:pt x="7946" y="6078"/>
                    <a:pt x="7946" y="3973"/>
                  </a:cubicBezTo>
                  <a:cubicBezTo>
                    <a:pt x="7946" y="1699"/>
                    <a:pt x="6262" y="0"/>
                    <a:pt x="3973" y="0"/>
                  </a:cubicBezTo>
                  <a:close/>
                </a:path>
              </a:pathLst>
            </a:custGeom>
            <a:solidFill>
              <a:srgbClr val="E2875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 name="Google Shape;1475;p40">
              <a:extLst>
                <a:ext uri="{FF2B5EF4-FFF2-40B4-BE49-F238E27FC236}">
                  <a16:creationId xmlns:a16="http://schemas.microsoft.com/office/drawing/2014/main" id="{51F25B8D-AD98-F189-14AD-9D4B83C81631}"/>
                </a:ext>
              </a:extLst>
            </p:cNvPr>
            <p:cNvSpPr/>
            <p:nvPr/>
          </p:nvSpPr>
          <p:spPr>
            <a:xfrm>
              <a:off x="3329725" y="907700"/>
              <a:ext cx="42125" cy="66000"/>
            </a:xfrm>
            <a:custGeom>
              <a:avLst/>
              <a:gdLst/>
              <a:ahLst/>
              <a:cxnLst/>
              <a:rect l="l" t="t" r="r" b="b"/>
              <a:pathLst>
                <a:path w="1685" h="2640" extrusionOk="0">
                  <a:moveTo>
                    <a:pt x="1685" y="0"/>
                  </a:moveTo>
                  <a:cubicBezTo>
                    <a:pt x="1278" y="0"/>
                    <a:pt x="927" y="183"/>
                    <a:pt x="758" y="351"/>
                  </a:cubicBezTo>
                  <a:cubicBezTo>
                    <a:pt x="351" y="534"/>
                    <a:pt x="169" y="772"/>
                    <a:pt x="169" y="1292"/>
                  </a:cubicBezTo>
                  <a:cubicBezTo>
                    <a:pt x="0" y="1881"/>
                    <a:pt x="351" y="2050"/>
                    <a:pt x="758" y="2288"/>
                  </a:cubicBezTo>
                  <a:lnTo>
                    <a:pt x="1109" y="2639"/>
                  </a:lnTo>
                  <a:lnTo>
                    <a:pt x="1685" y="2639"/>
                  </a:lnTo>
                  <a:lnTo>
                    <a:pt x="927" y="2050"/>
                  </a:lnTo>
                  <a:cubicBezTo>
                    <a:pt x="758" y="1699"/>
                    <a:pt x="758" y="1530"/>
                    <a:pt x="758" y="1292"/>
                  </a:cubicBezTo>
                  <a:cubicBezTo>
                    <a:pt x="758" y="1123"/>
                    <a:pt x="927" y="941"/>
                    <a:pt x="1109" y="772"/>
                  </a:cubicBezTo>
                  <a:cubicBezTo>
                    <a:pt x="1278" y="351"/>
                    <a:pt x="1516" y="183"/>
                    <a:pt x="1685" y="0"/>
                  </a:cubicBezTo>
                  <a:close/>
                </a:path>
              </a:pathLst>
            </a:custGeom>
            <a:solidFill>
              <a:srgbClr val="D96D4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Google Shape;1476;p40">
              <a:extLst>
                <a:ext uri="{FF2B5EF4-FFF2-40B4-BE49-F238E27FC236}">
                  <a16:creationId xmlns:a16="http://schemas.microsoft.com/office/drawing/2014/main" id="{211E204B-7492-8787-08DF-F9ED8FE5FDB0}"/>
                </a:ext>
              </a:extLst>
            </p:cNvPr>
            <p:cNvSpPr/>
            <p:nvPr/>
          </p:nvSpPr>
          <p:spPr>
            <a:xfrm>
              <a:off x="3850150" y="1049825"/>
              <a:ext cx="200425" cy="71625"/>
            </a:xfrm>
            <a:custGeom>
              <a:avLst/>
              <a:gdLst/>
              <a:ahLst/>
              <a:cxnLst/>
              <a:rect l="l" t="t" r="r" b="b"/>
              <a:pathLst>
                <a:path w="8017" h="2865" extrusionOk="0">
                  <a:moveTo>
                    <a:pt x="1" y="0"/>
                  </a:moveTo>
                  <a:cubicBezTo>
                    <a:pt x="239" y="169"/>
                    <a:pt x="408" y="576"/>
                    <a:pt x="590" y="927"/>
                  </a:cubicBezTo>
                  <a:cubicBezTo>
                    <a:pt x="997" y="1334"/>
                    <a:pt x="1166" y="1516"/>
                    <a:pt x="1517" y="1867"/>
                  </a:cubicBezTo>
                  <a:cubicBezTo>
                    <a:pt x="2275" y="2275"/>
                    <a:pt x="3047" y="2625"/>
                    <a:pt x="4029" y="2864"/>
                  </a:cubicBezTo>
                  <a:cubicBezTo>
                    <a:pt x="4970" y="2864"/>
                    <a:pt x="5728" y="2625"/>
                    <a:pt x="6486" y="2106"/>
                  </a:cubicBezTo>
                  <a:cubicBezTo>
                    <a:pt x="7258" y="1516"/>
                    <a:pt x="7609" y="927"/>
                    <a:pt x="8016" y="0"/>
                  </a:cubicBezTo>
                  <a:lnTo>
                    <a:pt x="8016" y="0"/>
                  </a:lnTo>
                  <a:cubicBezTo>
                    <a:pt x="7427" y="576"/>
                    <a:pt x="6669" y="1109"/>
                    <a:pt x="6079" y="1334"/>
                  </a:cubicBezTo>
                  <a:cubicBezTo>
                    <a:pt x="5321" y="1685"/>
                    <a:pt x="4802" y="1867"/>
                    <a:pt x="4029" y="1867"/>
                  </a:cubicBezTo>
                  <a:cubicBezTo>
                    <a:pt x="3454" y="1685"/>
                    <a:pt x="2696" y="1516"/>
                    <a:pt x="1924" y="1109"/>
                  </a:cubicBezTo>
                  <a:lnTo>
                    <a:pt x="997" y="576"/>
                  </a:lnTo>
                  <a:cubicBezTo>
                    <a:pt x="759" y="351"/>
                    <a:pt x="408" y="169"/>
                    <a:pt x="1" y="0"/>
                  </a:cubicBezTo>
                  <a:close/>
                </a:path>
              </a:pathLst>
            </a:custGeom>
            <a:solidFill>
              <a:srgbClr val="D96D4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 name="Google Shape;1477;p40">
              <a:extLst>
                <a:ext uri="{FF2B5EF4-FFF2-40B4-BE49-F238E27FC236}">
                  <a16:creationId xmlns:a16="http://schemas.microsoft.com/office/drawing/2014/main" id="{1AD032BA-8190-0000-5F87-F86F390572F3}"/>
                </a:ext>
              </a:extLst>
            </p:cNvPr>
            <p:cNvSpPr/>
            <p:nvPr/>
          </p:nvSpPr>
          <p:spPr>
            <a:xfrm>
              <a:off x="3940700" y="856200"/>
              <a:ext cx="90925" cy="142050"/>
            </a:xfrm>
            <a:custGeom>
              <a:avLst/>
              <a:gdLst/>
              <a:ahLst/>
              <a:cxnLst/>
              <a:rect l="l" t="t" r="r" b="b"/>
              <a:pathLst>
                <a:path w="3637" h="5682" extrusionOk="0">
                  <a:moveTo>
                    <a:pt x="1236" y="0"/>
                  </a:moveTo>
                  <a:cubicBezTo>
                    <a:pt x="1088" y="0"/>
                    <a:pt x="941" y="46"/>
                    <a:pt x="941" y="137"/>
                  </a:cubicBezTo>
                  <a:cubicBezTo>
                    <a:pt x="758" y="1653"/>
                    <a:pt x="0" y="4517"/>
                    <a:pt x="941" y="5640"/>
                  </a:cubicBezTo>
                  <a:cubicBezTo>
                    <a:pt x="980" y="5668"/>
                    <a:pt x="1064" y="5681"/>
                    <a:pt x="1177" y="5681"/>
                  </a:cubicBezTo>
                  <a:cubicBezTo>
                    <a:pt x="1750" y="5681"/>
                    <a:pt x="3074" y="5332"/>
                    <a:pt x="3215" y="4699"/>
                  </a:cubicBezTo>
                  <a:cubicBezTo>
                    <a:pt x="3636" y="3352"/>
                    <a:pt x="1881" y="1302"/>
                    <a:pt x="1530" y="137"/>
                  </a:cubicBezTo>
                  <a:cubicBezTo>
                    <a:pt x="1530" y="46"/>
                    <a:pt x="1383" y="0"/>
                    <a:pt x="1236" y="0"/>
                  </a:cubicBezTo>
                  <a:close/>
                </a:path>
              </a:pathLst>
            </a:custGeom>
            <a:solidFill>
              <a:srgbClr val="D96D4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 name="Google Shape;1478;p40">
              <a:extLst>
                <a:ext uri="{FF2B5EF4-FFF2-40B4-BE49-F238E27FC236}">
                  <a16:creationId xmlns:a16="http://schemas.microsoft.com/office/drawing/2014/main" id="{E833096C-B3DA-C9E5-F79B-66F123AD0351}"/>
                </a:ext>
              </a:extLst>
            </p:cNvPr>
            <p:cNvSpPr/>
            <p:nvPr/>
          </p:nvSpPr>
          <p:spPr>
            <a:xfrm>
              <a:off x="4101775" y="817150"/>
              <a:ext cx="48100" cy="66000"/>
            </a:xfrm>
            <a:custGeom>
              <a:avLst/>
              <a:gdLst/>
              <a:ahLst/>
              <a:cxnLst/>
              <a:rect l="l" t="t" r="r" b="b"/>
              <a:pathLst>
                <a:path w="1924" h="2640" extrusionOk="0">
                  <a:moveTo>
                    <a:pt x="983" y="1"/>
                  </a:moveTo>
                  <a:cubicBezTo>
                    <a:pt x="408" y="1"/>
                    <a:pt x="1" y="590"/>
                    <a:pt x="1" y="1348"/>
                  </a:cubicBezTo>
                  <a:cubicBezTo>
                    <a:pt x="1" y="2106"/>
                    <a:pt x="408" y="2640"/>
                    <a:pt x="983" y="2640"/>
                  </a:cubicBezTo>
                  <a:cubicBezTo>
                    <a:pt x="1517" y="2640"/>
                    <a:pt x="1924" y="2106"/>
                    <a:pt x="1924" y="1348"/>
                  </a:cubicBezTo>
                  <a:cubicBezTo>
                    <a:pt x="1924" y="590"/>
                    <a:pt x="1517" y="1"/>
                    <a:pt x="983" y="1"/>
                  </a:cubicBezTo>
                  <a:close/>
                </a:path>
              </a:pathLst>
            </a:custGeom>
            <a:solidFill>
              <a:srgbClr val="5A25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 name="Google Shape;1479;p40">
              <a:extLst>
                <a:ext uri="{FF2B5EF4-FFF2-40B4-BE49-F238E27FC236}">
                  <a16:creationId xmlns:a16="http://schemas.microsoft.com/office/drawing/2014/main" id="{56C2C886-9AA8-2159-9C89-A34DF998426A}"/>
                </a:ext>
              </a:extLst>
            </p:cNvPr>
            <p:cNvSpPr/>
            <p:nvPr/>
          </p:nvSpPr>
          <p:spPr>
            <a:xfrm>
              <a:off x="3742075" y="846275"/>
              <a:ext cx="52650" cy="66000"/>
            </a:xfrm>
            <a:custGeom>
              <a:avLst/>
              <a:gdLst/>
              <a:ahLst/>
              <a:cxnLst/>
              <a:rect l="l" t="t" r="r" b="b"/>
              <a:pathLst>
                <a:path w="2106" h="2640" extrusionOk="0">
                  <a:moveTo>
                    <a:pt x="1109" y="1"/>
                  </a:moveTo>
                  <a:cubicBezTo>
                    <a:pt x="576" y="1"/>
                    <a:pt x="0" y="534"/>
                    <a:pt x="0" y="1292"/>
                  </a:cubicBezTo>
                  <a:cubicBezTo>
                    <a:pt x="0" y="2050"/>
                    <a:pt x="351" y="2640"/>
                    <a:pt x="927" y="2640"/>
                  </a:cubicBezTo>
                  <a:cubicBezTo>
                    <a:pt x="1516" y="2640"/>
                    <a:pt x="2106" y="2050"/>
                    <a:pt x="2106" y="1292"/>
                  </a:cubicBezTo>
                  <a:cubicBezTo>
                    <a:pt x="2106" y="703"/>
                    <a:pt x="1685" y="1"/>
                    <a:pt x="1109" y="1"/>
                  </a:cubicBezTo>
                  <a:close/>
                </a:path>
              </a:pathLst>
            </a:custGeom>
            <a:solidFill>
              <a:srgbClr val="5A25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 name="Google Shape;1480;p40">
              <a:extLst>
                <a:ext uri="{FF2B5EF4-FFF2-40B4-BE49-F238E27FC236}">
                  <a16:creationId xmlns:a16="http://schemas.microsoft.com/office/drawing/2014/main" id="{A7E422B6-F7AD-EFCB-3145-7985BC3B458F}"/>
                </a:ext>
              </a:extLst>
            </p:cNvPr>
            <p:cNvSpPr/>
            <p:nvPr/>
          </p:nvSpPr>
          <p:spPr>
            <a:xfrm>
              <a:off x="3410075" y="712075"/>
              <a:ext cx="890350" cy="333200"/>
            </a:xfrm>
            <a:custGeom>
              <a:avLst/>
              <a:gdLst/>
              <a:ahLst/>
              <a:cxnLst/>
              <a:rect l="l" t="t" r="r" b="b"/>
              <a:pathLst>
                <a:path w="35614" h="13328" extrusionOk="0">
                  <a:moveTo>
                    <a:pt x="30125" y="582"/>
                  </a:moveTo>
                  <a:cubicBezTo>
                    <a:pt x="31290" y="582"/>
                    <a:pt x="32231" y="989"/>
                    <a:pt x="32989" y="1747"/>
                  </a:cubicBezTo>
                  <a:cubicBezTo>
                    <a:pt x="34154" y="2856"/>
                    <a:pt x="34912" y="4386"/>
                    <a:pt x="34912" y="5902"/>
                  </a:cubicBezTo>
                  <a:cubicBezTo>
                    <a:pt x="35094" y="8948"/>
                    <a:pt x="32989" y="11573"/>
                    <a:pt x="30350" y="11812"/>
                  </a:cubicBezTo>
                  <a:cubicBezTo>
                    <a:pt x="29185" y="11812"/>
                    <a:pt x="28076" y="11405"/>
                    <a:pt x="27135" y="10633"/>
                  </a:cubicBezTo>
                  <a:cubicBezTo>
                    <a:pt x="26138" y="9706"/>
                    <a:pt x="25380" y="8176"/>
                    <a:pt x="25380" y="6492"/>
                  </a:cubicBezTo>
                  <a:cubicBezTo>
                    <a:pt x="25212" y="3446"/>
                    <a:pt x="27318" y="807"/>
                    <a:pt x="29943" y="582"/>
                  </a:cubicBezTo>
                  <a:close/>
                  <a:moveTo>
                    <a:pt x="15147" y="1340"/>
                  </a:moveTo>
                  <a:cubicBezTo>
                    <a:pt x="18011" y="1340"/>
                    <a:pt x="20467" y="3614"/>
                    <a:pt x="20650" y="6660"/>
                  </a:cubicBezTo>
                  <a:cubicBezTo>
                    <a:pt x="20874" y="9706"/>
                    <a:pt x="18362" y="12331"/>
                    <a:pt x="15386" y="12570"/>
                  </a:cubicBezTo>
                  <a:cubicBezTo>
                    <a:pt x="15287" y="12575"/>
                    <a:pt x="15188" y="12578"/>
                    <a:pt x="15090" y="12578"/>
                  </a:cubicBezTo>
                  <a:cubicBezTo>
                    <a:pt x="12167" y="12578"/>
                    <a:pt x="9645" y="10183"/>
                    <a:pt x="9645" y="7250"/>
                  </a:cubicBezTo>
                  <a:cubicBezTo>
                    <a:pt x="9476" y="5720"/>
                    <a:pt x="10052" y="4386"/>
                    <a:pt x="10992" y="3263"/>
                  </a:cubicBezTo>
                  <a:cubicBezTo>
                    <a:pt x="11933" y="2098"/>
                    <a:pt x="13449" y="1579"/>
                    <a:pt x="14796" y="1340"/>
                  </a:cubicBezTo>
                  <a:close/>
                  <a:moveTo>
                    <a:pt x="30519" y="0"/>
                  </a:moveTo>
                  <a:cubicBezTo>
                    <a:pt x="30331" y="0"/>
                    <a:pt x="30140" y="16"/>
                    <a:pt x="29943" y="49"/>
                  </a:cubicBezTo>
                  <a:cubicBezTo>
                    <a:pt x="27079" y="49"/>
                    <a:pt x="24735" y="2744"/>
                    <a:pt x="24622" y="5902"/>
                  </a:cubicBezTo>
                  <a:cubicBezTo>
                    <a:pt x="24155" y="5771"/>
                    <a:pt x="23666" y="5699"/>
                    <a:pt x="23174" y="5699"/>
                  </a:cubicBezTo>
                  <a:cubicBezTo>
                    <a:pt x="22558" y="5699"/>
                    <a:pt x="21937" y="5813"/>
                    <a:pt x="21352" y="6071"/>
                  </a:cubicBezTo>
                  <a:cubicBezTo>
                    <a:pt x="20874" y="2912"/>
                    <a:pt x="18193" y="582"/>
                    <a:pt x="14796" y="582"/>
                  </a:cubicBezTo>
                  <a:cubicBezTo>
                    <a:pt x="13098" y="807"/>
                    <a:pt x="11582" y="1579"/>
                    <a:pt x="10403" y="2688"/>
                  </a:cubicBezTo>
                  <a:cubicBezTo>
                    <a:pt x="9883" y="3333"/>
                    <a:pt x="9476" y="4035"/>
                    <a:pt x="9181" y="4737"/>
                  </a:cubicBezTo>
                  <a:lnTo>
                    <a:pt x="1" y="4204"/>
                  </a:lnTo>
                  <a:lnTo>
                    <a:pt x="1" y="4793"/>
                  </a:lnTo>
                  <a:lnTo>
                    <a:pt x="8999" y="5495"/>
                  </a:lnTo>
                  <a:cubicBezTo>
                    <a:pt x="8887" y="6071"/>
                    <a:pt x="8830" y="6660"/>
                    <a:pt x="8887" y="7250"/>
                  </a:cubicBezTo>
                  <a:cubicBezTo>
                    <a:pt x="8887" y="10633"/>
                    <a:pt x="11750" y="13328"/>
                    <a:pt x="15147" y="13328"/>
                  </a:cubicBezTo>
                  <a:lnTo>
                    <a:pt x="15386" y="13328"/>
                  </a:lnTo>
                  <a:cubicBezTo>
                    <a:pt x="18895" y="13160"/>
                    <a:pt x="21464" y="10226"/>
                    <a:pt x="21408" y="6955"/>
                  </a:cubicBezTo>
                  <a:cubicBezTo>
                    <a:pt x="21978" y="6605"/>
                    <a:pt x="22581" y="6445"/>
                    <a:pt x="23181" y="6445"/>
                  </a:cubicBezTo>
                  <a:cubicBezTo>
                    <a:pt x="23689" y="6445"/>
                    <a:pt x="24196" y="6560"/>
                    <a:pt x="24679" y="6773"/>
                  </a:cubicBezTo>
                  <a:cubicBezTo>
                    <a:pt x="24917" y="8597"/>
                    <a:pt x="25675" y="10170"/>
                    <a:pt x="26728" y="11222"/>
                  </a:cubicBezTo>
                  <a:cubicBezTo>
                    <a:pt x="27669" y="11980"/>
                    <a:pt x="28834" y="12570"/>
                    <a:pt x="30125" y="12570"/>
                  </a:cubicBezTo>
                  <a:lnTo>
                    <a:pt x="30350" y="12570"/>
                  </a:lnTo>
                  <a:cubicBezTo>
                    <a:pt x="33396" y="12331"/>
                    <a:pt x="35614" y="9355"/>
                    <a:pt x="35614" y="5902"/>
                  </a:cubicBezTo>
                  <a:cubicBezTo>
                    <a:pt x="35445" y="4204"/>
                    <a:pt x="34687" y="2505"/>
                    <a:pt x="33564" y="1340"/>
                  </a:cubicBezTo>
                  <a:cubicBezTo>
                    <a:pt x="32569" y="537"/>
                    <a:pt x="31616" y="0"/>
                    <a:pt x="30519" y="0"/>
                  </a:cubicBezTo>
                  <a:close/>
                </a:path>
              </a:pathLst>
            </a:custGeom>
            <a:solidFill>
              <a:srgbClr val="01A0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 name="Google Shape;1481;p40">
              <a:extLst>
                <a:ext uri="{FF2B5EF4-FFF2-40B4-BE49-F238E27FC236}">
                  <a16:creationId xmlns:a16="http://schemas.microsoft.com/office/drawing/2014/main" id="{D3AA6FD1-D936-E0DA-B1F7-DA7ADF9F1F71}"/>
                </a:ext>
              </a:extLst>
            </p:cNvPr>
            <p:cNvSpPr/>
            <p:nvPr/>
          </p:nvSpPr>
          <p:spPr>
            <a:xfrm>
              <a:off x="3315425" y="280375"/>
              <a:ext cx="972025" cy="551550"/>
            </a:xfrm>
            <a:custGeom>
              <a:avLst/>
              <a:gdLst/>
              <a:ahLst/>
              <a:cxnLst/>
              <a:rect l="l" t="t" r="r" b="b"/>
              <a:pathLst>
                <a:path w="38881" h="22062" extrusionOk="0">
                  <a:moveTo>
                    <a:pt x="27491" y="1"/>
                  </a:moveTo>
                  <a:cubicBezTo>
                    <a:pt x="20076" y="1"/>
                    <a:pt x="19699" y="5017"/>
                    <a:pt x="16104" y="5017"/>
                  </a:cubicBezTo>
                  <a:cubicBezTo>
                    <a:pt x="15923" y="5017"/>
                    <a:pt x="15734" y="5004"/>
                    <a:pt x="15536" y="4978"/>
                  </a:cubicBezTo>
                  <a:cubicBezTo>
                    <a:pt x="14626" y="4870"/>
                    <a:pt x="13716" y="4809"/>
                    <a:pt x="12822" y="4809"/>
                  </a:cubicBezTo>
                  <a:cubicBezTo>
                    <a:pt x="5914" y="4809"/>
                    <a:pt x="0" y="8439"/>
                    <a:pt x="2846" y="22061"/>
                  </a:cubicBezTo>
                  <a:cubicBezTo>
                    <a:pt x="2846" y="22061"/>
                    <a:pt x="9107" y="20882"/>
                    <a:pt x="9107" y="15043"/>
                  </a:cubicBezTo>
                  <a:cubicBezTo>
                    <a:pt x="9107" y="9540"/>
                    <a:pt x="14610" y="8192"/>
                    <a:pt x="14610" y="8192"/>
                  </a:cubicBezTo>
                  <a:cubicBezTo>
                    <a:pt x="14610" y="8192"/>
                    <a:pt x="17108" y="13351"/>
                    <a:pt x="21954" y="13351"/>
                  </a:cubicBezTo>
                  <a:cubicBezTo>
                    <a:pt x="23347" y="13351"/>
                    <a:pt x="24933" y="12925"/>
                    <a:pt x="26710" y="11828"/>
                  </a:cubicBezTo>
                  <a:cubicBezTo>
                    <a:pt x="27549" y="11278"/>
                    <a:pt x="28311" y="11056"/>
                    <a:pt x="28995" y="11056"/>
                  </a:cubicBezTo>
                  <a:cubicBezTo>
                    <a:pt x="31890" y="11056"/>
                    <a:pt x="33378" y="15043"/>
                    <a:pt x="33378" y="15043"/>
                  </a:cubicBezTo>
                  <a:cubicBezTo>
                    <a:pt x="38880" y="15043"/>
                    <a:pt x="36017" y="823"/>
                    <a:pt x="28998" y="65"/>
                  </a:cubicBezTo>
                  <a:cubicBezTo>
                    <a:pt x="28465" y="21"/>
                    <a:pt x="27964" y="1"/>
                    <a:pt x="27491" y="1"/>
                  </a:cubicBezTo>
                  <a:close/>
                </a:path>
              </a:pathLst>
            </a:custGeom>
            <a:solidFill>
              <a:srgbClr val="5A25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02" name="Cloud 101">
            <a:extLst>
              <a:ext uri="{FF2B5EF4-FFF2-40B4-BE49-F238E27FC236}">
                <a16:creationId xmlns:a16="http://schemas.microsoft.com/office/drawing/2014/main" id="{E80D993D-7ECA-3121-0C16-A5A632119AE9}"/>
              </a:ext>
            </a:extLst>
          </p:cNvPr>
          <p:cNvSpPr/>
          <p:nvPr/>
        </p:nvSpPr>
        <p:spPr>
          <a:xfrm>
            <a:off x="1170390" y="594360"/>
            <a:ext cx="6014300" cy="2342766"/>
          </a:xfrm>
          <a:prstGeom prst="cloud">
            <a:avLst/>
          </a:prstGeom>
          <a:solidFill>
            <a:schemeClr val="accent5">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tx1">
                    <a:lumMod val="10000"/>
                  </a:schemeClr>
                </a:solidFill>
                <a:effectLst/>
                <a:uLnTx/>
                <a:uFillTx/>
                <a:latin typeface="Arial" panose="020B0604020202020204" pitchFamily="34" charset="0"/>
                <a:ea typeface="+mn-ea"/>
                <a:cs typeface="+mn-cs"/>
              </a:rPr>
              <a:t>Đóng vai giải quyết tình huống</a:t>
            </a:r>
            <a:endParaRPr kumimoji="0" lang="en-US" sz="3200" b="0" i="0" u="none" strike="noStrike" kern="1200" cap="none" spc="0" normalizeH="0" baseline="0" noProof="0" dirty="0">
              <a:ln>
                <a:noFill/>
              </a:ln>
              <a:solidFill>
                <a:schemeClr val="tx1">
                  <a:lumMod val="10000"/>
                </a:schemeClr>
              </a:solidFill>
              <a:effectLst/>
              <a:uLnTx/>
              <a:uFillTx/>
              <a:latin typeface="Arial"/>
              <a:ea typeface="+mn-ea"/>
              <a:cs typeface="+mn-cs"/>
            </a:endParaRPr>
          </a:p>
        </p:txBody>
      </p:sp>
    </p:spTree>
    <p:extLst>
      <p:ext uri="{BB962C8B-B14F-4D97-AF65-F5344CB8AC3E}">
        <p14:creationId xmlns:p14="http://schemas.microsoft.com/office/powerpoint/2010/main" val="170587414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fade">
                                      <p:cBhvr>
                                        <p:cTn id="7" dur="500"/>
                                        <p:tgtEl>
                                          <p:spTgt spid="10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xit" presetSubtype="0" fill="hold" grpId="1" nodeType="withEffect">
                                  <p:stCondLst>
                                    <p:cond delay="0"/>
                                  </p:stCondLst>
                                  <p:childTnLst>
                                    <p:animEffect transition="out" filter="fade">
                                      <p:cBhvr>
                                        <p:cTn id="14" dur="500"/>
                                        <p:tgtEl>
                                          <p:spTgt spid="102"/>
                                        </p:tgtEl>
                                      </p:cBhvr>
                                    </p:animEffect>
                                    <p:set>
                                      <p:cBhvr>
                                        <p:cTn id="15" dur="1" fill="hold">
                                          <p:stCondLst>
                                            <p:cond delay="499"/>
                                          </p:stCondLst>
                                        </p:cTn>
                                        <p:tgtEl>
                                          <p:spTgt spid="10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2" grpId="0" animBg="1"/>
      <p:bldP spid="102"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3314"/>
        <p:cNvGrpSpPr/>
        <p:nvPr/>
      </p:nvGrpSpPr>
      <p:grpSpPr>
        <a:xfrm>
          <a:off x="0" y="0"/>
          <a:ext cx="0" cy="0"/>
          <a:chOff x="0" y="0"/>
          <a:chExt cx="0" cy="0"/>
        </a:xfrm>
      </p:grpSpPr>
      <p:sp>
        <p:nvSpPr>
          <p:cNvPr id="3" name="TextBox 2">
            <a:extLst>
              <a:ext uri="{FF2B5EF4-FFF2-40B4-BE49-F238E27FC236}">
                <a16:creationId xmlns:a16="http://schemas.microsoft.com/office/drawing/2014/main" id="{0D6FBFFF-69AD-8A4B-ADA4-C7B38F7F3B13}"/>
              </a:ext>
            </a:extLst>
          </p:cNvPr>
          <p:cNvSpPr txBox="1"/>
          <p:nvPr/>
        </p:nvSpPr>
        <p:spPr>
          <a:xfrm>
            <a:off x="537327" y="1615135"/>
            <a:ext cx="11368725" cy="3694409"/>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5A2543">
                    <a:lumMod val="75000"/>
                  </a:srgbClr>
                </a:solidFill>
                <a:effectLst/>
                <a:uLnTx/>
                <a:uFillTx/>
                <a:latin typeface="Arial"/>
                <a:ea typeface="Times New Roman" panose="02020603050405020304" pitchFamily="18" charset="0"/>
                <a:cs typeface="+mn-cs"/>
              </a:rPr>
              <a:t> </a:t>
            </a:r>
            <a:r>
              <a:rPr kumimoji="0" lang="en-US" sz="3200" b="1" i="0" u="none" strike="noStrike" kern="1200" cap="none" spc="0" normalizeH="0" baseline="0" noProof="0" dirty="0">
                <a:ln>
                  <a:noFill/>
                </a:ln>
                <a:solidFill>
                  <a:srgbClr val="5A2543">
                    <a:lumMod val="75000"/>
                  </a:srgbClr>
                </a:solidFill>
                <a:effectLst/>
                <a:uLnTx/>
                <a:uFillTx/>
                <a:latin typeface="Arial"/>
                <a:ea typeface="Times New Roman" panose="02020603050405020304" pitchFamily="18" charset="0"/>
                <a:cs typeface="+mn-cs"/>
              </a:rPr>
              <a:t>	</a:t>
            </a:r>
            <a:r>
              <a:rPr kumimoji="0" lang="vi-VN" sz="3200" b="1" i="0" u="none" strike="noStrike" kern="1200" cap="none" spc="0" normalizeH="0" baseline="0" noProof="0" dirty="0">
                <a:ln>
                  <a:noFill/>
                </a:ln>
                <a:solidFill>
                  <a:srgbClr val="5A2543">
                    <a:lumMod val="75000"/>
                  </a:srgbClr>
                </a:solidFill>
                <a:effectLst/>
                <a:uLnTx/>
                <a:uFillTx/>
                <a:latin typeface="Arial"/>
                <a:ea typeface="Times New Roman" panose="02020603050405020304" pitchFamily="18" charset="0"/>
                <a:cs typeface="+mn-cs"/>
              </a:rPr>
              <a:t>Em sẽ đến chỗ anh thanh niên, lịch sự đề nghị anh nhường chỗ cho phụ nữ có thai và em </a:t>
            </a:r>
            <a:r>
              <a:rPr kumimoji="0" lang="vi-VN" sz="3200" b="1" i="0" u="none" strike="noStrike" kern="1200" cap="none" spc="0" normalizeH="0" baseline="0" noProof="0" dirty="0" err="1">
                <a:ln>
                  <a:noFill/>
                </a:ln>
                <a:solidFill>
                  <a:srgbClr val="5A2543">
                    <a:lumMod val="75000"/>
                  </a:srgbClr>
                </a:solidFill>
                <a:effectLst/>
                <a:uLnTx/>
                <a:uFillTx/>
                <a:latin typeface="Arial"/>
                <a:ea typeface="Times New Roman" panose="02020603050405020304" pitchFamily="18" charset="0"/>
                <a:cs typeface="+mn-cs"/>
              </a:rPr>
              <a:t>bé,vì</a:t>
            </a:r>
            <a:r>
              <a:rPr kumimoji="0" lang="vi-VN" sz="3200" b="1" i="0" u="none" strike="noStrike" kern="1200" cap="none" spc="0" normalizeH="0" baseline="0" noProof="0" dirty="0">
                <a:ln>
                  <a:noFill/>
                </a:ln>
                <a:solidFill>
                  <a:srgbClr val="5A2543">
                    <a:lumMod val="75000"/>
                  </a:srgbClr>
                </a:solidFill>
                <a:effectLst/>
                <a:uLnTx/>
                <a:uFillTx/>
                <a:latin typeface="Arial"/>
                <a:ea typeface="Times New Roman" panose="02020603050405020304" pitchFamily="18" charset="0"/>
                <a:cs typeface="+mn-cs"/>
              </a:rPr>
              <a:t> phụ nữ có thai và em bé cần được chăm sóc và bảo vệ. Em khuyên anh thanh niên xin lỗi bác phụ xe vì thái độ chưa đúng mực với bác.</a:t>
            </a:r>
            <a:endParaRPr kumimoji="0" lang="en-US" sz="3200" b="0" i="0" u="none" strike="noStrike" kern="1200" cap="none" spc="0" normalizeH="0" baseline="0" noProof="0" dirty="0">
              <a:ln>
                <a:noFill/>
              </a:ln>
              <a:solidFill>
                <a:srgbClr val="5A2543">
                  <a:lumMod val="75000"/>
                </a:srgbClr>
              </a:solidFill>
              <a:effectLst/>
              <a:uLnTx/>
              <a:uFillTx/>
              <a:latin typeface="Arial"/>
              <a:ea typeface="+mn-ea"/>
              <a:cs typeface="+mn-cs"/>
            </a:endParaRPr>
          </a:p>
        </p:txBody>
      </p:sp>
      <p:sp>
        <p:nvSpPr>
          <p:cNvPr id="4" name="Google Shape;2714;p36">
            <a:extLst>
              <a:ext uri="{FF2B5EF4-FFF2-40B4-BE49-F238E27FC236}">
                <a16:creationId xmlns:a16="http://schemas.microsoft.com/office/drawing/2014/main" id="{DFEE5C61-988D-3169-8289-77D6A4887459}"/>
              </a:ext>
            </a:extLst>
          </p:cNvPr>
          <p:cNvSpPr/>
          <p:nvPr/>
        </p:nvSpPr>
        <p:spPr>
          <a:xfrm>
            <a:off x="3008418" y="310718"/>
            <a:ext cx="6198001" cy="1038475"/>
          </a:xfrm>
          <a:custGeom>
            <a:avLst/>
            <a:gdLst/>
            <a:ahLst/>
            <a:cxnLst/>
            <a:rect l="l" t="t" r="r" b="b"/>
            <a:pathLst>
              <a:path w="63821" h="8424" extrusionOk="0">
                <a:moveTo>
                  <a:pt x="0" y="0"/>
                </a:moveTo>
                <a:lnTo>
                  <a:pt x="2893" y="4212"/>
                </a:lnTo>
                <a:lnTo>
                  <a:pt x="0" y="8424"/>
                </a:lnTo>
                <a:lnTo>
                  <a:pt x="63820" y="8424"/>
                </a:lnTo>
                <a:lnTo>
                  <a:pt x="60928" y="4212"/>
                </a:lnTo>
                <a:lnTo>
                  <a:pt x="63820" y="0"/>
                </a:lnTo>
                <a:close/>
              </a:path>
            </a:pathLst>
          </a:custGeom>
          <a:solidFill>
            <a:schemeClr val="accent6">
              <a:lumMod val="40000"/>
              <a:lumOff val="60000"/>
            </a:schemeClr>
          </a:solidFill>
          <a:ln>
            <a:solidFill>
              <a:schemeClr val="accent6">
                <a:lumMod val="50000"/>
              </a:schemeClr>
            </a:solid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FF0000"/>
              </a:solidFill>
              <a:effectLst/>
              <a:uLnTx/>
              <a:uFillTx/>
              <a:latin typeface="Arial"/>
              <a:ea typeface="+mn-ea"/>
              <a:cs typeface="Arial"/>
              <a:sym typeface="Arial"/>
            </a:endParaRPr>
          </a:p>
        </p:txBody>
      </p:sp>
      <p:sp>
        <p:nvSpPr>
          <p:cNvPr id="5" name="Google Shape;2715;p36">
            <a:extLst>
              <a:ext uri="{FF2B5EF4-FFF2-40B4-BE49-F238E27FC236}">
                <a16:creationId xmlns:a16="http://schemas.microsoft.com/office/drawing/2014/main" id="{AE5C8C29-214C-D9A6-B467-994BF4247D60}"/>
              </a:ext>
            </a:extLst>
          </p:cNvPr>
          <p:cNvSpPr txBox="1">
            <a:spLocks/>
          </p:cNvSpPr>
          <p:nvPr/>
        </p:nvSpPr>
        <p:spPr>
          <a:xfrm>
            <a:off x="3314121" y="501091"/>
            <a:ext cx="5563757" cy="609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6000"/>
              <a:buFont typeface="Arvo"/>
              <a:buNone/>
              <a:defRPr sz="3500" b="1" i="0" u="none" strike="noStrike" cap="none">
                <a:solidFill>
                  <a:schemeClr val="dk1"/>
                </a:solidFill>
                <a:latin typeface="Arvo"/>
                <a:ea typeface="Arvo"/>
                <a:cs typeface="Arvo"/>
                <a:sym typeface="Arvo"/>
              </a:defRPr>
            </a:lvl1pPr>
            <a:lvl2pPr marR="0" lvl="1" algn="ctr" rtl="0">
              <a:lnSpc>
                <a:spcPct val="100000"/>
              </a:lnSpc>
              <a:spcBef>
                <a:spcPts val="0"/>
              </a:spcBef>
              <a:spcAft>
                <a:spcPts val="0"/>
              </a:spcAft>
              <a:buClr>
                <a:schemeClr val="accent3"/>
              </a:buClr>
              <a:buSzPts val="6000"/>
              <a:buFont typeface="Arvo"/>
              <a:buNone/>
              <a:defRPr sz="6000" b="1" i="0" u="none" strike="noStrike" cap="none">
                <a:solidFill>
                  <a:schemeClr val="accent3"/>
                </a:solidFill>
                <a:latin typeface="Arvo"/>
                <a:ea typeface="Arvo"/>
                <a:cs typeface="Arvo"/>
                <a:sym typeface="Arvo"/>
              </a:defRPr>
            </a:lvl2pPr>
            <a:lvl3pPr marR="0" lvl="2" algn="ctr" rtl="0">
              <a:lnSpc>
                <a:spcPct val="100000"/>
              </a:lnSpc>
              <a:spcBef>
                <a:spcPts val="0"/>
              </a:spcBef>
              <a:spcAft>
                <a:spcPts val="0"/>
              </a:spcAft>
              <a:buClr>
                <a:schemeClr val="accent3"/>
              </a:buClr>
              <a:buSzPts val="6000"/>
              <a:buFont typeface="Arvo"/>
              <a:buNone/>
              <a:defRPr sz="6000" b="1" i="0" u="none" strike="noStrike" cap="none">
                <a:solidFill>
                  <a:schemeClr val="accent3"/>
                </a:solidFill>
                <a:latin typeface="Arvo"/>
                <a:ea typeface="Arvo"/>
                <a:cs typeface="Arvo"/>
                <a:sym typeface="Arvo"/>
              </a:defRPr>
            </a:lvl3pPr>
            <a:lvl4pPr marR="0" lvl="3" algn="ctr" rtl="0">
              <a:lnSpc>
                <a:spcPct val="100000"/>
              </a:lnSpc>
              <a:spcBef>
                <a:spcPts val="0"/>
              </a:spcBef>
              <a:spcAft>
                <a:spcPts val="0"/>
              </a:spcAft>
              <a:buClr>
                <a:schemeClr val="accent3"/>
              </a:buClr>
              <a:buSzPts val="6000"/>
              <a:buFont typeface="Arvo"/>
              <a:buNone/>
              <a:defRPr sz="6000" b="1" i="0" u="none" strike="noStrike" cap="none">
                <a:solidFill>
                  <a:schemeClr val="accent3"/>
                </a:solidFill>
                <a:latin typeface="Arvo"/>
                <a:ea typeface="Arvo"/>
                <a:cs typeface="Arvo"/>
                <a:sym typeface="Arvo"/>
              </a:defRPr>
            </a:lvl4pPr>
            <a:lvl5pPr marR="0" lvl="4" algn="ctr" rtl="0">
              <a:lnSpc>
                <a:spcPct val="100000"/>
              </a:lnSpc>
              <a:spcBef>
                <a:spcPts val="0"/>
              </a:spcBef>
              <a:spcAft>
                <a:spcPts val="0"/>
              </a:spcAft>
              <a:buClr>
                <a:schemeClr val="accent3"/>
              </a:buClr>
              <a:buSzPts val="6000"/>
              <a:buFont typeface="Arvo"/>
              <a:buNone/>
              <a:defRPr sz="6000" b="1" i="0" u="none" strike="noStrike" cap="none">
                <a:solidFill>
                  <a:schemeClr val="accent3"/>
                </a:solidFill>
                <a:latin typeface="Arvo"/>
                <a:ea typeface="Arvo"/>
                <a:cs typeface="Arvo"/>
                <a:sym typeface="Arvo"/>
              </a:defRPr>
            </a:lvl5pPr>
            <a:lvl6pPr marR="0" lvl="5" algn="ctr" rtl="0">
              <a:lnSpc>
                <a:spcPct val="100000"/>
              </a:lnSpc>
              <a:spcBef>
                <a:spcPts val="0"/>
              </a:spcBef>
              <a:spcAft>
                <a:spcPts val="0"/>
              </a:spcAft>
              <a:buClr>
                <a:schemeClr val="accent3"/>
              </a:buClr>
              <a:buSzPts val="6000"/>
              <a:buFont typeface="Arvo"/>
              <a:buNone/>
              <a:defRPr sz="6000" b="1" i="0" u="none" strike="noStrike" cap="none">
                <a:solidFill>
                  <a:schemeClr val="accent3"/>
                </a:solidFill>
                <a:latin typeface="Arvo"/>
                <a:ea typeface="Arvo"/>
                <a:cs typeface="Arvo"/>
                <a:sym typeface="Arvo"/>
              </a:defRPr>
            </a:lvl6pPr>
            <a:lvl7pPr marR="0" lvl="6" algn="ctr" rtl="0">
              <a:lnSpc>
                <a:spcPct val="100000"/>
              </a:lnSpc>
              <a:spcBef>
                <a:spcPts val="0"/>
              </a:spcBef>
              <a:spcAft>
                <a:spcPts val="0"/>
              </a:spcAft>
              <a:buClr>
                <a:schemeClr val="accent3"/>
              </a:buClr>
              <a:buSzPts val="6000"/>
              <a:buFont typeface="Arvo"/>
              <a:buNone/>
              <a:defRPr sz="6000" b="1" i="0" u="none" strike="noStrike" cap="none">
                <a:solidFill>
                  <a:schemeClr val="accent3"/>
                </a:solidFill>
                <a:latin typeface="Arvo"/>
                <a:ea typeface="Arvo"/>
                <a:cs typeface="Arvo"/>
                <a:sym typeface="Arvo"/>
              </a:defRPr>
            </a:lvl7pPr>
            <a:lvl8pPr marR="0" lvl="7" algn="ctr" rtl="0">
              <a:lnSpc>
                <a:spcPct val="100000"/>
              </a:lnSpc>
              <a:spcBef>
                <a:spcPts val="0"/>
              </a:spcBef>
              <a:spcAft>
                <a:spcPts val="0"/>
              </a:spcAft>
              <a:buClr>
                <a:schemeClr val="accent3"/>
              </a:buClr>
              <a:buSzPts val="6000"/>
              <a:buFont typeface="Arvo"/>
              <a:buNone/>
              <a:defRPr sz="6000" b="1" i="0" u="none" strike="noStrike" cap="none">
                <a:solidFill>
                  <a:schemeClr val="accent3"/>
                </a:solidFill>
                <a:latin typeface="Arvo"/>
                <a:ea typeface="Arvo"/>
                <a:cs typeface="Arvo"/>
                <a:sym typeface="Arvo"/>
              </a:defRPr>
            </a:lvl8pPr>
            <a:lvl9pPr marR="0" lvl="8" algn="ctr" rtl="0">
              <a:lnSpc>
                <a:spcPct val="100000"/>
              </a:lnSpc>
              <a:spcBef>
                <a:spcPts val="0"/>
              </a:spcBef>
              <a:spcAft>
                <a:spcPts val="0"/>
              </a:spcAft>
              <a:buClr>
                <a:schemeClr val="accent3"/>
              </a:buClr>
              <a:buSzPts val="6000"/>
              <a:buFont typeface="Arvo"/>
              <a:buNone/>
              <a:defRPr sz="6000" b="1" i="0" u="none" strike="noStrike" cap="none">
                <a:solidFill>
                  <a:schemeClr val="accent3"/>
                </a:solidFill>
                <a:latin typeface="Arvo"/>
                <a:ea typeface="Arvo"/>
                <a:cs typeface="Arvo"/>
                <a:sym typeface="Arvo"/>
              </a:defRPr>
            </a:lvl9pPr>
          </a:lstStyle>
          <a:p>
            <a:pPr lvl="0" defTabSz="1219170">
              <a:buClr>
                <a:srgbClr val="338EE4"/>
              </a:buClr>
              <a:defRPr/>
            </a:pPr>
            <a:r>
              <a:rPr lang="en-US" sz="5333" kern="0" dirty="0">
                <a:solidFill>
                  <a:srgbClr val="D7F0E5">
                    <a:lumMod val="25000"/>
                  </a:srgbClr>
                </a:solidFill>
                <a:latin typeface="Arial"/>
                <a:ea typeface="+mn-ea"/>
                <a:cs typeface="Pattaya" panose="00000500000000000000" pitchFamily="2" charset="-34"/>
              </a:rPr>
              <a:t>Kết luận</a:t>
            </a:r>
            <a:endParaRPr lang="vi-VN" sz="5333" kern="0" dirty="0">
              <a:solidFill>
                <a:srgbClr val="D7F0E5">
                  <a:lumMod val="25000"/>
                </a:srgbClr>
              </a:solidFill>
              <a:latin typeface="Arial" panose="020B0604020202020204" pitchFamily="34" charset="0"/>
              <a:ea typeface="+mn-ea"/>
              <a:cs typeface="Pattaya" panose="00000500000000000000" pitchFamily="2" charset="-34"/>
            </a:endParaRPr>
          </a:p>
        </p:txBody>
      </p:sp>
    </p:spTree>
    <p:extLst>
      <p:ext uri="{BB962C8B-B14F-4D97-AF65-F5344CB8AC3E}">
        <p14:creationId xmlns:p14="http://schemas.microsoft.com/office/powerpoint/2010/main" val="102941672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876"/>
        <p:cNvGrpSpPr/>
        <p:nvPr/>
      </p:nvGrpSpPr>
      <p:grpSpPr>
        <a:xfrm>
          <a:off x="0" y="0"/>
          <a:ext cx="0" cy="0"/>
          <a:chOff x="0" y="0"/>
          <a:chExt cx="0" cy="0"/>
        </a:xfrm>
      </p:grpSpPr>
      <p:sp>
        <p:nvSpPr>
          <p:cNvPr id="5877" name="Google Shape;5877;p74"/>
          <p:cNvSpPr/>
          <p:nvPr/>
        </p:nvSpPr>
        <p:spPr>
          <a:xfrm>
            <a:off x="1401084" y="854670"/>
            <a:ext cx="9163127" cy="4410922"/>
          </a:xfrm>
          <a:prstGeom prst="roundRect">
            <a:avLst>
              <a:gd name="adj" fmla="val 4577"/>
            </a:avLst>
          </a:pr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5893" name="Google Shape;5893;p74"/>
          <p:cNvGrpSpPr/>
          <p:nvPr/>
        </p:nvGrpSpPr>
        <p:grpSpPr>
          <a:xfrm>
            <a:off x="1401084" y="932279"/>
            <a:ext cx="8914740" cy="3788389"/>
            <a:chOff x="530725" y="372752"/>
            <a:chExt cx="6686055" cy="2841292"/>
          </a:xfrm>
        </p:grpSpPr>
        <p:sp>
          <p:nvSpPr>
            <p:cNvPr id="5894" name="Google Shape;5894;p74"/>
            <p:cNvSpPr/>
            <p:nvPr/>
          </p:nvSpPr>
          <p:spPr>
            <a:xfrm>
              <a:off x="6852025" y="1027302"/>
              <a:ext cx="364755" cy="332702"/>
            </a:xfrm>
            <a:custGeom>
              <a:avLst/>
              <a:gdLst/>
              <a:ahLst/>
              <a:cxnLst/>
              <a:rect l="l" t="t" r="r" b="b"/>
              <a:pathLst>
                <a:path w="2782" h="2537" extrusionOk="0">
                  <a:moveTo>
                    <a:pt x="1391" y="0"/>
                  </a:moveTo>
                  <a:cubicBezTo>
                    <a:pt x="1307" y="0"/>
                    <a:pt x="1223" y="42"/>
                    <a:pt x="1178" y="126"/>
                  </a:cubicBezTo>
                  <a:lnTo>
                    <a:pt x="958" y="592"/>
                  </a:lnTo>
                  <a:cubicBezTo>
                    <a:pt x="917" y="657"/>
                    <a:pt x="855" y="710"/>
                    <a:pt x="778" y="722"/>
                  </a:cubicBezTo>
                  <a:lnTo>
                    <a:pt x="271" y="788"/>
                  </a:lnTo>
                  <a:cubicBezTo>
                    <a:pt x="79" y="812"/>
                    <a:pt x="1" y="1058"/>
                    <a:pt x="141" y="1188"/>
                  </a:cubicBezTo>
                  <a:lnTo>
                    <a:pt x="504" y="1549"/>
                  </a:lnTo>
                  <a:cubicBezTo>
                    <a:pt x="569" y="1601"/>
                    <a:pt x="594" y="1679"/>
                    <a:pt x="582" y="1757"/>
                  </a:cubicBezTo>
                  <a:lnTo>
                    <a:pt x="492" y="2263"/>
                  </a:lnTo>
                  <a:cubicBezTo>
                    <a:pt x="460" y="2415"/>
                    <a:pt x="583" y="2536"/>
                    <a:pt x="719" y="2536"/>
                  </a:cubicBezTo>
                  <a:cubicBezTo>
                    <a:pt x="755" y="2536"/>
                    <a:pt x="792" y="2528"/>
                    <a:pt x="827" y="2509"/>
                  </a:cubicBezTo>
                  <a:lnTo>
                    <a:pt x="1281" y="2263"/>
                  </a:lnTo>
                  <a:cubicBezTo>
                    <a:pt x="1313" y="2243"/>
                    <a:pt x="1352" y="2233"/>
                    <a:pt x="1391" y="2233"/>
                  </a:cubicBezTo>
                  <a:cubicBezTo>
                    <a:pt x="1430" y="2233"/>
                    <a:pt x="1469" y="2243"/>
                    <a:pt x="1501" y="2263"/>
                  </a:cubicBezTo>
                  <a:lnTo>
                    <a:pt x="1955" y="2509"/>
                  </a:lnTo>
                  <a:cubicBezTo>
                    <a:pt x="1990" y="2528"/>
                    <a:pt x="2027" y="2536"/>
                    <a:pt x="2064" y="2536"/>
                  </a:cubicBezTo>
                  <a:cubicBezTo>
                    <a:pt x="2199" y="2536"/>
                    <a:pt x="2322" y="2415"/>
                    <a:pt x="2290" y="2263"/>
                  </a:cubicBezTo>
                  <a:lnTo>
                    <a:pt x="2200" y="1757"/>
                  </a:lnTo>
                  <a:cubicBezTo>
                    <a:pt x="2188" y="1679"/>
                    <a:pt x="2213" y="1601"/>
                    <a:pt x="2266" y="1549"/>
                  </a:cubicBezTo>
                  <a:lnTo>
                    <a:pt x="2641" y="1188"/>
                  </a:lnTo>
                  <a:cubicBezTo>
                    <a:pt x="2781" y="1058"/>
                    <a:pt x="2704" y="812"/>
                    <a:pt x="2511" y="788"/>
                  </a:cubicBezTo>
                  <a:lnTo>
                    <a:pt x="2005" y="722"/>
                  </a:lnTo>
                  <a:cubicBezTo>
                    <a:pt x="1927" y="710"/>
                    <a:pt x="1849" y="657"/>
                    <a:pt x="1824" y="592"/>
                  </a:cubicBezTo>
                  <a:lnTo>
                    <a:pt x="1604" y="126"/>
                  </a:lnTo>
                  <a:cubicBezTo>
                    <a:pt x="1559" y="42"/>
                    <a:pt x="1475" y="0"/>
                    <a:pt x="139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95" name="Google Shape;5895;p74"/>
            <p:cNvSpPr/>
            <p:nvPr/>
          </p:nvSpPr>
          <p:spPr>
            <a:xfrm>
              <a:off x="6347225" y="372752"/>
              <a:ext cx="364755" cy="332702"/>
            </a:xfrm>
            <a:custGeom>
              <a:avLst/>
              <a:gdLst/>
              <a:ahLst/>
              <a:cxnLst/>
              <a:rect l="l" t="t" r="r" b="b"/>
              <a:pathLst>
                <a:path w="2782" h="2537" extrusionOk="0">
                  <a:moveTo>
                    <a:pt x="1391" y="0"/>
                  </a:moveTo>
                  <a:cubicBezTo>
                    <a:pt x="1307" y="0"/>
                    <a:pt x="1223" y="42"/>
                    <a:pt x="1178" y="126"/>
                  </a:cubicBezTo>
                  <a:lnTo>
                    <a:pt x="958" y="592"/>
                  </a:lnTo>
                  <a:cubicBezTo>
                    <a:pt x="917" y="657"/>
                    <a:pt x="855" y="710"/>
                    <a:pt x="778" y="722"/>
                  </a:cubicBezTo>
                  <a:lnTo>
                    <a:pt x="271" y="788"/>
                  </a:lnTo>
                  <a:cubicBezTo>
                    <a:pt x="79" y="812"/>
                    <a:pt x="1" y="1058"/>
                    <a:pt x="141" y="1188"/>
                  </a:cubicBezTo>
                  <a:lnTo>
                    <a:pt x="504" y="1549"/>
                  </a:lnTo>
                  <a:cubicBezTo>
                    <a:pt x="569" y="1601"/>
                    <a:pt x="594" y="1679"/>
                    <a:pt x="582" y="1757"/>
                  </a:cubicBezTo>
                  <a:lnTo>
                    <a:pt x="492" y="2263"/>
                  </a:lnTo>
                  <a:cubicBezTo>
                    <a:pt x="460" y="2415"/>
                    <a:pt x="583" y="2536"/>
                    <a:pt x="719" y="2536"/>
                  </a:cubicBezTo>
                  <a:cubicBezTo>
                    <a:pt x="755" y="2536"/>
                    <a:pt x="792" y="2528"/>
                    <a:pt x="827" y="2509"/>
                  </a:cubicBezTo>
                  <a:lnTo>
                    <a:pt x="1281" y="2263"/>
                  </a:lnTo>
                  <a:cubicBezTo>
                    <a:pt x="1313" y="2243"/>
                    <a:pt x="1352" y="2233"/>
                    <a:pt x="1391" y="2233"/>
                  </a:cubicBezTo>
                  <a:cubicBezTo>
                    <a:pt x="1430" y="2233"/>
                    <a:pt x="1469" y="2243"/>
                    <a:pt x="1501" y="2263"/>
                  </a:cubicBezTo>
                  <a:lnTo>
                    <a:pt x="1955" y="2509"/>
                  </a:lnTo>
                  <a:cubicBezTo>
                    <a:pt x="1990" y="2528"/>
                    <a:pt x="2027" y="2536"/>
                    <a:pt x="2064" y="2536"/>
                  </a:cubicBezTo>
                  <a:cubicBezTo>
                    <a:pt x="2199" y="2536"/>
                    <a:pt x="2322" y="2415"/>
                    <a:pt x="2290" y="2263"/>
                  </a:cubicBezTo>
                  <a:lnTo>
                    <a:pt x="2200" y="1757"/>
                  </a:lnTo>
                  <a:cubicBezTo>
                    <a:pt x="2188" y="1679"/>
                    <a:pt x="2213" y="1601"/>
                    <a:pt x="2266" y="1549"/>
                  </a:cubicBezTo>
                  <a:lnTo>
                    <a:pt x="2641" y="1188"/>
                  </a:lnTo>
                  <a:cubicBezTo>
                    <a:pt x="2781" y="1058"/>
                    <a:pt x="2704" y="812"/>
                    <a:pt x="2511" y="788"/>
                  </a:cubicBezTo>
                  <a:lnTo>
                    <a:pt x="2005" y="722"/>
                  </a:lnTo>
                  <a:cubicBezTo>
                    <a:pt x="1927" y="710"/>
                    <a:pt x="1849" y="657"/>
                    <a:pt x="1824" y="592"/>
                  </a:cubicBezTo>
                  <a:lnTo>
                    <a:pt x="1604" y="126"/>
                  </a:lnTo>
                  <a:cubicBezTo>
                    <a:pt x="1559" y="42"/>
                    <a:pt x="1475" y="0"/>
                    <a:pt x="139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96" name="Google Shape;5896;p74"/>
            <p:cNvSpPr/>
            <p:nvPr/>
          </p:nvSpPr>
          <p:spPr>
            <a:xfrm>
              <a:off x="530725" y="1360002"/>
              <a:ext cx="364755" cy="332702"/>
            </a:xfrm>
            <a:custGeom>
              <a:avLst/>
              <a:gdLst/>
              <a:ahLst/>
              <a:cxnLst/>
              <a:rect l="l" t="t" r="r" b="b"/>
              <a:pathLst>
                <a:path w="2782" h="2537" extrusionOk="0">
                  <a:moveTo>
                    <a:pt x="1391" y="0"/>
                  </a:moveTo>
                  <a:cubicBezTo>
                    <a:pt x="1307" y="0"/>
                    <a:pt x="1223" y="42"/>
                    <a:pt x="1178" y="126"/>
                  </a:cubicBezTo>
                  <a:lnTo>
                    <a:pt x="958" y="592"/>
                  </a:lnTo>
                  <a:cubicBezTo>
                    <a:pt x="917" y="657"/>
                    <a:pt x="855" y="710"/>
                    <a:pt x="778" y="722"/>
                  </a:cubicBezTo>
                  <a:lnTo>
                    <a:pt x="271" y="788"/>
                  </a:lnTo>
                  <a:cubicBezTo>
                    <a:pt x="79" y="812"/>
                    <a:pt x="1" y="1058"/>
                    <a:pt x="141" y="1188"/>
                  </a:cubicBezTo>
                  <a:lnTo>
                    <a:pt x="504" y="1549"/>
                  </a:lnTo>
                  <a:cubicBezTo>
                    <a:pt x="569" y="1601"/>
                    <a:pt x="594" y="1679"/>
                    <a:pt x="582" y="1757"/>
                  </a:cubicBezTo>
                  <a:lnTo>
                    <a:pt x="492" y="2263"/>
                  </a:lnTo>
                  <a:cubicBezTo>
                    <a:pt x="460" y="2415"/>
                    <a:pt x="583" y="2536"/>
                    <a:pt x="719" y="2536"/>
                  </a:cubicBezTo>
                  <a:cubicBezTo>
                    <a:pt x="755" y="2536"/>
                    <a:pt x="792" y="2528"/>
                    <a:pt x="827" y="2509"/>
                  </a:cubicBezTo>
                  <a:lnTo>
                    <a:pt x="1281" y="2263"/>
                  </a:lnTo>
                  <a:cubicBezTo>
                    <a:pt x="1313" y="2243"/>
                    <a:pt x="1352" y="2233"/>
                    <a:pt x="1391" y="2233"/>
                  </a:cubicBezTo>
                  <a:cubicBezTo>
                    <a:pt x="1430" y="2233"/>
                    <a:pt x="1469" y="2243"/>
                    <a:pt x="1501" y="2263"/>
                  </a:cubicBezTo>
                  <a:lnTo>
                    <a:pt x="1955" y="2509"/>
                  </a:lnTo>
                  <a:cubicBezTo>
                    <a:pt x="1990" y="2528"/>
                    <a:pt x="2027" y="2536"/>
                    <a:pt x="2064" y="2536"/>
                  </a:cubicBezTo>
                  <a:cubicBezTo>
                    <a:pt x="2199" y="2536"/>
                    <a:pt x="2322" y="2415"/>
                    <a:pt x="2290" y="2263"/>
                  </a:cubicBezTo>
                  <a:lnTo>
                    <a:pt x="2200" y="1757"/>
                  </a:lnTo>
                  <a:cubicBezTo>
                    <a:pt x="2188" y="1679"/>
                    <a:pt x="2213" y="1601"/>
                    <a:pt x="2266" y="1549"/>
                  </a:cubicBezTo>
                  <a:lnTo>
                    <a:pt x="2641" y="1188"/>
                  </a:lnTo>
                  <a:cubicBezTo>
                    <a:pt x="2781" y="1058"/>
                    <a:pt x="2704" y="812"/>
                    <a:pt x="2511" y="788"/>
                  </a:cubicBezTo>
                  <a:lnTo>
                    <a:pt x="2005" y="722"/>
                  </a:lnTo>
                  <a:cubicBezTo>
                    <a:pt x="1927" y="710"/>
                    <a:pt x="1849" y="657"/>
                    <a:pt x="1824" y="592"/>
                  </a:cubicBezTo>
                  <a:lnTo>
                    <a:pt x="1604" y="126"/>
                  </a:lnTo>
                  <a:cubicBezTo>
                    <a:pt x="1559" y="42"/>
                    <a:pt x="1475" y="0"/>
                    <a:pt x="139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97" name="Google Shape;5897;p74"/>
            <p:cNvSpPr/>
            <p:nvPr/>
          </p:nvSpPr>
          <p:spPr>
            <a:xfrm>
              <a:off x="3685048" y="2881342"/>
              <a:ext cx="364755" cy="332702"/>
            </a:xfrm>
            <a:custGeom>
              <a:avLst/>
              <a:gdLst/>
              <a:ahLst/>
              <a:cxnLst/>
              <a:rect l="l" t="t" r="r" b="b"/>
              <a:pathLst>
                <a:path w="2782" h="2537" extrusionOk="0">
                  <a:moveTo>
                    <a:pt x="1391" y="0"/>
                  </a:moveTo>
                  <a:cubicBezTo>
                    <a:pt x="1307" y="0"/>
                    <a:pt x="1223" y="42"/>
                    <a:pt x="1178" y="126"/>
                  </a:cubicBezTo>
                  <a:lnTo>
                    <a:pt x="958" y="592"/>
                  </a:lnTo>
                  <a:cubicBezTo>
                    <a:pt x="917" y="657"/>
                    <a:pt x="855" y="710"/>
                    <a:pt x="778" y="722"/>
                  </a:cubicBezTo>
                  <a:lnTo>
                    <a:pt x="271" y="788"/>
                  </a:lnTo>
                  <a:cubicBezTo>
                    <a:pt x="79" y="812"/>
                    <a:pt x="1" y="1058"/>
                    <a:pt x="141" y="1188"/>
                  </a:cubicBezTo>
                  <a:lnTo>
                    <a:pt x="504" y="1549"/>
                  </a:lnTo>
                  <a:cubicBezTo>
                    <a:pt x="569" y="1601"/>
                    <a:pt x="594" y="1679"/>
                    <a:pt x="582" y="1757"/>
                  </a:cubicBezTo>
                  <a:lnTo>
                    <a:pt x="492" y="2263"/>
                  </a:lnTo>
                  <a:cubicBezTo>
                    <a:pt x="460" y="2415"/>
                    <a:pt x="583" y="2536"/>
                    <a:pt x="719" y="2536"/>
                  </a:cubicBezTo>
                  <a:cubicBezTo>
                    <a:pt x="755" y="2536"/>
                    <a:pt x="792" y="2528"/>
                    <a:pt x="827" y="2509"/>
                  </a:cubicBezTo>
                  <a:lnTo>
                    <a:pt x="1281" y="2263"/>
                  </a:lnTo>
                  <a:cubicBezTo>
                    <a:pt x="1313" y="2243"/>
                    <a:pt x="1352" y="2233"/>
                    <a:pt x="1391" y="2233"/>
                  </a:cubicBezTo>
                  <a:cubicBezTo>
                    <a:pt x="1430" y="2233"/>
                    <a:pt x="1469" y="2243"/>
                    <a:pt x="1501" y="2263"/>
                  </a:cubicBezTo>
                  <a:lnTo>
                    <a:pt x="1955" y="2509"/>
                  </a:lnTo>
                  <a:cubicBezTo>
                    <a:pt x="1990" y="2528"/>
                    <a:pt x="2027" y="2536"/>
                    <a:pt x="2064" y="2536"/>
                  </a:cubicBezTo>
                  <a:cubicBezTo>
                    <a:pt x="2199" y="2536"/>
                    <a:pt x="2322" y="2415"/>
                    <a:pt x="2290" y="2263"/>
                  </a:cubicBezTo>
                  <a:lnTo>
                    <a:pt x="2200" y="1757"/>
                  </a:lnTo>
                  <a:cubicBezTo>
                    <a:pt x="2188" y="1679"/>
                    <a:pt x="2213" y="1601"/>
                    <a:pt x="2266" y="1549"/>
                  </a:cubicBezTo>
                  <a:lnTo>
                    <a:pt x="2641" y="1188"/>
                  </a:lnTo>
                  <a:cubicBezTo>
                    <a:pt x="2781" y="1058"/>
                    <a:pt x="2704" y="812"/>
                    <a:pt x="2511" y="788"/>
                  </a:cubicBezTo>
                  <a:lnTo>
                    <a:pt x="2005" y="722"/>
                  </a:lnTo>
                  <a:cubicBezTo>
                    <a:pt x="1927" y="710"/>
                    <a:pt x="1849" y="657"/>
                    <a:pt x="1824" y="592"/>
                  </a:cubicBezTo>
                  <a:lnTo>
                    <a:pt x="1604" y="126"/>
                  </a:lnTo>
                  <a:cubicBezTo>
                    <a:pt x="1559" y="42"/>
                    <a:pt x="1475" y="0"/>
                    <a:pt x="139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 name="Google Shape;1189;p40">
            <a:extLst>
              <a:ext uri="{FF2B5EF4-FFF2-40B4-BE49-F238E27FC236}">
                <a16:creationId xmlns:a16="http://schemas.microsoft.com/office/drawing/2014/main" id="{21EEA560-3C51-18E3-B1D8-5581FA611157}"/>
              </a:ext>
            </a:extLst>
          </p:cNvPr>
          <p:cNvGrpSpPr/>
          <p:nvPr/>
        </p:nvGrpSpPr>
        <p:grpSpPr>
          <a:xfrm>
            <a:off x="2752647" y="4520573"/>
            <a:ext cx="730157" cy="1351709"/>
            <a:chOff x="7797029" y="2174230"/>
            <a:chExt cx="1161931" cy="2151032"/>
          </a:xfrm>
        </p:grpSpPr>
        <p:sp>
          <p:nvSpPr>
            <p:cNvPr id="5" name="Google Shape;1190;p40">
              <a:extLst>
                <a:ext uri="{FF2B5EF4-FFF2-40B4-BE49-F238E27FC236}">
                  <a16:creationId xmlns:a16="http://schemas.microsoft.com/office/drawing/2014/main" id="{D6FE9431-41FF-423B-BE93-6B59CB83571E}"/>
                </a:ext>
              </a:extLst>
            </p:cNvPr>
            <p:cNvSpPr/>
            <p:nvPr/>
          </p:nvSpPr>
          <p:spPr>
            <a:xfrm>
              <a:off x="7797029" y="2174230"/>
              <a:ext cx="1161931" cy="1382760"/>
            </a:xfrm>
            <a:custGeom>
              <a:avLst/>
              <a:gdLst/>
              <a:ahLst/>
              <a:cxnLst/>
              <a:rect l="l" t="t" r="r" b="b"/>
              <a:pathLst>
                <a:path w="21273" h="25316" extrusionOk="0">
                  <a:moveTo>
                    <a:pt x="11920" y="0"/>
                  </a:moveTo>
                  <a:cubicBezTo>
                    <a:pt x="9767" y="0"/>
                    <a:pt x="7648" y="927"/>
                    <a:pt x="6217" y="2390"/>
                  </a:cubicBezTo>
                  <a:cubicBezTo>
                    <a:pt x="4630" y="4024"/>
                    <a:pt x="3883" y="6245"/>
                    <a:pt x="3883" y="8383"/>
                  </a:cubicBezTo>
                  <a:cubicBezTo>
                    <a:pt x="3846" y="9045"/>
                    <a:pt x="3930" y="9745"/>
                    <a:pt x="3650" y="10361"/>
                  </a:cubicBezTo>
                  <a:cubicBezTo>
                    <a:pt x="3417" y="10828"/>
                    <a:pt x="3034" y="11220"/>
                    <a:pt x="2679" y="11650"/>
                  </a:cubicBezTo>
                  <a:cubicBezTo>
                    <a:pt x="1046" y="13516"/>
                    <a:pt x="0" y="15850"/>
                    <a:pt x="75" y="18183"/>
                  </a:cubicBezTo>
                  <a:cubicBezTo>
                    <a:pt x="150" y="20554"/>
                    <a:pt x="1438" y="22888"/>
                    <a:pt x="3613" y="24213"/>
                  </a:cubicBezTo>
                  <a:cubicBezTo>
                    <a:pt x="4824" y="24931"/>
                    <a:pt x="6299" y="25315"/>
                    <a:pt x="7769" y="25315"/>
                  </a:cubicBezTo>
                  <a:cubicBezTo>
                    <a:pt x="8994" y="25315"/>
                    <a:pt x="10215" y="25048"/>
                    <a:pt x="11276" y="24484"/>
                  </a:cubicBezTo>
                  <a:cubicBezTo>
                    <a:pt x="12090" y="24825"/>
                    <a:pt x="13002" y="24989"/>
                    <a:pt x="13926" y="24989"/>
                  </a:cubicBezTo>
                  <a:cubicBezTo>
                    <a:pt x="15830" y="24989"/>
                    <a:pt x="17782" y="24291"/>
                    <a:pt x="19014" y="23009"/>
                  </a:cubicBezTo>
                  <a:cubicBezTo>
                    <a:pt x="20843" y="21142"/>
                    <a:pt x="21273" y="18417"/>
                    <a:pt x="20498" y="16083"/>
                  </a:cubicBezTo>
                  <a:cubicBezTo>
                    <a:pt x="20143" y="14954"/>
                    <a:pt x="19518" y="13908"/>
                    <a:pt x="18864" y="12891"/>
                  </a:cubicBezTo>
                  <a:cubicBezTo>
                    <a:pt x="18743" y="12742"/>
                    <a:pt x="18668" y="12546"/>
                    <a:pt x="18631" y="12350"/>
                  </a:cubicBezTo>
                  <a:cubicBezTo>
                    <a:pt x="18631" y="12191"/>
                    <a:pt x="18743" y="11995"/>
                    <a:pt x="18780" y="11808"/>
                  </a:cubicBezTo>
                  <a:cubicBezTo>
                    <a:pt x="20843" y="3090"/>
                    <a:pt x="16718" y="561"/>
                    <a:pt x="12835" y="57"/>
                  </a:cubicBezTo>
                  <a:cubicBezTo>
                    <a:pt x="12530" y="19"/>
                    <a:pt x="12225" y="0"/>
                    <a:pt x="11920"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6" name="Google Shape;1191;p40">
              <a:extLst>
                <a:ext uri="{FF2B5EF4-FFF2-40B4-BE49-F238E27FC236}">
                  <a16:creationId xmlns:a16="http://schemas.microsoft.com/office/drawing/2014/main" id="{C63A6135-0D05-C8D4-33A9-730D6D726F8F}"/>
                </a:ext>
              </a:extLst>
            </p:cNvPr>
            <p:cNvGrpSpPr/>
            <p:nvPr/>
          </p:nvGrpSpPr>
          <p:grpSpPr>
            <a:xfrm>
              <a:off x="8149431" y="2521491"/>
              <a:ext cx="429313" cy="1803771"/>
              <a:chOff x="6097050" y="1346450"/>
              <a:chExt cx="196500" cy="825600"/>
            </a:xfrm>
          </p:grpSpPr>
          <p:sp>
            <p:nvSpPr>
              <p:cNvPr id="7" name="Google Shape;1192;p40">
                <a:extLst>
                  <a:ext uri="{FF2B5EF4-FFF2-40B4-BE49-F238E27FC236}">
                    <a16:creationId xmlns:a16="http://schemas.microsoft.com/office/drawing/2014/main" id="{18FC1463-7AF3-1DF6-C550-976E54EA550B}"/>
                  </a:ext>
                </a:extLst>
              </p:cNvPr>
              <p:cNvSpPr/>
              <p:nvPr/>
            </p:nvSpPr>
            <p:spPr>
              <a:xfrm>
                <a:off x="6203225" y="1432075"/>
                <a:ext cx="20325" cy="739975"/>
              </a:xfrm>
              <a:custGeom>
                <a:avLst/>
                <a:gdLst/>
                <a:ahLst/>
                <a:cxnLst/>
                <a:rect l="l" t="t" r="r" b="b"/>
                <a:pathLst>
                  <a:path w="813" h="29599" extrusionOk="0">
                    <a:moveTo>
                      <a:pt x="420" y="1"/>
                    </a:moveTo>
                    <a:cubicBezTo>
                      <a:pt x="187" y="1"/>
                      <a:pt x="0" y="197"/>
                      <a:pt x="0" y="430"/>
                    </a:cubicBezTo>
                    <a:lnTo>
                      <a:pt x="0" y="29207"/>
                    </a:lnTo>
                    <a:cubicBezTo>
                      <a:pt x="0" y="29440"/>
                      <a:pt x="187" y="29599"/>
                      <a:pt x="420" y="29599"/>
                    </a:cubicBezTo>
                    <a:cubicBezTo>
                      <a:pt x="616" y="29599"/>
                      <a:pt x="812" y="29440"/>
                      <a:pt x="812" y="29207"/>
                    </a:cubicBezTo>
                    <a:lnTo>
                      <a:pt x="812" y="430"/>
                    </a:lnTo>
                    <a:cubicBezTo>
                      <a:pt x="812" y="197"/>
                      <a:pt x="616" y="1"/>
                      <a:pt x="42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Google Shape;1193;p40">
                <a:extLst>
                  <a:ext uri="{FF2B5EF4-FFF2-40B4-BE49-F238E27FC236}">
                    <a16:creationId xmlns:a16="http://schemas.microsoft.com/office/drawing/2014/main" id="{0EA21718-CC78-675C-9D9F-D55097E36F58}"/>
                  </a:ext>
                </a:extLst>
              </p:cNvPr>
              <p:cNvSpPr/>
              <p:nvPr/>
            </p:nvSpPr>
            <p:spPr>
              <a:xfrm>
                <a:off x="6097050" y="1389375"/>
                <a:ext cx="124625" cy="276800"/>
              </a:xfrm>
              <a:custGeom>
                <a:avLst/>
                <a:gdLst/>
                <a:ahLst/>
                <a:cxnLst/>
                <a:rect l="l" t="t" r="r" b="b"/>
                <a:pathLst>
                  <a:path w="4985" h="11072" extrusionOk="0">
                    <a:moveTo>
                      <a:pt x="430" y="1"/>
                    </a:moveTo>
                    <a:cubicBezTo>
                      <a:pt x="234" y="1"/>
                      <a:pt x="84" y="113"/>
                      <a:pt x="84" y="309"/>
                    </a:cubicBezTo>
                    <a:cubicBezTo>
                      <a:pt x="47" y="971"/>
                      <a:pt x="0" y="1587"/>
                      <a:pt x="0" y="2250"/>
                    </a:cubicBezTo>
                    <a:cubicBezTo>
                      <a:pt x="0" y="3809"/>
                      <a:pt x="159" y="5405"/>
                      <a:pt x="747" y="6917"/>
                    </a:cubicBezTo>
                    <a:cubicBezTo>
                      <a:pt x="1447" y="8672"/>
                      <a:pt x="2763" y="10147"/>
                      <a:pt x="4396" y="11043"/>
                    </a:cubicBezTo>
                    <a:cubicBezTo>
                      <a:pt x="4449" y="11063"/>
                      <a:pt x="4501" y="11072"/>
                      <a:pt x="4550" y="11072"/>
                    </a:cubicBezTo>
                    <a:cubicBezTo>
                      <a:pt x="4688" y="11072"/>
                      <a:pt x="4808" y="11001"/>
                      <a:pt x="4863" y="10884"/>
                    </a:cubicBezTo>
                    <a:cubicBezTo>
                      <a:pt x="4985" y="10735"/>
                      <a:pt x="4901" y="10539"/>
                      <a:pt x="4751" y="10417"/>
                    </a:cubicBezTo>
                    <a:cubicBezTo>
                      <a:pt x="3230" y="9605"/>
                      <a:pt x="2026" y="8243"/>
                      <a:pt x="1363" y="6646"/>
                    </a:cubicBezTo>
                    <a:cubicBezTo>
                      <a:pt x="822" y="5284"/>
                      <a:pt x="700" y="3772"/>
                      <a:pt x="700" y="2250"/>
                    </a:cubicBezTo>
                    <a:cubicBezTo>
                      <a:pt x="700" y="1634"/>
                      <a:pt x="700" y="971"/>
                      <a:pt x="747" y="346"/>
                    </a:cubicBezTo>
                    <a:cubicBezTo>
                      <a:pt x="747" y="150"/>
                      <a:pt x="588" y="1"/>
                      <a:pt x="43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 name="Google Shape;1194;p40">
                <a:extLst>
                  <a:ext uri="{FF2B5EF4-FFF2-40B4-BE49-F238E27FC236}">
                    <a16:creationId xmlns:a16="http://schemas.microsoft.com/office/drawing/2014/main" id="{B4E92C3A-BBEC-021A-8E2B-40C883F0FE2B}"/>
                  </a:ext>
                </a:extLst>
              </p:cNvPr>
              <p:cNvSpPr/>
              <p:nvPr/>
            </p:nvSpPr>
            <p:spPr>
              <a:xfrm>
                <a:off x="6207875" y="1346450"/>
                <a:ext cx="85675" cy="205950"/>
              </a:xfrm>
              <a:custGeom>
                <a:avLst/>
                <a:gdLst/>
                <a:ahLst/>
                <a:cxnLst/>
                <a:rect l="l" t="t" r="r" b="b"/>
                <a:pathLst>
                  <a:path w="3427" h="8238" extrusionOk="0">
                    <a:moveTo>
                      <a:pt x="2997" y="0"/>
                    </a:moveTo>
                    <a:cubicBezTo>
                      <a:pt x="2801" y="0"/>
                      <a:pt x="2652" y="159"/>
                      <a:pt x="2689" y="355"/>
                    </a:cubicBezTo>
                    <a:cubicBezTo>
                      <a:pt x="2726" y="1055"/>
                      <a:pt x="2764" y="1718"/>
                      <a:pt x="2764" y="2371"/>
                    </a:cubicBezTo>
                    <a:cubicBezTo>
                      <a:pt x="2764" y="3118"/>
                      <a:pt x="2726" y="3818"/>
                      <a:pt x="2530" y="4518"/>
                    </a:cubicBezTo>
                    <a:cubicBezTo>
                      <a:pt x="2381" y="5171"/>
                      <a:pt x="2101" y="5797"/>
                      <a:pt x="1718" y="6338"/>
                    </a:cubicBezTo>
                    <a:cubicBezTo>
                      <a:pt x="1326" y="6889"/>
                      <a:pt x="822" y="7318"/>
                      <a:pt x="234" y="7589"/>
                    </a:cubicBezTo>
                    <a:cubicBezTo>
                      <a:pt x="85" y="7663"/>
                      <a:pt x="1" y="7859"/>
                      <a:pt x="85" y="8018"/>
                    </a:cubicBezTo>
                    <a:cubicBezTo>
                      <a:pt x="112" y="8156"/>
                      <a:pt x="246" y="8237"/>
                      <a:pt x="378" y="8237"/>
                    </a:cubicBezTo>
                    <a:cubicBezTo>
                      <a:pt x="425" y="8237"/>
                      <a:pt x="472" y="8227"/>
                      <a:pt x="514" y="8205"/>
                    </a:cubicBezTo>
                    <a:cubicBezTo>
                      <a:pt x="1214" y="7897"/>
                      <a:pt x="1830" y="7355"/>
                      <a:pt x="2260" y="6730"/>
                    </a:cubicBezTo>
                    <a:cubicBezTo>
                      <a:pt x="2726" y="6151"/>
                      <a:pt x="3034" y="5405"/>
                      <a:pt x="3193" y="4667"/>
                    </a:cubicBezTo>
                    <a:cubicBezTo>
                      <a:pt x="3389" y="3930"/>
                      <a:pt x="3426" y="3155"/>
                      <a:pt x="3426" y="2371"/>
                    </a:cubicBezTo>
                    <a:cubicBezTo>
                      <a:pt x="3426" y="1671"/>
                      <a:pt x="3389" y="971"/>
                      <a:pt x="3352" y="318"/>
                    </a:cubicBezTo>
                    <a:cubicBezTo>
                      <a:pt x="3352" y="122"/>
                      <a:pt x="3156" y="0"/>
                      <a:pt x="2997"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10" name="Google Shape;1195;p40">
            <a:extLst>
              <a:ext uri="{FF2B5EF4-FFF2-40B4-BE49-F238E27FC236}">
                <a16:creationId xmlns:a16="http://schemas.microsoft.com/office/drawing/2014/main" id="{E72D4D9A-86FB-EC6B-1C1F-467B7B02E50A}"/>
              </a:ext>
            </a:extLst>
          </p:cNvPr>
          <p:cNvGrpSpPr/>
          <p:nvPr/>
        </p:nvGrpSpPr>
        <p:grpSpPr>
          <a:xfrm>
            <a:off x="1401084" y="4053902"/>
            <a:ext cx="1136936" cy="1351557"/>
            <a:chOff x="6903325" y="768150"/>
            <a:chExt cx="1883592" cy="2239654"/>
          </a:xfrm>
        </p:grpSpPr>
        <p:sp>
          <p:nvSpPr>
            <p:cNvPr id="11" name="Google Shape;1196;p40">
              <a:extLst>
                <a:ext uri="{FF2B5EF4-FFF2-40B4-BE49-F238E27FC236}">
                  <a16:creationId xmlns:a16="http://schemas.microsoft.com/office/drawing/2014/main" id="{31D54234-A9E7-0A58-2EFD-39D3E9DD8C6A}"/>
                </a:ext>
              </a:extLst>
            </p:cNvPr>
            <p:cNvSpPr/>
            <p:nvPr/>
          </p:nvSpPr>
          <p:spPr>
            <a:xfrm>
              <a:off x="6903325" y="768150"/>
              <a:ext cx="1883592" cy="1572042"/>
            </a:xfrm>
            <a:custGeom>
              <a:avLst/>
              <a:gdLst/>
              <a:ahLst/>
              <a:cxnLst/>
              <a:rect l="l" t="t" r="r" b="b"/>
              <a:pathLst>
                <a:path w="29832" h="23219" extrusionOk="0">
                  <a:moveTo>
                    <a:pt x="14892" y="1"/>
                  </a:moveTo>
                  <a:cubicBezTo>
                    <a:pt x="14202" y="1"/>
                    <a:pt x="13511" y="388"/>
                    <a:pt x="13217" y="1163"/>
                  </a:cubicBezTo>
                  <a:lnTo>
                    <a:pt x="13217" y="1209"/>
                  </a:lnTo>
                  <a:cubicBezTo>
                    <a:pt x="13105" y="1517"/>
                    <a:pt x="12984" y="1863"/>
                    <a:pt x="12750" y="2096"/>
                  </a:cubicBezTo>
                  <a:cubicBezTo>
                    <a:pt x="12480" y="2414"/>
                    <a:pt x="12050" y="2526"/>
                    <a:pt x="11668" y="2684"/>
                  </a:cubicBezTo>
                  <a:cubicBezTo>
                    <a:pt x="9642" y="3422"/>
                    <a:pt x="8279" y="5643"/>
                    <a:pt x="8475" y="7818"/>
                  </a:cubicBezTo>
                  <a:cubicBezTo>
                    <a:pt x="7150" y="8247"/>
                    <a:pt x="6067" y="9330"/>
                    <a:pt x="5638" y="10655"/>
                  </a:cubicBezTo>
                  <a:cubicBezTo>
                    <a:pt x="5479" y="11197"/>
                    <a:pt x="5405" y="11822"/>
                    <a:pt x="5096" y="12326"/>
                  </a:cubicBezTo>
                  <a:cubicBezTo>
                    <a:pt x="4779" y="12914"/>
                    <a:pt x="4163" y="13297"/>
                    <a:pt x="3696" y="13726"/>
                  </a:cubicBezTo>
                  <a:cubicBezTo>
                    <a:pt x="3612" y="13810"/>
                    <a:pt x="3538" y="13848"/>
                    <a:pt x="3500" y="13922"/>
                  </a:cubicBezTo>
                  <a:cubicBezTo>
                    <a:pt x="0" y="17310"/>
                    <a:pt x="2530" y="23219"/>
                    <a:pt x="7383" y="23219"/>
                  </a:cubicBezTo>
                  <a:lnTo>
                    <a:pt x="22439" y="23219"/>
                  </a:lnTo>
                  <a:cubicBezTo>
                    <a:pt x="27302" y="23219"/>
                    <a:pt x="29832" y="17310"/>
                    <a:pt x="26331" y="13922"/>
                  </a:cubicBezTo>
                  <a:cubicBezTo>
                    <a:pt x="26247" y="13848"/>
                    <a:pt x="26210" y="13810"/>
                    <a:pt x="26135" y="13726"/>
                  </a:cubicBezTo>
                  <a:cubicBezTo>
                    <a:pt x="25631" y="13297"/>
                    <a:pt x="25043" y="12914"/>
                    <a:pt x="24698" y="12326"/>
                  </a:cubicBezTo>
                  <a:cubicBezTo>
                    <a:pt x="24418" y="11822"/>
                    <a:pt x="24343" y="11197"/>
                    <a:pt x="24147" y="10655"/>
                  </a:cubicBezTo>
                  <a:cubicBezTo>
                    <a:pt x="23764" y="9330"/>
                    <a:pt x="22672" y="8247"/>
                    <a:pt x="21310" y="7818"/>
                  </a:cubicBezTo>
                  <a:cubicBezTo>
                    <a:pt x="21543" y="5643"/>
                    <a:pt x="20143" y="3422"/>
                    <a:pt x="18117" y="2684"/>
                  </a:cubicBezTo>
                  <a:cubicBezTo>
                    <a:pt x="17735" y="2526"/>
                    <a:pt x="17305" y="2414"/>
                    <a:pt x="17035" y="2096"/>
                  </a:cubicBezTo>
                  <a:cubicBezTo>
                    <a:pt x="16801" y="1863"/>
                    <a:pt x="16717" y="1517"/>
                    <a:pt x="16605" y="1209"/>
                  </a:cubicBezTo>
                  <a:cubicBezTo>
                    <a:pt x="16605" y="1163"/>
                    <a:pt x="16605" y="1163"/>
                    <a:pt x="16568" y="1163"/>
                  </a:cubicBezTo>
                  <a:cubicBezTo>
                    <a:pt x="16274" y="388"/>
                    <a:pt x="15583" y="1"/>
                    <a:pt x="14892"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2" name="Google Shape;1197;p40">
              <a:extLst>
                <a:ext uri="{FF2B5EF4-FFF2-40B4-BE49-F238E27FC236}">
                  <a16:creationId xmlns:a16="http://schemas.microsoft.com/office/drawing/2014/main" id="{1C12B9F5-D745-BC92-83DE-A39C2F68455D}"/>
                </a:ext>
              </a:extLst>
            </p:cNvPr>
            <p:cNvGrpSpPr/>
            <p:nvPr/>
          </p:nvGrpSpPr>
          <p:grpSpPr>
            <a:xfrm>
              <a:off x="7376316" y="1424126"/>
              <a:ext cx="866544" cy="842824"/>
              <a:chOff x="5260025" y="1303750"/>
              <a:chExt cx="391800" cy="381075"/>
            </a:xfrm>
          </p:grpSpPr>
          <p:sp>
            <p:nvSpPr>
              <p:cNvPr id="14" name="Google Shape;1198;p40">
                <a:extLst>
                  <a:ext uri="{FF2B5EF4-FFF2-40B4-BE49-F238E27FC236}">
                    <a16:creationId xmlns:a16="http://schemas.microsoft.com/office/drawing/2014/main" id="{EBE109C6-CE62-2889-F83F-FC1983A55310}"/>
                  </a:ext>
                </a:extLst>
              </p:cNvPr>
              <p:cNvSpPr/>
              <p:nvPr/>
            </p:nvSpPr>
            <p:spPr>
              <a:xfrm>
                <a:off x="5466075" y="1303750"/>
                <a:ext cx="118800" cy="204175"/>
              </a:xfrm>
              <a:custGeom>
                <a:avLst/>
                <a:gdLst/>
                <a:ahLst/>
                <a:cxnLst/>
                <a:rect l="l" t="t" r="r" b="b"/>
                <a:pathLst>
                  <a:path w="4752" h="8167" extrusionOk="0">
                    <a:moveTo>
                      <a:pt x="4396" y="0"/>
                    </a:moveTo>
                    <a:cubicBezTo>
                      <a:pt x="4200" y="0"/>
                      <a:pt x="4051" y="159"/>
                      <a:pt x="4051" y="345"/>
                    </a:cubicBezTo>
                    <a:cubicBezTo>
                      <a:pt x="4051" y="1746"/>
                      <a:pt x="3659" y="3146"/>
                      <a:pt x="2996" y="4434"/>
                    </a:cubicBezTo>
                    <a:cubicBezTo>
                      <a:pt x="2334" y="5675"/>
                      <a:pt x="1363" y="6767"/>
                      <a:pt x="196" y="7542"/>
                    </a:cubicBezTo>
                    <a:cubicBezTo>
                      <a:pt x="37" y="7663"/>
                      <a:pt x="0" y="7897"/>
                      <a:pt x="121" y="8009"/>
                    </a:cubicBezTo>
                    <a:cubicBezTo>
                      <a:pt x="172" y="8115"/>
                      <a:pt x="293" y="8167"/>
                      <a:pt x="416" y="8167"/>
                    </a:cubicBezTo>
                    <a:cubicBezTo>
                      <a:pt x="476" y="8167"/>
                      <a:pt x="536" y="8155"/>
                      <a:pt x="588" y="8130"/>
                    </a:cubicBezTo>
                    <a:cubicBezTo>
                      <a:pt x="1830" y="7271"/>
                      <a:pt x="2884" y="6067"/>
                      <a:pt x="3584" y="4742"/>
                    </a:cubicBezTo>
                    <a:cubicBezTo>
                      <a:pt x="4322" y="3379"/>
                      <a:pt x="4704" y="1904"/>
                      <a:pt x="4751" y="345"/>
                    </a:cubicBezTo>
                    <a:cubicBezTo>
                      <a:pt x="4751" y="159"/>
                      <a:pt x="4592" y="37"/>
                      <a:pt x="4396"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199;p40">
                <a:extLst>
                  <a:ext uri="{FF2B5EF4-FFF2-40B4-BE49-F238E27FC236}">
                    <a16:creationId xmlns:a16="http://schemas.microsoft.com/office/drawing/2014/main" id="{A5920285-4B3C-AE88-2DBB-DB88C0D6F711}"/>
                  </a:ext>
                </a:extLst>
              </p:cNvPr>
              <p:cNvSpPr/>
              <p:nvPr/>
            </p:nvSpPr>
            <p:spPr>
              <a:xfrm>
                <a:off x="5528375" y="1430350"/>
                <a:ext cx="123450" cy="46550"/>
              </a:xfrm>
              <a:custGeom>
                <a:avLst/>
                <a:gdLst/>
                <a:ahLst/>
                <a:cxnLst/>
                <a:rect l="l" t="t" r="r" b="b"/>
                <a:pathLst>
                  <a:path w="4938" h="1862" extrusionOk="0">
                    <a:moveTo>
                      <a:pt x="406" y="1"/>
                    </a:moveTo>
                    <a:cubicBezTo>
                      <a:pt x="302" y="1"/>
                      <a:pt x="186" y="53"/>
                      <a:pt x="112" y="144"/>
                    </a:cubicBezTo>
                    <a:cubicBezTo>
                      <a:pt x="0" y="266"/>
                      <a:pt x="38" y="499"/>
                      <a:pt x="196" y="611"/>
                    </a:cubicBezTo>
                    <a:cubicBezTo>
                      <a:pt x="1279" y="1433"/>
                      <a:pt x="2605" y="1862"/>
                      <a:pt x="3930" y="1862"/>
                    </a:cubicBezTo>
                    <a:cubicBezTo>
                      <a:pt x="4163" y="1862"/>
                      <a:pt x="4397" y="1862"/>
                      <a:pt x="4630" y="1815"/>
                    </a:cubicBezTo>
                    <a:cubicBezTo>
                      <a:pt x="4779" y="1815"/>
                      <a:pt x="4938" y="1629"/>
                      <a:pt x="4901" y="1433"/>
                    </a:cubicBezTo>
                    <a:cubicBezTo>
                      <a:pt x="4901" y="1293"/>
                      <a:pt x="4749" y="1154"/>
                      <a:pt x="4605" y="1154"/>
                    </a:cubicBezTo>
                    <a:cubicBezTo>
                      <a:pt x="4585" y="1154"/>
                      <a:pt x="4565" y="1156"/>
                      <a:pt x="4546" y="1162"/>
                    </a:cubicBezTo>
                    <a:cubicBezTo>
                      <a:pt x="4359" y="1162"/>
                      <a:pt x="4126" y="1199"/>
                      <a:pt x="3930" y="1199"/>
                    </a:cubicBezTo>
                    <a:cubicBezTo>
                      <a:pt x="2763" y="1199"/>
                      <a:pt x="1559" y="770"/>
                      <a:pt x="579" y="70"/>
                    </a:cubicBezTo>
                    <a:cubicBezTo>
                      <a:pt x="535" y="22"/>
                      <a:pt x="473" y="1"/>
                      <a:pt x="406"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1200;p40">
                <a:extLst>
                  <a:ext uri="{FF2B5EF4-FFF2-40B4-BE49-F238E27FC236}">
                    <a16:creationId xmlns:a16="http://schemas.microsoft.com/office/drawing/2014/main" id="{A29D5ED0-1B79-D6AB-FFD2-B14A90E0849D}"/>
                  </a:ext>
                </a:extLst>
              </p:cNvPr>
              <p:cNvSpPr/>
              <p:nvPr/>
            </p:nvSpPr>
            <p:spPr>
              <a:xfrm>
                <a:off x="5330950" y="1323875"/>
                <a:ext cx="149850" cy="294900"/>
              </a:xfrm>
              <a:custGeom>
                <a:avLst/>
                <a:gdLst/>
                <a:ahLst/>
                <a:cxnLst/>
                <a:rect l="l" t="t" r="r" b="b"/>
                <a:pathLst>
                  <a:path w="5994" h="11796" extrusionOk="0">
                    <a:moveTo>
                      <a:pt x="709" y="0"/>
                    </a:moveTo>
                    <a:cubicBezTo>
                      <a:pt x="552" y="0"/>
                      <a:pt x="426" y="115"/>
                      <a:pt x="393" y="287"/>
                    </a:cubicBezTo>
                    <a:cubicBezTo>
                      <a:pt x="159" y="1603"/>
                      <a:pt x="38" y="2966"/>
                      <a:pt x="1" y="4329"/>
                    </a:cubicBezTo>
                    <a:lnTo>
                      <a:pt x="1" y="4721"/>
                    </a:lnTo>
                    <a:cubicBezTo>
                      <a:pt x="1" y="5533"/>
                      <a:pt x="38" y="6354"/>
                      <a:pt x="197" y="7166"/>
                    </a:cubicBezTo>
                    <a:cubicBezTo>
                      <a:pt x="355" y="7941"/>
                      <a:pt x="626" y="8725"/>
                      <a:pt x="1056" y="9462"/>
                    </a:cubicBezTo>
                    <a:cubicBezTo>
                      <a:pt x="1438" y="10125"/>
                      <a:pt x="2026" y="10704"/>
                      <a:pt x="2689" y="11133"/>
                    </a:cubicBezTo>
                    <a:cubicBezTo>
                      <a:pt x="3342" y="11563"/>
                      <a:pt x="4089" y="11796"/>
                      <a:pt x="4901" y="11796"/>
                    </a:cubicBezTo>
                    <a:cubicBezTo>
                      <a:pt x="5172" y="11796"/>
                      <a:pt x="5442" y="11796"/>
                      <a:pt x="5723" y="11721"/>
                    </a:cubicBezTo>
                    <a:cubicBezTo>
                      <a:pt x="5909" y="11675"/>
                      <a:pt x="5993" y="11488"/>
                      <a:pt x="5956" y="11292"/>
                    </a:cubicBezTo>
                    <a:cubicBezTo>
                      <a:pt x="5915" y="11154"/>
                      <a:pt x="5769" y="11051"/>
                      <a:pt x="5627" y="11051"/>
                    </a:cubicBezTo>
                    <a:cubicBezTo>
                      <a:pt x="5606" y="11051"/>
                      <a:pt x="5585" y="11054"/>
                      <a:pt x="5564" y="11059"/>
                    </a:cubicBezTo>
                    <a:cubicBezTo>
                      <a:pt x="5330" y="11096"/>
                      <a:pt x="5097" y="11133"/>
                      <a:pt x="4901" y="11133"/>
                    </a:cubicBezTo>
                    <a:cubicBezTo>
                      <a:pt x="4238" y="11133"/>
                      <a:pt x="3622" y="10937"/>
                      <a:pt x="3034" y="10555"/>
                    </a:cubicBezTo>
                    <a:cubicBezTo>
                      <a:pt x="2493" y="10200"/>
                      <a:pt x="1989" y="9696"/>
                      <a:pt x="1634" y="9108"/>
                    </a:cubicBezTo>
                    <a:cubicBezTo>
                      <a:pt x="1242" y="8492"/>
                      <a:pt x="1009" y="7754"/>
                      <a:pt x="860" y="7008"/>
                    </a:cubicBezTo>
                    <a:cubicBezTo>
                      <a:pt x="701" y="6270"/>
                      <a:pt x="664" y="5496"/>
                      <a:pt x="664" y="4721"/>
                    </a:cubicBezTo>
                    <a:lnTo>
                      <a:pt x="664" y="4329"/>
                    </a:lnTo>
                    <a:cubicBezTo>
                      <a:pt x="701" y="3003"/>
                      <a:pt x="822" y="1687"/>
                      <a:pt x="1056" y="399"/>
                    </a:cubicBezTo>
                    <a:cubicBezTo>
                      <a:pt x="1093" y="203"/>
                      <a:pt x="972" y="54"/>
                      <a:pt x="776" y="7"/>
                    </a:cubicBezTo>
                    <a:cubicBezTo>
                      <a:pt x="753" y="3"/>
                      <a:pt x="731" y="0"/>
                      <a:pt x="709"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1201;p40">
                <a:extLst>
                  <a:ext uri="{FF2B5EF4-FFF2-40B4-BE49-F238E27FC236}">
                    <a16:creationId xmlns:a16="http://schemas.microsoft.com/office/drawing/2014/main" id="{A3C29717-9C8D-2604-8335-64D83B76521D}"/>
                  </a:ext>
                </a:extLst>
              </p:cNvPr>
              <p:cNvSpPr/>
              <p:nvPr/>
            </p:nvSpPr>
            <p:spPr>
              <a:xfrm>
                <a:off x="5334000" y="1373750"/>
                <a:ext cx="70950" cy="128175"/>
              </a:xfrm>
              <a:custGeom>
                <a:avLst/>
                <a:gdLst/>
                <a:ahLst/>
                <a:cxnLst/>
                <a:rect l="l" t="t" r="r" b="b"/>
                <a:pathLst>
                  <a:path w="2838" h="5127" extrusionOk="0">
                    <a:moveTo>
                      <a:pt x="2483" y="0"/>
                    </a:moveTo>
                    <a:cubicBezTo>
                      <a:pt x="2287" y="0"/>
                      <a:pt x="2138" y="159"/>
                      <a:pt x="2138" y="346"/>
                    </a:cubicBezTo>
                    <a:cubicBezTo>
                      <a:pt x="2138" y="1904"/>
                      <a:pt x="1400" y="3501"/>
                      <a:pt x="149" y="4509"/>
                    </a:cubicBezTo>
                    <a:cubicBezTo>
                      <a:pt x="0" y="4630"/>
                      <a:pt x="0" y="4863"/>
                      <a:pt x="112" y="5013"/>
                    </a:cubicBezTo>
                    <a:cubicBezTo>
                      <a:pt x="183" y="5084"/>
                      <a:pt x="277" y="5126"/>
                      <a:pt x="375" y="5126"/>
                    </a:cubicBezTo>
                    <a:cubicBezTo>
                      <a:pt x="443" y="5126"/>
                      <a:pt x="513" y="5105"/>
                      <a:pt x="579" y="5059"/>
                    </a:cubicBezTo>
                    <a:cubicBezTo>
                      <a:pt x="1979" y="3893"/>
                      <a:pt x="2800" y="2138"/>
                      <a:pt x="2838" y="346"/>
                    </a:cubicBezTo>
                    <a:cubicBezTo>
                      <a:pt x="2838" y="159"/>
                      <a:pt x="2679" y="0"/>
                      <a:pt x="2483"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1202;p40">
                <a:extLst>
                  <a:ext uri="{FF2B5EF4-FFF2-40B4-BE49-F238E27FC236}">
                    <a16:creationId xmlns:a16="http://schemas.microsoft.com/office/drawing/2014/main" id="{391A5F8A-4C8D-1024-0A6D-202FB966673C}"/>
                  </a:ext>
                </a:extLst>
              </p:cNvPr>
              <p:cNvSpPr/>
              <p:nvPr/>
            </p:nvSpPr>
            <p:spPr>
              <a:xfrm>
                <a:off x="5470025" y="1594725"/>
                <a:ext cx="175050" cy="90100"/>
              </a:xfrm>
              <a:custGeom>
                <a:avLst/>
                <a:gdLst/>
                <a:ahLst/>
                <a:cxnLst/>
                <a:rect l="l" t="t" r="r" b="b"/>
                <a:pathLst>
                  <a:path w="7002" h="3604" extrusionOk="0">
                    <a:moveTo>
                      <a:pt x="6641" y="1"/>
                    </a:moveTo>
                    <a:cubicBezTo>
                      <a:pt x="6532" y="1"/>
                      <a:pt x="6427" y="50"/>
                      <a:pt x="6376" y="141"/>
                    </a:cubicBezTo>
                    <a:cubicBezTo>
                      <a:pt x="5713" y="1074"/>
                      <a:pt x="4742" y="1774"/>
                      <a:pt x="3697" y="2203"/>
                    </a:cubicBezTo>
                    <a:cubicBezTo>
                      <a:pt x="2642" y="2670"/>
                      <a:pt x="1476" y="2866"/>
                      <a:pt x="309" y="2903"/>
                    </a:cubicBezTo>
                    <a:cubicBezTo>
                      <a:pt x="160" y="2903"/>
                      <a:pt x="1" y="3099"/>
                      <a:pt x="1" y="3258"/>
                    </a:cubicBezTo>
                    <a:cubicBezTo>
                      <a:pt x="1" y="3454"/>
                      <a:pt x="160" y="3603"/>
                      <a:pt x="346" y="3603"/>
                    </a:cubicBezTo>
                    <a:cubicBezTo>
                      <a:pt x="1597" y="3529"/>
                      <a:pt x="2801" y="3333"/>
                      <a:pt x="3968" y="2829"/>
                    </a:cubicBezTo>
                    <a:cubicBezTo>
                      <a:pt x="5135" y="2362"/>
                      <a:pt x="6180" y="1587"/>
                      <a:pt x="6927" y="533"/>
                    </a:cubicBezTo>
                    <a:cubicBezTo>
                      <a:pt x="7001" y="374"/>
                      <a:pt x="7001" y="187"/>
                      <a:pt x="6843" y="66"/>
                    </a:cubicBezTo>
                    <a:cubicBezTo>
                      <a:pt x="6784" y="22"/>
                      <a:pt x="6712" y="1"/>
                      <a:pt x="6641"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1203;p40">
                <a:extLst>
                  <a:ext uri="{FF2B5EF4-FFF2-40B4-BE49-F238E27FC236}">
                    <a16:creationId xmlns:a16="http://schemas.microsoft.com/office/drawing/2014/main" id="{B39970C0-9F22-F480-CE8F-48F017FC3FEC}"/>
                  </a:ext>
                </a:extLst>
              </p:cNvPr>
              <p:cNvSpPr/>
              <p:nvPr/>
            </p:nvSpPr>
            <p:spPr>
              <a:xfrm>
                <a:off x="5559400" y="1568425"/>
                <a:ext cx="34100" cy="93900"/>
              </a:xfrm>
              <a:custGeom>
                <a:avLst/>
                <a:gdLst/>
                <a:ahLst/>
                <a:cxnLst/>
                <a:rect l="l" t="t" r="r" b="b"/>
                <a:pathLst>
                  <a:path w="1364" h="3756" extrusionOk="0">
                    <a:moveTo>
                      <a:pt x="1010" y="1"/>
                    </a:moveTo>
                    <a:cubicBezTo>
                      <a:pt x="910" y="1"/>
                      <a:pt x="811" y="52"/>
                      <a:pt x="738" y="147"/>
                    </a:cubicBezTo>
                    <a:cubicBezTo>
                      <a:pt x="271" y="726"/>
                      <a:pt x="1" y="1510"/>
                      <a:pt x="1" y="2322"/>
                    </a:cubicBezTo>
                    <a:cubicBezTo>
                      <a:pt x="1" y="2714"/>
                      <a:pt x="85" y="3143"/>
                      <a:pt x="234" y="3573"/>
                    </a:cubicBezTo>
                    <a:cubicBezTo>
                      <a:pt x="295" y="3681"/>
                      <a:pt x="411" y="3755"/>
                      <a:pt x="530" y="3755"/>
                    </a:cubicBezTo>
                    <a:cubicBezTo>
                      <a:pt x="575" y="3755"/>
                      <a:pt x="620" y="3745"/>
                      <a:pt x="663" y="3722"/>
                    </a:cubicBezTo>
                    <a:cubicBezTo>
                      <a:pt x="859" y="3647"/>
                      <a:pt x="934" y="3451"/>
                      <a:pt x="859" y="3293"/>
                    </a:cubicBezTo>
                    <a:cubicBezTo>
                      <a:pt x="738" y="2985"/>
                      <a:pt x="663" y="2639"/>
                      <a:pt x="663" y="2322"/>
                    </a:cubicBezTo>
                    <a:cubicBezTo>
                      <a:pt x="663" y="1659"/>
                      <a:pt x="897" y="1006"/>
                      <a:pt x="1251" y="577"/>
                    </a:cubicBezTo>
                    <a:cubicBezTo>
                      <a:pt x="1364" y="418"/>
                      <a:pt x="1364" y="222"/>
                      <a:pt x="1205" y="72"/>
                    </a:cubicBezTo>
                    <a:cubicBezTo>
                      <a:pt x="1145" y="24"/>
                      <a:pt x="1077" y="1"/>
                      <a:pt x="101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1204;p40">
                <a:extLst>
                  <a:ext uri="{FF2B5EF4-FFF2-40B4-BE49-F238E27FC236}">
                    <a16:creationId xmlns:a16="http://schemas.microsoft.com/office/drawing/2014/main" id="{86BBDA9D-4A5C-E0C6-6C0E-74D9AAD7F16F}"/>
                  </a:ext>
                </a:extLst>
              </p:cNvPr>
              <p:cNvSpPr/>
              <p:nvPr/>
            </p:nvSpPr>
            <p:spPr>
              <a:xfrm>
                <a:off x="5260025" y="1542200"/>
                <a:ext cx="132325" cy="60950"/>
              </a:xfrm>
              <a:custGeom>
                <a:avLst/>
                <a:gdLst/>
                <a:ahLst/>
                <a:cxnLst/>
                <a:rect l="l" t="t" r="r" b="b"/>
                <a:pathLst>
                  <a:path w="5293" h="2438" extrusionOk="0">
                    <a:moveTo>
                      <a:pt x="371" y="0"/>
                    </a:moveTo>
                    <a:cubicBezTo>
                      <a:pt x="323" y="0"/>
                      <a:pt x="276" y="10"/>
                      <a:pt x="234" y="29"/>
                    </a:cubicBezTo>
                    <a:cubicBezTo>
                      <a:pt x="75" y="104"/>
                      <a:pt x="0" y="300"/>
                      <a:pt x="38" y="459"/>
                    </a:cubicBezTo>
                    <a:cubicBezTo>
                      <a:pt x="392" y="1196"/>
                      <a:pt x="812" y="1700"/>
                      <a:pt x="1326" y="2008"/>
                    </a:cubicBezTo>
                    <a:cubicBezTo>
                      <a:pt x="1830" y="2326"/>
                      <a:pt x="2371" y="2438"/>
                      <a:pt x="2875" y="2438"/>
                    </a:cubicBezTo>
                    <a:cubicBezTo>
                      <a:pt x="3463" y="2438"/>
                      <a:pt x="4005" y="2288"/>
                      <a:pt x="4434" y="2167"/>
                    </a:cubicBezTo>
                    <a:cubicBezTo>
                      <a:pt x="4826" y="2008"/>
                      <a:pt x="5059" y="1859"/>
                      <a:pt x="5097" y="1859"/>
                    </a:cubicBezTo>
                    <a:cubicBezTo>
                      <a:pt x="5246" y="1775"/>
                      <a:pt x="5293" y="1541"/>
                      <a:pt x="5209" y="1392"/>
                    </a:cubicBezTo>
                    <a:cubicBezTo>
                      <a:pt x="5159" y="1286"/>
                      <a:pt x="5037" y="1217"/>
                      <a:pt x="4915" y="1217"/>
                    </a:cubicBezTo>
                    <a:cubicBezTo>
                      <a:pt x="4855" y="1217"/>
                      <a:pt x="4794" y="1234"/>
                      <a:pt x="4742" y="1271"/>
                    </a:cubicBezTo>
                    <a:cubicBezTo>
                      <a:pt x="4742" y="1271"/>
                      <a:pt x="4509" y="1392"/>
                      <a:pt x="4163" y="1504"/>
                    </a:cubicBezTo>
                    <a:cubicBezTo>
                      <a:pt x="3809" y="1663"/>
                      <a:pt x="3342" y="1775"/>
                      <a:pt x="2875" y="1775"/>
                    </a:cubicBezTo>
                    <a:cubicBezTo>
                      <a:pt x="2492" y="1775"/>
                      <a:pt x="2063" y="1663"/>
                      <a:pt x="1671" y="1467"/>
                    </a:cubicBezTo>
                    <a:cubicBezTo>
                      <a:pt x="1326" y="1233"/>
                      <a:pt x="971" y="841"/>
                      <a:pt x="663" y="188"/>
                    </a:cubicBezTo>
                    <a:cubicBezTo>
                      <a:pt x="636" y="72"/>
                      <a:pt x="502" y="0"/>
                      <a:pt x="371"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3" name="Google Shape;1205;p40">
              <a:extLst>
                <a:ext uri="{FF2B5EF4-FFF2-40B4-BE49-F238E27FC236}">
                  <a16:creationId xmlns:a16="http://schemas.microsoft.com/office/drawing/2014/main" id="{31BEE3BE-A7F5-9063-C3CE-31B8A83CA894}"/>
                </a:ext>
              </a:extLst>
            </p:cNvPr>
            <p:cNvSpPr/>
            <p:nvPr/>
          </p:nvSpPr>
          <p:spPr>
            <a:xfrm>
              <a:off x="7814686" y="1309204"/>
              <a:ext cx="60900" cy="1698600"/>
            </a:xfrm>
            <a:prstGeom prst="roundRect">
              <a:avLst>
                <a:gd name="adj" fmla="val 50000"/>
              </a:avLst>
            </a:pr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1" name="Google Shape;1231;p40">
            <a:extLst>
              <a:ext uri="{FF2B5EF4-FFF2-40B4-BE49-F238E27FC236}">
                <a16:creationId xmlns:a16="http://schemas.microsoft.com/office/drawing/2014/main" id="{5BB12119-3D1A-A70A-5E84-0CE874B12EE7}"/>
              </a:ext>
            </a:extLst>
          </p:cNvPr>
          <p:cNvGrpSpPr/>
          <p:nvPr/>
        </p:nvGrpSpPr>
        <p:grpSpPr>
          <a:xfrm>
            <a:off x="2676906" y="5503470"/>
            <a:ext cx="874419" cy="473805"/>
            <a:chOff x="2301112" y="2967762"/>
            <a:chExt cx="655814" cy="355354"/>
          </a:xfrm>
        </p:grpSpPr>
        <p:sp>
          <p:nvSpPr>
            <p:cNvPr id="22" name="Google Shape;1232;p40">
              <a:extLst>
                <a:ext uri="{FF2B5EF4-FFF2-40B4-BE49-F238E27FC236}">
                  <a16:creationId xmlns:a16="http://schemas.microsoft.com/office/drawing/2014/main" id="{95F87CEE-D84C-C6A8-2ACD-31A4F5AC4137}"/>
                </a:ext>
              </a:extLst>
            </p:cNvPr>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1233;p40">
              <a:extLst>
                <a:ext uri="{FF2B5EF4-FFF2-40B4-BE49-F238E27FC236}">
                  <a16:creationId xmlns:a16="http://schemas.microsoft.com/office/drawing/2014/main" id="{7FDC5E4E-26AC-F6C8-16C3-869BD6F9A1FE}"/>
                </a:ext>
              </a:extLst>
            </p:cNvPr>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4" name="Google Shape;1234;p40">
            <a:extLst>
              <a:ext uri="{FF2B5EF4-FFF2-40B4-BE49-F238E27FC236}">
                <a16:creationId xmlns:a16="http://schemas.microsoft.com/office/drawing/2014/main" id="{86C5B197-827B-1F26-E839-1AC34F4B6A04}"/>
              </a:ext>
            </a:extLst>
          </p:cNvPr>
          <p:cNvGrpSpPr/>
          <p:nvPr/>
        </p:nvGrpSpPr>
        <p:grpSpPr>
          <a:xfrm>
            <a:off x="1572439" y="5107103"/>
            <a:ext cx="739671" cy="400840"/>
            <a:chOff x="2301112" y="2967762"/>
            <a:chExt cx="655814" cy="355354"/>
          </a:xfrm>
        </p:grpSpPr>
        <p:sp>
          <p:nvSpPr>
            <p:cNvPr id="25" name="Google Shape;1235;p40">
              <a:extLst>
                <a:ext uri="{FF2B5EF4-FFF2-40B4-BE49-F238E27FC236}">
                  <a16:creationId xmlns:a16="http://schemas.microsoft.com/office/drawing/2014/main" id="{5F01D631-5D1E-0A59-A025-440434F7DD1C}"/>
                </a:ext>
              </a:extLst>
            </p:cNvPr>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1236;p40">
              <a:extLst>
                <a:ext uri="{FF2B5EF4-FFF2-40B4-BE49-F238E27FC236}">
                  <a16:creationId xmlns:a16="http://schemas.microsoft.com/office/drawing/2014/main" id="{BC065E8F-E987-4EC3-B1D9-656061276462}"/>
                </a:ext>
              </a:extLst>
            </p:cNvPr>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 name="TextBox 1">
            <a:extLst>
              <a:ext uri="{FF2B5EF4-FFF2-40B4-BE49-F238E27FC236}">
                <a16:creationId xmlns:a16="http://schemas.microsoft.com/office/drawing/2014/main" id="{D3257BBF-9D80-38DC-54F8-D7ACDAAED2E1}"/>
              </a:ext>
            </a:extLst>
          </p:cNvPr>
          <p:cNvSpPr txBox="1"/>
          <p:nvPr/>
        </p:nvSpPr>
        <p:spPr>
          <a:xfrm>
            <a:off x="1465082" y="900553"/>
            <a:ext cx="8695944" cy="3158493"/>
          </a:xfrm>
          <a:prstGeom prst="rect">
            <a:avLst/>
          </a:prstGeom>
          <a:noFill/>
        </p:spPr>
        <p:txBody>
          <a:bodyPr wrap="square">
            <a:spAutoFit/>
          </a:bodyPr>
          <a:lstStyle/>
          <a:p>
            <a:pPr algn="ctr" eaLnBrk="1" hangingPunct="1">
              <a:lnSpc>
                <a:spcPct val="200000"/>
              </a:lnSpc>
            </a:pPr>
            <a:r>
              <a:rPr lang="en-US" altLang="en-US" sz="5400" b="1" dirty="0">
                <a:solidFill>
                  <a:srgbClr val="7030A0"/>
                </a:solidFill>
                <a:latin typeface="+mj-lt"/>
                <a:cs typeface="Times New Roman" panose="02020603050405020304" pitchFamily="18" charset="0"/>
              </a:rPr>
              <a:t>Hoạt động 2</a:t>
            </a:r>
          </a:p>
          <a:p>
            <a:pPr lvl="1" algn="ctr">
              <a:lnSpc>
                <a:spcPct val="200000"/>
              </a:lnSpc>
            </a:pPr>
            <a:r>
              <a:rPr lang="en-US" altLang="en-US" sz="5400" b="1" dirty="0">
                <a:solidFill>
                  <a:schemeClr val="accent5">
                    <a:lumMod val="10000"/>
                  </a:schemeClr>
                </a:solidFill>
                <a:latin typeface="+mj-lt"/>
                <a:cs typeface="Times New Roman" panose="02020603050405020304" pitchFamily="18" charset="0"/>
              </a:rPr>
              <a:t>Chia sẻ câu chuyện</a:t>
            </a:r>
            <a:endParaRPr lang="en-US" altLang="en-US" sz="5400" dirty="0">
              <a:solidFill>
                <a:schemeClr val="accent5">
                  <a:lumMod val="10000"/>
                </a:schemeClr>
              </a:solidFill>
              <a:latin typeface="+mj-lt"/>
              <a:cs typeface="Times New Roman" panose="02020603050405020304" pitchFamily="18" charset="0"/>
            </a:endParaRPr>
          </a:p>
        </p:txBody>
      </p:sp>
    </p:spTree>
    <p:extLst>
      <p:ext uri="{BB962C8B-B14F-4D97-AF65-F5344CB8AC3E}">
        <p14:creationId xmlns:p14="http://schemas.microsoft.com/office/powerpoint/2010/main" val="2381117230"/>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3314"/>
        <p:cNvGrpSpPr/>
        <p:nvPr/>
      </p:nvGrpSpPr>
      <p:grpSpPr>
        <a:xfrm>
          <a:off x="0" y="0"/>
          <a:ext cx="0" cy="0"/>
          <a:chOff x="0" y="0"/>
          <a:chExt cx="0" cy="0"/>
        </a:xfrm>
      </p:grpSpPr>
      <p:sp>
        <p:nvSpPr>
          <p:cNvPr id="6" name="TextBox 5">
            <a:extLst>
              <a:ext uri="{FF2B5EF4-FFF2-40B4-BE49-F238E27FC236}">
                <a16:creationId xmlns:a16="http://schemas.microsoft.com/office/drawing/2014/main" id="{CBCF4BDB-F7D3-510A-68E2-A8BC5C3E8E0C}"/>
              </a:ext>
            </a:extLst>
          </p:cNvPr>
          <p:cNvSpPr txBox="1"/>
          <p:nvPr/>
        </p:nvSpPr>
        <p:spPr>
          <a:xfrm>
            <a:off x="427921" y="1712944"/>
            <a:ext cx="11336158" cy="2482667"/>
          </a:xfrm>
          <a:prstGeom prst="rect">
            <a:avLst/>
          </a:prstGeom>
          <a:noFill/>
        </p:spPr>
        <p:txBody>
          <a:bodyPr wrap="square">
            <a:spAutoFit/>
          </a:bodyPr>
          <a:lstStyle/>
          <a:p>
            <a:pPr algn="just">
              <a:lnSpc>
                <a:spcPct val="150000"/>
              </a:lnSpc>
            </a:pPr>
            <a:r>
              <a:rPr lang="en-US" altLang="en-US" sz="3600" b="1" dirty="0">
                <a:solidFill>
                  <a:schemeClr val="accent5">
                    <a:lumMod val="10000"/>
                  </a:schemeClr>
                </a:solidFill>
                <a:latin typeface="+mj-lt"/>
                <a:cs typeface="Times New Roman" panose="02020603050405020304" pitchFamily="18" charset="0"/>
              </a:rPr>
              <a:t>	Chia sẻ những câu chuyện, tình huống cụ thể trong cuộc sống thể hiện việc bảo vệ cái đúng cái tốt của em hoặc người khác mà em biết </a:t>
            </a:r>
            <a:endParaRPr lang="en-US" sz="3600" dirty="0">
              <a:solidFill>
                <a:schemeClr val="accent5">
                  <a:lumMod val="10000"/>
                </a:schemeClr>
              </a:solidFill>
              <a:latin typeface="+mj-lt"/>
            </a:endParaRPr>
          </a:p>
        </p:txBody>
      </p:sp>
      <p:sp>
        <p:nvSpPr>
          <p:cNvPr id="8" name="TextBox 7">
            <a:extLst>
              <a:ext uri="{FF2B5EF4-FFF2-40B4-BE49-F238E27FC236}">
                <a16:creationId xmlns:a16="http://schemas.microsoft.com/office/drawing/2014/main" id="{49129A16-CE5C-D94E-9E54-5BBF521F6086}"/>
              </a:ext>
            </a:extLst>
          </p:cNvPr>
          <p:cNvSpPr txBox="1"/>
          <p:nvPr/>
        </p:nvSpPr>
        <p:spPr>
          <a:xfrm>
            <a:off x="2560320" y="387307"/>
            <a:ext cx="6163056" cy="707886"/>
          </a:xfrm>
          <a:prstGeom prst="rect">
            <a:avLst/>
          </a:prstGeom>
          <a:noFill/>
        </p:spPr>
        <p:txBody>
          <a:bodyPr wrap="square">
            <a:spAutoFit/>
          </a:bodyPr>
          <a:lstStyle/>
          <a:p>
            <a:pPr algn="ctr" eaLnBrk="1" hangingPunct="1"/>
            <a:r>
              <a:rPr lang="en-US" altLang="en-US" sz="4000" b="1" dirty="0">
                <a:solidFill>
                  <a:srgbClr val="7030A0"/>
                </a:solidFill>
                <a:latin typeface="+mj-lt"/>
                <a:cs typeface="Times New Roman" panose="02020603050405020304" pitchFamily="18" charset="0"/>
              </a:rPr>
              <a:t>Hoạt động 2</a:t>
            </a:r>
          </a:p>
        </p:txBody>
      </p:sp>
    </p:spTree>
    <p:extLst>
      <p:ext uri="{BB962C8B-B14F-4D97-AF65-F5344CB8AC3E}">
        <p14:creationId xmlns:p14="http://schemas.microsoft.com/office/powerpoint/2010/main" val="553042029"/>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3314"/>
        <p:cNvGrpSpPr/>
        <p:nvPr/>
      </p:nvGrpSpPr>
      <p:grpSpPr>
        <a:xfrm>
          <a:off x="0" y="0"/>
          <a:ext cx="0" cy="0"/>
          <a:chOff x="0" y="0"/>
          <a:chExt cx="0" cy="0"/>
        </a:xfrm>
      </p:grpSpPr>
      <p:sp>
        <p:nvSpPr>
          <p:cNvPr id="2" name="TextBox 8">
            <a:extLst>
              <a:ext uri="{FF2B5EF4-FFF2-40B4-BE49-F238E27FC236}">
                <a16:creationId xmlns:a16="http://schemas.microsoft.com/office/drawing/2014/main" id="{F63AC5D7-2B12-3685-B1DE-0A30462A18C9}"/>
              </a:ext>
            </a:extLst>
          </p:cNvPr>
          <p:cNvSpPr txBox="1">
            <a:spLocks noChangeArrowheads="1"/>
          </p:cNvSpPr>
          <p:nvPr/>
        </p:nvSpPr>
        <p:spPr bwMode="auto">
          <a:xfrm>
            <a:off x="737044" y="456248"/>
            <a:ext cx="1092155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3200" b="1" dirty="0">
                <a:solidFill>
                  <a:schemeClr val="accent5">
                    <a:lumMod val="10000"/>
                  </a:schemeClr>
                </a:solidFill>
                <a:latin typeface="+mj-lt"/>
                <a:cs typeface="Times New Roman" panose="02020603050405020304" pitchFamily="18" charset="0"/>
              </a:rPr>
              <a:t> </a:t>
            </a:r>
            <a:r>
              <a:rPr lang="en-US" altLang="en-US" sz="3200" dirty="0">
                <a:solidFill>
                  <a:schemeClr val="accent5">
                    <a:lumMod val="10000"/>
                  </a:schemeClr>
                </a:solidFill>
                <a:latin typeface="+mj-lt"/>
                <a:cs typeface="Times New Roman" panose="02020603050405020304" pitchFamily="18" charset="0"/>
              </a:rPr>
              <a:t>Kể một việc tốt mà em đã làm để bảo vệ môi trường ?</a:t>
            </a:r>
          </a:p>
        </p:txBody>
      </p:sp>
      <p:pic>
        <p:nvPicPr>
          <p:cNvPr id="1026" name="Picture 2" descr="Các hoạt động bảo vệ môi trường được vay vốn ưu đãi">
            <a:extLst>
              <a:ext uri="{FF2B5EF4-FFF2-40B4-BE49-F238E27FC236}">
                <a16:creationId xmlns:a16="http://schemas.microsoft.com/office/drawing/2014/main" id="{C4223700-53E8-A9F2-0E99-357E6C890A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268" y="1810965"/>
            <a:ext cx="6025736" cy="339197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ạy trẻ bảo vệ môi trường từ trong gia đình">
            <a:extLst>
              <a:ext uri="{FF2B5EF4-FFF2-40B4-BE49-F238E27FC236}">
                <a16:creationId xmlns:a16="http://schemas.microsoft.com/office/drawing/2014/main" id="{32F7674B-F709-22BB-B440-739313B594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9088" y="1895665"/>
            <a:ext cx="5879592" cy="3307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9766278"/>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3314"/>
        <p:cNvGrpSpPr/>
        <p:nvPr/>
      </p:nvGrpSpPr>
      <p:grpSpPr>
        <a:xfrm>
          <a:off x="0" y="0"/>
          <a:ext cx="0" cy="0"/>
          <a:chOff x="0" y="0"/>
          <a:chExt cx="0" cy="0"/>
        </a:xfrm>
      </p:grpSpPr>
      <p:sp>
        <p:nvSpPr>
          <p:cNvPr id="2" name="TextBox 8">
            <a:extLst>
              <a:ext uri="{FF2B5EF4-FFF2-40B4-BE49-F238E27FC236}">
                <a16:creationId xmlns:a16="http://schemas.microsoft.com/office/drawing/2014/main" id="{F63AC5D7-2B12-3685-B1DE-0A30462A18C9}"/>
              </a:ext>
            </a:extLst>
          </p:cNvPr>
          <p:cNvSpPr txBox="1">
            <a:spLocks noChangeArrowheads="1"/>
          </p:cNvSpPr>
          <p:nvPr/>
        </p:nvSpPr>
        <p:spPr bwMode="auto">
          <a:xfrm>
            <a:off x="737044" y="289993"/>
            <a:ext cx="1092155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3200" b="1" dirty="0">
                <a:solidFill>
                  <a:schemeClr val="accent5">
                    <a:lumMod val="10000"/>
                  </a:schemeClr>
                </a:solidFill>
                <a:latin typeface="+mj-lt"/>
                <a:cs typeface="Times New Roman" panose="02020603050405020304" pitchFamily="18" charset="0"/>
              </a:rPr>
              <a:t>Kể một số hành vi bảo vệ cái đúng, cái đẹp  ?</a:t>
            </a:r>
          </a:p>
        </p:txBody>
      </p:sp>
      <p:pic>
        <p:nvPicPr>
          <p:cNvPr id="2050" name="Picture 2" descr="Em đã giúp một bà cụ qua đường vào lúc đông người và nhiều xe cộ đi lại.  Hãy kể lại sự việc đó! - Viết văn học trò">
            <a:extLst>
              <a:ext uri="{FF2B5EF4-FFF2-40B4-BE49-F238E27FC236}">
                <a16:creationId xmlns:a16="http://schemas.microsoft.com/office/drawing/2014/main" id="{B5D66A07-B355-05D5-13E6-D1465AA276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909" y="1384933"/>
            <a:ext cx="3828353" cy="313488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hung sức đảm bảo an toàn giao thông - Báo Cần Thơ Online">
            <a:extLst>
              <a:ext uri="{FF2B5EF4-FFF2-40B4-BE49-F238E27FC236}">
                <a16:creationId xmlns:a16="http://schemas.microsoft.com/office/drawing/2014/main" id="{4F449061-9EFC-12DB-028A-0774C251D1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43" y="1384933"/>
            <a:ext cx="4298373" cy="304468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Ý nghĩa một số biển báo giao thông đường bộ Việt Nam | TH Phúc Lợi">
            <a:extLst>
              <a:ext uri="{FF2B5EF4-FFF2-40B4-BE49-F238E27FC236}">
                <a16:creationId xmlns:a16="http://schemas.microsoft.com/office/drawing/2014/main" id="{CD020D6A-3199-32FF-A018-11BD044DB3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7570" y="3404903"/>
            <a:ext cx="4604129" cy="3453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9002627"/>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3314"/>
        <p:cNvGrpSpPr/>
        <p:nvPr/>
      </p:nvGrpSpPr>
      <p:grpSpPr>
        <a:xfrm>
          <a:off x="0" y="0"/>
          <a:ext cx="0" cy="0"/>
          <a:chOff x="0" y="0"/>
          <a:chExt cx="0" cy="0"/>
        </a:xfrm>
      </p:grpSpPr>
      <p:sp>
        <p:nvSpPr>
          <p:cNvPr id="4" name="Title 1">
            <a:extLst>
              <a:ext uri="{FF2B5EF4-FFF2-40B4-BE49-F238E27FC236}">
                <a16:creationId xmlns:a16="http://schemas.microsoft.com/office/drawing/2014/main" id="{81BE669C-5AA6-7E7F-5B17-BFCAB563927F}"/>
              </a:ext>
            </a:extLst>
          </p:cNvPr>
          <p:cNvSpPr txBox="1">
            <a:spLocks/>
          </p:cNvSpPr>
          <p:nvPr/>
        </p:nvSpPr>
        <p:spPr>
          <a:xfrm>
            <a:off x="191344" y="510308"/>
            <a:ext cx="11391056"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err="1">
                <a:ln>
                  <a:noFill/>
                </a:ln>
                <a:solidFill>
                  <a:srgbClr val="FF0000"/>
                </a:solidFill>
                <a:effectLst/>
                <a:uLnTx/>
                <a:uFillTx/>
                <a:latin typeface="#9Slide03 AllRoundGothic" panose="020B0703020202020104" pitchFamily="34" charset="0"/>
                <a:ea typeface="+mj-ea"/>
                <a:cs typeface="Times New Roman" panose="02020603050405020304" pitchFamily="18" charset="0"/>
              </a:rPr>
              <a:t>Hoạt</a:t>
            </a:r>
            <a:r>
              <a:rPr kumimoji="0" lang="en-US" sz="5400" b="1" i="0" u="none" strike="noStrike" kern="1200" cap="none" spc="0" normalizeH="0" baseline="0" noProof="0" dirty="0">
                <a:ln>
                  <a:noFill/>
                </a:ln>
                <a:solidFill>
                  <a:srgbClr val="FF0000"/>
                </a:solidFill>
                <a:effectLst/>
                <a:uLnTx/>
                <a:uFillTx/>
                <a:latin typeface="#9Slide03 AllRoundGothic" panose="020B0703020202020104" pitchFamily="34" charset="0"/>
                <a:ea typeface="+mj-ea"/>
                <a:cs typeface="Times New Roman" panose="02020603050405020304" pitchFamily="18" charset="0"/>
              </a:rPr>
              <a:t> </a:t>
            </a:r>
            <a:r>
              <a:rPr kumimoji="0" lang="en-US" sz="5400" b="1" i="0" u="none" strike="noStrike" kern="1200" cap="none" spc="0" normalizeH="0" baseline="0" noProof="0" dirty="0" err="1">
                <a:ln>
                  <a:noFill/>
                </a:ln>
                <a:solidFill>
                  <a:srgbClr val="FF0000"/>
                </a:solidFill>
                <a:effectLst/>
                <a:uLnTx/>
                <a:uFillTx/>
                <a:latin typeface="#9Slide03 AllRoundGothic" panose="020B0703020202020104" pitchFamily="34" charset="0"/>
                <a:ea typeface="+mj-ea"/>
                <a:cs typeface="Times New Roman" panose="02020603050405020304" pitchFamily="18" charset="0"/>
              </a:rPr>
              <a:t>động</a:t>
            </a:r>
            <a:r>
              <a:rPr kumimoji="0" lang="vi-VN" sz="5400" b="1" i="0" u="none" strike="noStrike" kern="1200" cap="none" spc="0" normalizeH="0" baseline="0" noProof="0" dirty="0">
                <a:ln>
                  <a:noFill/>
                </a:ln>
                <a:solidFill>
                  <a:srgbClr val="FF0000"/>
                </a:solidFill>
                <a:effectLst/>
                <a:uLnTx/>
                <a:uFillTx/>
                <a:latin typeface="#9Slide03 AllRoundGothic" panose="020B0703020202020104" pitchFamily="34" charset="0"/>
                <a:ea typeface="+mj-ea"/>
                <a:cs typeface="Times New Roman" panose="02020603050405020304" pitchFamily="18" charset="0"/>
              </a:rPr>
              <a:t> vận dụng</a:t>
            </a:r>
            <a:r>
              <a:rPr kumimoji="0" lang="en-US" sz="5400" b="1" i="0" u="none" strike="noStrike" kern="1200" cap="none" spc="0" normalizeH="0" baseline="0" noProof="0" dirty="0">
                <a:ln>
                  <a:noFill/>
                </a:ln>
                <a:solidFill>
                  <a:srgbClr val="FF0000"/>
                </a:solidFill>
                <a:effectLst/>
                <a:uLnTx/>
                <a:uFillTx/>
                <a:latin typeface="#9Slide03 AllRoundGothic" panose="020B0703020202020104" pitchFamily="34" charset="0"/>
                <a:ea typeface="+mj-ea"/>
                <a:cs typeface="Times New Roman" panose="02020603050405020304" pitchFamily="18" charset="0"/>
              </a:rPr>
              <a:t>  </a:t>
            </a:r>
          </a:p>
        </p:txBody>
      </p:sp>
      <p:sp>
        <p:nvSpPr>
          <p:cNvPr id="7" name="TextBox 6">
            <a:extLst>
              <a:ext uri="{FF2B5EF4-FFF2-40B4-BE49-F238E27FC236}">
                <a16:creationId xmlns:a16="http://schemas.microsoft.com/office/drawing/2014/main" id="{6AF73963-0D33-93A9-FFC0-61E408A73851}"/>
              </a:ext>
            </a:extLst>
          </p:cNvPr>
          <p:cNvSpPr txBox="1"/>
          <p:nvPr/>
        </p:nvSpPr>
        <p:spPr>
          <a:xfrm>
            <a:off x="923826" y="2187666"/>
            <a:ext cx="10539167" cy="2482667"/>
          </a:xfrm>
          <a:prstGeom prst="rect">
            <a:avLst/>
          </a:prstGeom>
          <a:noFill/>
        </p:spPr>
        <p:txBody>
          <a:bodyPr wrap="square">
            <a:spAutoFit/>
          </a:bodyPr>
          <a:lstStyle/>
          <a:p>
            <a:pPr marL="685800" marR="0" lvl="0" indent="-685800" algn="just" defTabSz="914400" rtl="0" eaLnBrk="1" fontAlgn="auto" latinLnBrk="0" hangingPunct="1">
              <a:lnSpc>
                <a:spcPct val="150000"/>
              </a:lnSpc>
              <a:spcBef>
                <a:spcPts val="0"/>
              </a:spcBef>
              <a:spcAft>
                <a:spcPts val="0"/>
              </a:spcAft>
              <a:buClrTx/>
              <a:buSzTx/>
              <a:buFont typeface="Wingdings" pitchFamily="2" charset="2"/>
              <a:buChar char="Ø"/>
              <a:tabLst/>
              <a:defRPr/>
            </a:pPr>
            <a:r>
              <a:rPr kumimoji="0" lang="en-US" sz="3600" b="1" i="0" u="none" strike="noStrike" kern="0" cap="none" spc="0" normalizeH="0" baseline="0" noProof="0" dirty="0">
                <a:ln>
                  <a:noFill/>
                </a:ln>
                <a:solidFill>
                  <a:srgbClr val="003300"/>
                </a:solidFill>
                <a:effectLst/>
                <a:uLnTx/>
                <a:uFillTx/>
                <a:latin typeface="Arial"/>
                <a:ea typeface="+mn-ea"/>
                <a:cs typeface="Times New Roman" panose="02020603050405020304" pitchFamily="18" charset="0"/>
              </a:rPr>
              <a:t>Thiết kế bảng kế hoạch ghi lại các hành động bảo vệ cái đúng, cái tốt trong cuộc sống của mình.</a:t>
            </a:r>
            <a:endParaRPr kumimoji="0" lang="vi-VN" sz="3600" b="1" i="0" u="none" strike="noStrike" kern="0" cap="none" spc="0" normalizeH="0" baseline="0" noProof="0" dirty="0">
              <a:ln>
                <a:noFill/>
              </a:ln>
              <a:solidFill>
                <a:srgbClr val="003300"/>
              </a:solidFill>
              <a:effectLst/>
              <a:uLnTx/>
              <a:uFillTx/>
              <a:latin typeface="Arial" panose="020B0604020202020204" pitchFamily="34" charset="0"/>
              <a:ea typeface="+mn-ea"/>
              <a:cs typeface="Times New Roman" panose="02020603050405020304" pitchFamily="18" charset="0"/>
            </a:endParaRPr>
          </a:p>
        </p:txBody>
      </p:sp>
    </p:spTree>
    <p:extLst>
      <p:ext uri="{BB962C8B-B14F-4D97-AF65-F5344CB8AC3E}">
        <p14:creationId xmlns:p14="http://schemas.microsoft.com/office/powerpoint/2010/main" val="360645326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3314"/>
        <p:cNvGrpSpPr/>
        <p:nvPr/>
      </p:nvGrpSpPr>
      <p:grpSpPr>
        <a:xfrm>
          <a:off x="0" y="0"/>
          <a:ext cx="0" cy="0"/>
          <a:chOff x="0" y="0"/>
          <a:chExt cx="0" cy="0"/>
        </a:xfrm>
      </p:grpSpPr>
      <p:sp>
        <p:nvSpPr>
          <p:cNvPr id="4" name="Title 1">
            <a:extLst>
              <a:ext uri="{FF2B5EF4-FFF2-40B4-BE49-F238E27FC236}">
                <a16:creationId xmlns:a16="http://schemas.microsoft.com/office/drawing/2014/main" id="{81BE669C-5AA6-7E7F-5B17-BFCAB563927F}"/>
              </a:ext>
            </a:extLst>
          </p:cNvPr>
          <p:cNvSpPr txBox="1">
            <a:spLocks/>
          </p:cNvSpPr>
          <p:nvPr/>
        </p:nvSpPr>
        <p:spPr>
          <a:xfrm>
            <a:off x="191344" y="510308"/>
            <a:ext cx="11391056"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a:ln>
                  <a:noFill/>
                </a:ln>
                <a:solidFill>
                  <a:srgbClr val="FF0000"/>
                </a:solidFill>
                <a:effectLst/>
                <a:uLnTx/>
                <a:uFillTx/>
                <a:latin typeface="#9Slide03 AllRoundGothic" panose="020B0703020202020104" pitchFamily="34" charset="0"/>
                <a:ea typeface="+mj-ea"/>
                <a:cs typeface="Times New Roman" panose="02020603050405020304" pitchFamily="18" charset="0"/>
              </a:rPr>
              <a:t>Dặn dò</a:t>
            </a:r>
          </a:p>
        </p:txBody>
      </p:sp>
      <p:sp>
        <p:nvSpPr>
          <p:cNvPr id="7" name="TextBox 6">
            <a:extLst>
              <a:ext uri="{FF2B5EF4-FFF2-40B4-BE49-F238E27FC236}">
                <a16:creationId xmlns:a16="http://schemas.microsoft.com/office/drawing/2014/main" id="{6AF73963-0D33-93A9-FFC0-61E408A73851}"/>
              </a:ext>
            </a:extLst>
          </p:cNvPr>
          <p:cNvSpPr txBox="1"/>
          <p:nvPr/>
        </p:nvSpPr>
        <p:spPr>
          <a:xfrm>
            <a:off x="556181" y="1923716"/>
            <a:ext cx="11391056" cy="3313664"/>
          </a:xfrm>
          <a:prstGeom prst="rect">
            <a:avLst/>
          </a:prstGeom>
          <a:noFill/>
        </p:spPr>
        <p:txBody>
          <a:bodyPr wrap="square">
            <a:spAutoFit/>
          </a:bodyPr>
          <a:lstStyle/>
          <a:p>
            <a:pPr marL="685800" marR="0" lvl="0" indent="-685800" algn="just" defTabSz="914400" rtl="0" eaLnBrk="1" fontAlgn="auto" latinLnBrk="0" hangingPunct="1">
              <a:lnSpc>
                <a:spcPct val="150000"/>
              </a:lnSpc>
              <a:spcBef>
                <a:spcPts val="0"/>
              </a:spcBef>
              <a:spcAft>
                <a:spcPts val="0"/>
              </a:spcAft>
              <a:buClrTx/>
              <a:buSzTx/>
              <a:buFont typeface="Wingdings" pitchFamily="2" charset="2"/>
              <a:buChar char="Ø"/>
              <a:tabLst/>
              <a:defRPr/>
            </a:pPr>
            <a:r>
              <a:rPr kumimoji="0" lang="pt-BR" sz="3600" b="1" i="0" u="none" strike="noStrike" kern="1200" cap="none" spc="0" normalizeH="0" baseline="0" noProof="0" dirty="0">
                <a:ln>
                  <a:noFill/>
                </a:ln>
                <a:solidFill>
                  <a:srgbClr val="006600"/>
                </a:solidFill>
                <a:effectLst/>
                <a:uLnTx/>
                <a:uFillTx/>
                <a:latin typeface="Arial"/>
                <a:ea typeface="Times New Roman" panose="02020603050405020304" pitchFamily="18" charset="0"/>
                <a:cs typeface="+mn-cs"/>
              </a:rPr>
              <a:t>Lập kế hoạch và ghi lại hành động bảo vệ cái đúng, cái tốt trong cuộc sống hàng ngày.</a:t>
            </a:r>
          </a:p>
          <a:p>
            <a:pPr marL="685800" marR="0" lvl="0" indent="-685800" algn="just" defTabSz="914400" rtl="0" eaLnBrk="1" fontAlgn="auto" latinLnBrk="0" hangingPunct="1">
              <a:lnSpc>
                <a:spcPct val="150000"/>
              </a:lnSpc>
              <a:spcBef>
                <a:spcPts val="0"/>
              </a:spcBef>
              <a:spcAft>
                <a:spcPts val="0"/>
              </a:spcAft>
              <a:buClrTx/>
              <a:buSzTx/>
              <a:buFont typeface="Wingdings" pitchFamily="2" charset="2"/>
              <a:buChar char="Ø"/>
              <a:tabLst/>
              <a:defRPr/>
            </a:pPr>
            <a:r>
              <a:rPr kumimoji="0" lang="pt-BR" sz="3600" b="1" i="0" u="none" strike="noStrike" kern="1200" cap="none" spc="0" normalizeH="0" baseline="0" noProof="0" dirty="0">
                <a:ln>
                  <a:noFill/>
                </a:ln>
                <a:solidFill>
                  <a:srgbClr val="006600"/>
                </a:solidFill>
                <a:effectLst/>
                <a:uLnTx/>
                <a:uFillTx/>
                <a:latin typeface="Arial"/>
                <a:ea typeface="Times New Roman" panose="02020603050405020304" pitchFamily="18" charset="0"/>
                <a:cs typeface="+mn-cs"/>
              </a:rPr>
              <a:t>Nhắc nhở bạn bè, người thân </a:t>
            </a:r>
            <a:r>
              <a:rPr lang="pt-BR" sz="3600" b="1" dirty="0">
                <a:solidFill>
                  <a:srgbClr val="006600"/>
                </a:solidFill>
                <a:latin typeface="Arial"/>
                <a:ea typeface="Times New Roman" panose="02020603050405020304" pitchFamily="18" charset="0"/>
              </a:rPr>
              <a:t>ý thức và hành động bảo vệ cái đúng, cái tốt.</a:t>
            </a:r>
            <a:endParaRPr kumimoji="0" lang="en-US" sz="3600" b="1" i="0" u="none" strike="noStrike" kern="1200" cap="none" spc="0" normalizeH="0" baseline="0" noProof="0" dirty="0">
              <a:ln>
                <a:noFill/>
              </a:ln>
              <a:solidFill>
                <a:srgbClr val="006600"/>
              </a:solidFill>
              <a:effectLst/>
              <a:uLnTx/>
              <a:uFillTx/>
              <a:latin typeface="Arial"/>
              <a:ea typeface="Times New Roman" panose="02020603050405020304" pitchFamily="18" charset="0"/>
              <a:cs typeface="+mn-cs"/>
            </a:endParaRPr>
          </a:p>
        </p:txBody>
      </p:sp>
    </p:spTree>
    <p:extLst>
      <p:ext uri="{BB962C8B-B14F-4D97-AF65-F5344CB8AC3E}">
        <p14:creationId xmlns:p14="http://schemas.microsoft.com/office/powerpoint/2010/main" val="52932582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76"/>
        <p:cNvGrpSpPr/>
        <p:nvPr/>
      </p:nvGrpSpPr>
      <p:grpSpPr>
        <a:xfrm>
          <a:off x="0" y="0"/>
          <a:ext cx="0" cy="0"/>
          <a:chOff x="0" y="0"/>
          <a:chExt cx="0" cy="0"/>
        </a:xfrm>
      </p:grpSpPr>
      <p:sp>
        <p:nvSpPr>
          <p:cNvPr id="5877" name="Google Shape;5877;p74"/>
          <p:cNvSpPr/>
          <p:nvPr/>
        </p:nvSpPr>
        <p:spPr>
          <a:xfrm>
            <a:off x="1465082" y="865031"/>
            <a:ext cx="9163127" cy="4410922"/>
          </a:xfrm>
          <a:prstGeom prst="roundRect">
            <a:avLst>
              <a:gd name="adj" fmla="val 4577"/>
            </a:avLst>
          </a:pr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5893" name="Google Shape;5893;p74"/>
          <p:cNvGrpSpPr/>
          <p:nvPr/>
        </p:nvGrpSpPr>
        <p:grpSpPr>
          <a:xfrm>
            <a:off x="3076817" y="2083893"/>
            <a:ext cx="8914740" cy="3788389"/>
            <a:chOff x="530725" y="372752"/>
            <a:chExt cx="6686055" cy="2841292"/>
          </a:xfrm>
        </p:grpSpPr>
        <p:sp>
          <p:nvSpPr>
            <p:cNvPr id="5894" name="Google Shape;5894;p74"/>
            <p:cNvSpPr/>
            <p:nvPr/>
          </p:nvSpPr>
          <p:spPr>
            <a:xfrm>
              <a:off x="6852025" y="1027302"/>
              <a:ext cx="364755" cy="332702"/>
            </a:xfrm>
            <a:custGeom>
              <a:avLst/>
              <a:gdLst/>
              <a:ahLst/>
              <a:cxnLst/>
              <a:rect l="l" t="t" r="r" b="b"/>
              <a:pathLst>
                <a:path w="2782" h="2537" extrusionOk="0">
                  <a:moveTo>
                    <a:pt x="1391" y="0"/>
                  </a:moveTo>
                  <a:cubicBezTo>
                    <a:pt x="1307" y="0"/>
                    <a:pt x="1223" y="42"/>
                    <a:pt x="1178" y="126"/>
                  </a:cubicBezTo>
                  <a:lnTo>
                    <a:pt x="958" y="592"/>
                  </a:lnTo>
                  <a:cubicBezTo>
                    <a:pt x="917" y="657"/>
                    <a:pt x="855" y="710"/>
                    <a:pt x="778" y="722"/>
                  </a:cubicBezTo>
                  <a:lnTo>
                    <a:pt x="271" y="788"/>
                  </a:lnTo>
                  <a:cubicBezTo>
                    <a:pt x="79" y="812"/>
                    <a:pt x="1" y="1058"/>
                    <a:pt x="141" y="1188"/>
                  </a:cubicBezTo>
                  <a:lnTo>
                    <a:pt x="504" y="1549"/>
                  </a:lnTo>
                  <a:cubicBezTo>
                    <a:pt x="569" y="1601"/>
                    <a:pt x="594" y="1679"/>
                    <a:pt x="582" y="1757"/>
                  </a:cubicBezTo>
                  <a:lnTo>
                    <a:pt x="492" y="2263"/>
                  </a:lnTo>
                  <a:cubicBezTo>
                    <a:pt x="460" y="2415"/>
                    <a:pt x="583" y="2536"/>
                    <a:pt x="719" y="2536"/>
                  </a:cubicBezTo>
                  <a:cubicBezTo>
                    <a:pt x="755" y="2536"/>
                    <a:pt x="792" y="2528"/>
                    <a:pt x="827" y="2509"/>
                  </a:cubicBezTo>
                  <a:lnTo>
                    <a:pt x="1281" y="2263"/>
                  </a:lnTo>
                  <a:cubicBezTo>
                    <a:pt x="1313" y="2243"/>
                    <a:pt x="1352" y="2233"/>
                    <a:pt x="1391" y="2233"/>
                  </a:cubicBezTo>
                  <a:cubicBezTo>
                    <a:pt x="1430" y="2233"/>
                    <a:pt x="1469" y="2243"/>
                    <a:pt x="1501" y="2263"/>
                  </a:cubicBezTo>
                  <a:lnTo>
                    <a:pt x="1955" y="2509"/>
                  </a:lnTo>
                  <a:cubicBezTo>
                    <a:pt x="1990" y="2528"/>
                    <a:pt x="2027" y="2536"/>
                    <a:pt x="2064" y="2536"/>
                  </a:cubicBezTo>
                  <a:cubicBezTo>
                    <a:pt x="2199" y="2536"/>
                    <a:pt x="2322" y="2415"/>
                    <a:pt x="2290" y="2263"/>
                  </a:cubicBezTo>
                  <a:lnTo>
                    <a:pt x="2200" y="1757"/>
                  </a:lnTo>
                  <a:cubicBezTo>
                    <a:pt x="2188" y="1679"/>
                    <a:pt x="2213" y="1601"/>
                    <a:pt x="2266" y="1549"/>
                  </a:cubicBezTo>
                  <a:lnTo>
                    <a:pt x="2641" y="1188"/>
                  </a:lnTo>
                  <a:cubicBezTo>
                    <a:pt x="2781" y="1058"/>
                    <a:pt x="2704" y="812"/>
                    <a:pt x="2511" y="788"/>
                  </a:cubicBezTo>
                  <a:lnTo>
                    <a:pt x="2005" y="722"/>
                  </a:lnTo>
                  <a:cubicBezTo>
                    <a:pt x="1927" y="710"/>
                    <a:pt x="1849" y="657"/>
                    <a:pt x="1824" y="592"/>
                  </a:cubicBezTo>
                  <a:lnTo>
                    <a:pt x="1604" y="126"/>
                  </a:lnTo>
                  <a:cubicBezTo>
                    <a:pt x="1559" y="42"/>
                    <a:pt x="1475" y="0"/>
                    <a:pt x="139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95" name="Google Shape;5895;p74"/>
            <p:cNvSpPr/>
            <p:nvPr/>
          </p:nvSpPr>
          <p:spPr>
            <a:xfrm>
              <a:off x="6347225" y="372752"/>
              <a:ext cx="364755" cy="332702"/>
            </a:xfrm>
            <a:custGeom>
              <a:avLst/>
              <a:gdLst/>
              <a:ahLst/>
              <a:cxnLst/>
              <a:rect l="l" t="t" r="r" b="b"/>
              <a:pathLst>
                <a:path w="2782" h="2537" extrusionOk="0">
                  <a:moveTo>
                    <a:pt x="1391" y="0"/>
                  </a:moveTo>
                  <a:cubicBezTo>
                    <a:pt x="1307" y="0"/>
                    <a:pt x="1223" y="42"/>
                    <a:pt x="1178" y="126"/>
                  </a:cubicBezTo>
                  <a:lnTo>
                    <a:pt x="958" y="592"/>
                  </a:lnTo>
                  <a:cubicBezTo>
                    <a:pt x="917" y="657"/>
                    <a:pt x="855" y="710"/>
                    <a:pt x="778" y="722"/>
                  </a:cubicBezTo>
                  <a:lnTo>
                    <a:pt x="271" y="788"/>
                  </a:lnTo>
                  <a:cubicBezTo>
                    <a:pt x="79" y="812"/>
                    <a:pt x="1" y="1058"/>
                    <a:pt x="141" y="1188"/>
                  </a:cubicBezTo>
                  <a:lnTo>
                    <a:pt x="504" y="1549"/>
                  </a:lnTo>
                  <a:cubicBezTo>
                    <a:pt x="569" y="1601"/>
                    <a:pt x="594" y="1679"/>
                    <a:pt x="582" y="1757"/>
                  </a:cubicBezTo>
                  <a:lnTo>
                    <a:pt x="492" y="2263"/>
                  </a:lnTo>
                  <a:cubicBezTo>
                    <a:pt x="460" y="2415"/>
                    <a:pt x="583" y="2536"/>
                    <a:pt x="719" y="2536"/>
                  </a:cubicBezTo>
                  <a:cubicBezTo>
                    <a:pt x="755" y="2536"/>
                    <a:pt x="792" y="2528"/>
                    <a:pt x="827" y="2509"/>
                  </a:cubicBezTo>
                  <a:lnTo>
                    <a:pt x="1281" y="2263"/>
                  </a:lnTo>
                  <a:cubicBezTo>
                    <a:pt x="1313" y="2243"/>
                    <a:pt x="1352" y="2233"/>
                    <a:pt x="1391" y="2233"/>
                  </a:cubicBezTo>
                  <a:cubicBezTo>
                    <a:pt x="1430" y="2233"/>
                    <a:pt x="1469" y="2243"/>
                    <a:pt x="1501" y="2263"/>
                  </a:cubicBezTo>
                  <a:lnTo>
                    <a:pt x="1955" y="2509"/>
                  </a:lnTo>
                  <a:cubicBezTo>
                    <a:pt x="1990" y="2528"/>
                    <a:pt x="2027" y="2536"/>
                    <a:pt x="2064" y="2536"/>
                  </a:cubicBezTo>
                  <a:cubicBezTo>
                    <a:pt x="2199" y="2536"/>
                    <a:pt x="2322" y="2415"/>
                    <a:pt x="2290" y="2263"/>
                  </a:cubicBezTo>
                  <a:lnTo>
                    <a:pt x="2200" y="1757"/>
                  </a:lnTo>
                  <a:cubicBezTo>
                    <a:pt x="2188" y="1679"/>
                    <a:pt x="2213" y="1601"/>
                    <a:pt x="2266" y="1549"/>
                  </a:cubicBezTo>
                  <a:lnTo>
                    <a:pt x="2641" y="1188"/>
                  </a:lnTo>
                  <a:cubicBezTo>
                    <a:pt x="2781" y="1058"/>
                    <a:pt x="2704" y="812"/>
                    <a:pt x="2511" y="788"/>
                  </a:cubicBezTo>
                  <a:lnTo>
                    <a:pt x="2005" y="722"/>
                  </a:lnTo>
                  <a:cubicBezTo>
                    <a:pt x="1927" y="710"/>
                    <a:pt x="1849" y="657"/>
                    <a:pt x="1824" y="592"/>
                  </a:cubicBezTo>
                  <a:lnTo>
                    <a:pt x="1604" y="126"/>
                  </a:lnTo>
                  <a:cubicBezTo>
                    <a:pt x="1559" y="42"/>
                    <a:pt x="1475" y="0"/>
                    <a:pt x="139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96" name="Google Shape;5896;p74"/>
            <p:cNvSpPr/>
            <p:nvPr/>
          </p:nvSpPr>
          <p:spPr>
            <a:xfrm>
              <a:off x="530725" y="1360002"/>
              <a:ext cx="364755" cy="332702"/>
            </a:xfrm>
            <a:custGeom>
              <a:avLst/>
              <a:gdLst/>
              <a:ahLst/>
              <a:cxnLst/>
              <a:rect l="l" t="t" r="r" b="b"/>
              <a:pathLst>
                <a:path w="2782" h="2537" extrusionOk="0">
                  <a:moveTo>
                    <a:pt x="1391" y="0"/>
                  </a:moveTo>
                  <a:cubicBezTo>
                    <a:pt x="1307" y="0"/>
                    <a:pt x="1223" y="42"/>
                    <a:pt x="1178" y="126"/>
                  </a:cubicBezTo>
                  <a:lnTo>
                    <a:pt x="958" y="592"/>
                  </a:lnTo>
                  <a:cubicBezTo>
                    <a:pt x="917" y="657"/>
                    <a:pt x="855" y="710"/>
                    <a:pt x="778" y="722"/>
                  </a:cubicBezTo>
                  <a:lnTo>
                    <a:pt x="271" y="788"/>
                  </a:lnTo>
                  <a:cubicBezTo>
                    <a:pt x="79" y="812"/>
                    <a:pt x="1" y="1058"/>
                    <a:pt x="141" y="1188"/>
                  </a:cubicBezTo>
                  <a:lnTo>
                    <a:pt x="504" y="1549"/>
                  </a:lnTo>
                  <a:cubicBezTo>
                    <a:pt x="569" y="1601"/>
                    <a:pt x="594" y="1679"/>
                    <a:pt x="582" y="1757"/>
                  </a:cubicBezTo>
                  <a:lnTo>
                    <a:pt x="492" y="2263"/>
                  </a:lnTo>
                  <a:cubicBezTo>
                    <a:pt x="460" y="2415"/>
                    <a:pt x="583" y="2536"/>
                    <a:pt x="719" y="2536"/>
                  </a:cubicBezTo>
                  <a:cubicBezTo>
                    <a:pt x="755" y="2536"/>
                    <a:pt x="792" y="2528"/>
                    <a:pt x="827" y="2509"/>
                  </a:cubicBezTo>
                  <a:lnTo>
                    <a:pt x="1281" y="2263"/>
                  </a:lnTo>
                  <a:cubicBezTo>
                    <a:pt x="1313" y="2243"/>
                    <a:pt x="1352" y="2233"/>
                    <a:pt x="1391" y="2233"/>
                  </a:cubicBezTo>
                  <a:cubicBezTo>
                    <a:pt x="1430" y="2233"/>
                    <a:pt x="1469" y="2243"/>
                    <a:pt x="1501" y="2263"/>
                  </a:cubicBezTo>
                  <a:lnTo>
                    <a:pt x="1955" y="2509"/>
                  </a:lnTo>
                  <a:cubicBezTo>
                    <a:pt x="1990" y="2528"/>
                    <a:pt x="2027" y="2536"/>
                    <a:pt x="2064" y="2536"/>
                  </a:cubicBezTo>
                  <a:cubicBezTo>
                    <a:pt x="2199" y="2536"/>
                    <a:pt x="2322" y="2415"/>
                    <a:pt x="2290" y="2263"/>
                  </a:cubicBezTo>
                  <a:lnTo>
                    <a:pt x="2200" y="1757"/>
                  </a:lnTo>
                  <a:cubicBezTo>
                    <a:pt x="2188" y="1679"/>
                    <a:pt x="2213" y="1601"/>
                    <a:pt x="2266" y="1549"/>
                  </a:cubicBezTo>
                  <a:lnTo>
                    <a:pt x="2641" y="1188"/>
                  </a:lnTo>
                  <a:cubicBezTo>
                    <a:pt x="2781" y="1058"/>
                    <a:pt x="2704" y="812"/>
                    <a:pt x="2511" y="788"/>
                  </a:cubicBezTo>
                  <a:lnTo>
                    <a:pt x="2005" y="722"/>
                  </a:lnTo>
                  <a:cubicBezTo>
                    <a:pt x="1927" y="710"/>
                    <a:pt x="1849" y="657"/>
                    <a:pt x="1824" y="592"/>
                  </a:cubicBezTo>
                  <a:lnTo>
                    <a:pt x="1604" y="126"/>
                  </a:lnTo>
                  <a:cubicBezTo>
                    <a:pt x="1559" y="42"/>
                    <a:pt x="1475" y="0"/>
                    <a:pt x="139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97" name="Google Shape;5897;p74"/>
            <p:cNvSpPr/>
            <p:nvPr/>
          </p:nvSpPr>
          <p:spPr>
            <a:xfrm>
              <a:off x="3685048" y="2881342"/>
              <a:ext cx="364755" cy="332702"/>
            </a:xfrm>
            <a:custGeom>
              <a:avLst/>
              <a:gdLst/>
              <a:ahLst/>
              <a:cxnLst/>
              <a:rect l="l" t="t" r="r" b="b"/>
              <a:pathLst>
                <a:path w="2782" h="2537" extrusionOk="0">
                  <a:moveTo>
                    <a:pt x="1391" y="0"/>
                  </a:moveTo>
                  <a:cubicBezTo>
                    <a:pt x="1307" y="0"/>
                    <a:pt x="1223" y="42"/>
                    <a:pt x="1178" y="126"/>
                  </a:cubicBezTo>
                  <a:lnTo>
                    <a:pt x="958" y="592"/>
                  </a:lnTo>
                  <a:cubicBezTo>
                    <a:pt x="917" y="657"/>
                    <a:pt x="855" y="710"/>
                    <a:pt x="778" y="722"/>
                  </a:cubicBezTo>
                  <a:lnTo>
                    <a:pt x="271" y="788"/>
                  </a:lnTo>
                  <a:cubicBezTo>
                    <a:pt x="79" y="812"/>
                    <a:pt x="1" y="1058"/>
                    <a:pt x="141" y="1188"/>
                  </a:cubicBezTo>
                  <a:lnTo>
                    <a:pt x="504" y="1549"/>
                  </a:lnTo>
                  <a:cubicBezTo>
                    <a:pt x="569" y="1601"/>
                    <a:pt x="594" y="1679"/>
                    <a:pt x="582" y="1757"/>
                  </a:cubicBezTo>
                  <a:lnTo>
                    <a:pt x="492" y="2263"/>
                  </a:lnTo>
                  <a:cubicBezTo>
                    <a:pt x="460" y="2415"/>
                    <a:pt x="583" y="2536"/>
                    <a:pt x="719" y="2536"/>
                  </a:cubicBezTo>
                  <a:cubicBezTo>
                    <a:pt x="755" y="2536"/>
                    <a:pt x="792" y="2528"/>
                    <a:pt x="827" y="2509"/>
                  </a:cubicBezTo>
                  <a:lnTo>
                    <a:pt x="1281" y="2263"/>
                  </a:lnTo>
                  <a:cubicBezTo>
                    <a:pt x="1313" y="2243"/>
                    <a:pt x="1352" y="2233"/>
                    <a:pt x="1391" y="2233"/>
                  </a:cubicBezTo>
                  <a:cubicBezTo>
                    <a:pt x="1430" y="2233"/>
                    <a:pt x="1469" y="2243"/>
                    <a:pt x="1501" y="2263"/>
                  </a:cubicBezTo>
                  <a:lnTo>
                    <a:pt x="1955" y="2509"/>
                  </a:lnTo>
                  <a:cubicBezTo>
                    <a:pt x="1990" y="2528"/>
                    <a:pt x="2027" y="2536"/>
                    <a:pt x="2064" y="2536"/>
                  </a:cubicBezTo>
                  <a:cubicBezTo>
                    <a:pt x="2199" y="2536"/>
                    <a:pt x="2322" y="2415"/>
                    <a:pt x="2290" y="2263"/>
                  </a:cubicBezTo>
                  <a:lnTo>
                    <a:pt x="2200" y="1757"/>
                  </a:lnTo>
                  <a:cubicBezTo>
                    <a:pt x="2188" y="1679"/>
                    <a:pt x="2213" y="1601"/>
                    <a:pt x="2266" y="1549"/>
                  </a:cubicBezTo>
                  <a:lnTo>
                    <a:pt x="2641" y="1188"/>
                  </a:lnTo>
                  <a:cubicBezTo>
                    <a:pt x="2781" y="1058"/>
                    <a:pt x="2704" y="812"/>
                    <a:pt x="2511" y="788"/>
                  </a:cubicBezTo>
                  <a:lnTo>
                    <a:pt x="2005" y="722"/>
                  </a:lnTo>
                  <a:cubicBezTo>
                    <a:pt x="1927" y="710"/>
                    <a:pt x="1849" y="657"/>
                    <a:pt x="1824" y="592"/>
                  </a:cubicBezTo>
                  <a:lnTo>
                    <a:pt x="1604" y="126"/>
                  </a:lnTo>
                  <a:cubicBezTo>
                    <a:pt x="1559" y="42"/>
                    <a:pt x="1475" y="0"/>
                    <a:pt x="139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 name="Google Shape;1189;p40">
            <a:extLst>
              <a:ext uri="{FF2B5EF4-FFF2-40B4-BE49-F238E27FC236}">
                <a16:creationId xmlns:a16="http://schemas.microsoft.com/office/drawing/2014/main" id="{21EEA560-3C51-18E3-B1D8-5581FA611157}"/>
              </a:ext>
            </a:extLst>
          </p:cNvPr>
          <p:cNvGrpSpPr/>
          <p:nvPr/>
        </p:nvGrpSpPr>
        <p:grpSpPr>
          <a:xfrm>
            <a:off x="2752647" y="4520573"/>
            <a:ext cx="730157" cy="1351709"/>
            <a:chOff x="7797029" y="2174230"/>
            <a:chExt cx="1161931" cy="2151032"/>
          </a:xfrm>
        </p:grpSpPr>
        <p:sp>
          <p:nvSpPr>
            <p:cNvPr id="5" name="Google Shape;1190;p40">
              <a:extLst>
                <a:ext uri="{FF2B5EF4-FFF2-40B4-BE49-F238E27FC236}">
                  <a16:creationId xmlns:a16="http://schemas.microsoft.com/office/drawing/2014/main" id="{D6FE9431-41FF-423B-BE93-6B59CB83571E}"/>
                </a:ext>
              </a:extLst>
            </p:cNvPr>
            <p:cNvSpPr/>
            <p:nvPr/>
          </p:nvSpPr>
          <p:spPr>
            <a:xfrm>
              <a:off x="7797029" y="2174230"/>
              <a:ext cx="1161931" cy="1382760"/>
            </a:xfrm>
            <a:custGeom>
              <a:avLst/>
              <a:gdLst/>
              <a:ahLst/>
              <a:cxnLst/>
              <a:rect l="l" t="t" r="r" b="b"/>
              <a:pathLst>
                <a:path w="21273" h="25316" extrusionOk="0">
                  <a:moveTo>
                    <a:pt x="11920" y="0"/>
                  </a:moveTo>
                  <a:cubicBezTo>
                    <a:pt x="9767" y="0"/>
                    <a:pt x="7648" y="927"/>
                    <a:pt x="6217" y="2390"/>
                  </a:cubicBezTo>
                  <a:cubicBezTo>
                    <a:pt x="4630" y="4024"/>
                    <a:pt x="3883" y="6245"/>
                    <a:pt x="3883" y="8383"/>
                  </a:cubicBezTo>
                  <a:cubicBezTo>
                    <a:pt x="3846" y="9045"/>
                    <a:pt x="3930" y="9745"/>
                    <a:pt x="3650" y="10361"/>
                  </a:cubicBezTo>
                  <a:cubicBezTo>
                    <a:pt x="3417" y="10828"/>
                    <a:pt x="3034" y="11220"/>
                    <a:pt x="2679" y="11650"/>
                  </a:cubicBezTo>
                  <a:cubicBezTo>
                    <a:pt x="1046" y="13516"/>
                    <a:pt x="0" y="15850"/>
                    <a:pt x="75" y="18183"/>
                  </a:cubicBezTo>
                  <a:cubicBezTo>
                    <a:pt x="150" y="20554"/>
                    <a:pt x="1438" y="22888"/>
                    <a:pt x="3613" y="24213"/>
                  </a:cubicBezTo>
                  <a:cubicBezTo>
                    <a:pt x="4824" y="24931"/>
                    <a:pt x="6299" y="25315"/>
                    <a:pt x="7769" y="25315"/>
                  </a:cubicBezTo>
                  <a:cubicBezTo>
                    <a:pt x="8994" y="25315"/>
                    <a:pt x="10215" y="25048"/>
                    <a:pt x="11276" y="24484"/>
                  </a:cubicBezTo>
                  <a:cubicBezTo>
                    <a:pt x="12090" y="24825"/>
                    <a:pt x="13002" y="24989"/>
                    <a:pt x="13926" y="24989"/>
                  </a:cubicBezTo>
                  <a:cubicBezTo>
                    <a:pt x="15830" y="24989"/>
                    <a:pt x="17782" y="24291"/>
                    <a:pt x="19014" y="23009"/>
                  </a:cubicBezTo>
                  <a:cubicBezTo>
                    <a:pt x="20843" y="21142"/>
                    <a:pt x="21273" y="18417"/>
                    <a:pt x="20498" y="16083"/>
                  </a:cubicBezTo>
                  <a:cubicBezTo>
                    <a:pt x="20143" y="14954"/>
                    <a:pt x="19518" y="13908"/>
                    <a:pt x="18864" y="12891"/>
                  </a:cubicBezTo>
                  <a:cubicBezTo>
                    <a:pt x="18743" y="12742"/>
                    <a:pt x="18668" y="12546"/>
                    <a:pt x="18631" y="12350"/>
                  </a:cubicBezTo>
                  <a:cubicBezTo>
                    <a:pt x="18631" y="12191"/>
                    <a:pt x="18743" y="11995"/>
                    <a:pt x="18780" y="11808"/>
                  </a:cubicBezTo>
                  <a:cubicBezTo>
                    <a:pt x="20843" y="3090"/>
                    <a:pt x="16718" y="561"/>
                    <a:pt x="12835" y="57"/>
                  </a:cubicBezTo>
                  <a:cubicBezTo>
                    <a:pt x="12530" y="19"/>
                    <a:pt x="12225" y="0"/>
                    <a:pt x="11920"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6" name="Google Shape;1191;p40">
              <a:extLst>
                <a:ext uri="{FF2B5EF4-FFF2-40B4-BE49-F238E27FC236}">
                  <a16:creationId xmlns:a16="http://schemas.microsoft.com/office/drawing/2014/main" id="{C63A6135-0D05-C8D4-33A9-730D6D726F8F}"/>
                </a:ext>
              </a:extLst>
            </p:cNvPr>
            <p:cNvGrpSpPr/>
            <p:nvPr/>
          </p:nvGrpSpPr>
          <p:grpSpPr>
            <a:xfrm>
              <a:off x="8149431" y="2521491"/>
              <a:ext cx="429313" cy="1803771"/>
              <a:chOff x="6097050" y="1346450"/>
              <a:chExt cx="196500" cy="825600"/>
            </a:xfrm>
          </p:grpSpPr>
          <p:sp>
            <p:nvSpPr>
              <p:cNvPr id="7" name="Google Shape;1192;p40">
                <a:extLst>
                  <a:ext uri="{FF2B5EF4-FFF2-40B4-BE49-F238E27FC236}">
                    <a16:creationId xmlns:a16="http://schemas.microsoft.com/office/drawing/2014/main" id="{18FC1463-7AF3-1DF6-C550-976E54EA550B}"/>
                  </a:ext>
                </a:extLst>
              </p:cNvPr>
              <p:cNvSpPr/>
              <p:nvPr/>
            </p:nvSpPr>
            <p:spPr>
              <a:xfrm>
                <a:off x="6203225" y="1432075"/>
                <a:ext cx="20325" cy="739975"/>
              </a:xfrm>
              <a:custGeom>
                <a:avLst/>
                <a:gdLst/>
                <a:ahLst/>
                <a:cxnLst/>
                <a:rect l="l" t="t" r="r" b="b"/>
                <a:pathLst>
                  <a:path w="813" h="29599" extrusionOk="0">
                    <a:moveTo>
                      <a:pt x="420" y="1"/>
                    </a:moveTo>
                    <a:cubicBezTo>
                      <a:pt x="187" y="1"/>
                      <a:pt x="0" y="197"/>
                      <a:pt x="0" y="430"/>
                    </a:cubicBezTo>
                    <a:lnTo>
                      <a:pt x="0" y="29207"/>
                    </a:lnTo>
                    <a:cubicBezTo>
                      <a:pt x="0" y="29440"/>
                      <a:pt x="187" y="29599"/>
                      <a:pt x="420" y="29599"/>
                    </a:cubicBezTo>
                    <a:cubicBezTo>
                      <a:pt x="616" y="29599"/>
                      <a:pt x="812" y="29440"/>
                      <a:pt x="812" y="29207"/>
                    </a:cubicBezTo>
                    <a:lnTo>
                      <a:pt x="812" y="430"/>
                    </a:lnTo>
                    <a:cubicBezTo>
                      <a:pt x="812" y="197"/>
                      <a:pt x="616" y="1"/>
                      <a:pt x="42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Google Shape;1193;p40">
                <a:extLst>
                  <a:ext uri="{FF2B5EF4-FFF2-40B4-BE49-F238E27FC236}">
                    <a16:creationId xmlns:a16="http://schemas.microsoft.com/office/drawing/2014/main" id="{0EA21718-CC78-675C-9D9F-D55097E36F58}"/>
                  </a:ext>
                </a:extLst>
              </p:cNvPr>
              <p:cNvSpPr/>
              <p:nvPr/>
            </p:nvSpPr>
            <p:spPr>
              <a:xfrm>
                <a:off x="6097050" y="1389375"/>
                <a:ext cx="124625" cy="276800"/>
              </a:xfrm>
              <a:custGeom>
                <a:avLst/>
                <a:gdLst/>
                <a:ahLst/>
                <a:cxnLst/>
                <a:rect l="l" t="t" r="r" b="b"/>
                <a:pathLst>
                  <a:path w="4985" h="11072" extrusionOk="0">
                    <a:moveTo>
                      <a:pt x="430" y="1"/>
                    </a:moveTo>
                    <a:cubicBezTo>
                      <a:pt x="234" y="1"/>
                      <a:pt x="84" y="113"/>
                      <a:pt x="84" y="309"/>
                    </a:cubicBezTo>
                    <a:cubicBezTo>
                      <a:pt x="47" y="971"/>
                      <a:pt x="0" y="1587"/>
                      <a:pt x="0" y="2250"/>
                    </a:cubicBezTo>
                    <a:cubicBezTo>
                      <a:pt x="0" y="3809"/>
                      <a:pt x="159" y="5405"/>
                      <a:pt x="747" y="6917"/>
                    </a:cubicBezTo>
                    <a:cubicBezTo>
                      <a:pt x="1447" y="8672"/>
                      <a:pt x="2763" y="10147"/>
                      <a:pt x="4396" y="11043"/>
                    </a:cubicBezTo>
                    <a:cubicBezTo>
                      <a:pt x="4449" y="11063"/>
                      <a:pt x="4501" y="11072"/>
                      <a:pt x="4550" y="11072"/>
                    </a:cubicBezTo>
                    <a:cubicBezTo>
                      <a:pt x="4688" y="11072"/>
                      <a:pt x="4808" y="11001"/>
                      <a:pt x="4863" y="10884"/>
                    </a:cubicBezTo>
                    <a:cubicBezTo>
                      <a:pt x="4985" y="10735"/>
                      <a:pt x="4901" y="10539"/>
                      <a:pt x="4751" y="10417"/>
                    </a:cubicBezTo>
                    <a:cubicBezTo>
                      <a:pt x="3230" y="9605"/>
                      <a:pt x="2026" y="8243"/>
                      <a:pt x="1363" y="6646"/>
                    </a:cubicBezTo>
                    <a:cubicBezTo>
                      <a:pt x="822" y="5284"/>
                      <a:pt x="700" y="3772"/>
                      <a:pt x="700" y="2250"/>
                    </a:cubicBezTo>
                    <a:cubicBezTo>
                      <a:pt x="700" y="1634"/>
                      <a:pt x="700" y="971"/>
                      <a:pt x="747" y="346"/>
                    </a:cubicBezTo>
                    <a:cubicBezTo>
                      <a:pt x="747" y="150"/>
                      <a:pt x="588" y="1"/>
                      <a:pt x="43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 name="Google Shape;1194;p40">
                <a:extLst>
                  <a:ext uri="{FF2B5EF4-FFF2-40B4-BE49-F238E27FC236}">
                    <a16:creationId xmlns:a16="http://schemas.microsoft.com/office/drawing/2014/main" id="{B4E92C3A-BBEC-021A-8E2B-40C883F0FE2B}"/>
                  </a:ext>
                </a:extLst>
              </p:cNvPr>
              <p:cNvSpPr/>
              <p:nvPr/>
            </p:nvSpPr>
            <p:spPr>
              <a:xfrm>
                <a:off x="6207875" y="1346450"/>
                <a:ext cx="85675" cy="205950"/>
              </a:xfrm>
              <a:custGeom>
                <a:avLst/>
                <a:gdLst/>
                <a:ahLst/>
                <a:cxnLst/>
                <a:rect l="l" t="t" r="r" b="b"/>
                <a:pathLst>
                  <a:path w="3427" h="8238" extrusionOk="0">
                    <a:moveTo>
                      <a:pt x="2997" y="0"/>
                    </a:moveTo>
                    <a:cubicBezTo>
                      <a:pt x="2801" y="0"/>
                      <a:pt x="2652" y="159"/>
                      <a:pt x="2689" y="355"/>
                    </a:cubicBezTo>
                    <a:cubicBezTo>
                      <a:pt x="2726" y="1055"/>
                      <a:pt x="2764" y="1718"/>
                      <a:pt x="2764" y="2371"/>
                    </a:cubicBezTo>
                    <a:cubicBezTo>
                      <a:pt x="2764" y="3118"/>
                      <a:pt x="2726" y="3818"/>
                      <a:pt x="2530" y="4518"/>
                    </a:cubicBezTo>
                    <a:cubicBezTo>
                      <a:pt x="2381" y="5171"/>
                      <a:pt x="2101" y="5797"/>
                      <a:pt x="1718" y="6338"/>
                    </a:cubicBezTo>
                    <a:cubicBezTo>
                      <a:pt x="1326" y="6889"/>
                      <a:pt x="822" y="7318"/>
                      <a:pt x="234" y="7589"/>
                    </a:cubicBezTo>
                    <a:cubicBezTo>
                      <a:pt x="85" y="7663"/>
                      <a:pt x="1" y="7859"/>
                      <a:pt x="85" y="8018"/>
                    </a:cubicBezTo>
                    <a:cubicBezTo>
                      <a:pt x="112" y="8156"/>
                      <a:pt x="246" y="8237"/>
                      <a:pt x="378" y="8237"/>
                    </a:cubicBezTo>
                    <a:cubicBezTo>
                      <a:pt x="425" y="8237"/>
                      <a:pt x="472" y="8227"/>
                      <a:pt x="514" y="8205"/>
                    </a:cubicBezTo>
                    <a:cubicBezTo>
                      <a:pt x="1214" y="7897"/>
                      <a:pt x="1830" y="7355"/>
                      <a:pt x="2260" y="6730"/>
                    </a:cubicBezTo>
                    <a:cubicBezTo>
                      <a:pt x="2726" y="6151"/>
                      <a:pt x="3034" y="5405"/>
                      <a:pt x="3193" y="4667"/>
                    </a:cubicBezTo>
                    <a:cubicBezTo>
                      <a:pt x="3389" y="3930"/>
                      <a:pt x="3426" y="3155"/>
                      <a:pt x="3426" y="2371"/>
                    </a:cubicBezTo>
                    <a:cubicBezTo>
                      <a:pt x="3426" y="1671"/>
                      <a:pt x="3389" y="971"/>
                      <a:pt x="3352" y="318"/>
                    </a:cubicBezTo>
                    <a:cubicBezTo>
                      <a:pt x="3352" y="122"/>
                      <a:pt x="3156" y="0"/>
                      <a:pt x="2997"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10" name="Google Shape;1195;p40">
            <a:extLst>
              <a:ext uri="{FF2B5EF4-FFF2-40B4-BE49-F238E27FC236}">
                <a16:creationId xmlns:a16="http://schemas.microsoft.com/office/drawing/2014/main" id="{E72D4D9A-86FB-EC6B-1C1F-467B7B02E50A}"/>
              </a:ext>
            </a:extLst>
          </p:cNvPr>
          <p:cNvGrpSpPr/>
          <p:nvPr/>
        </p:nvGrpSpPr>
        <p:grpSpPr>
          <a:xfrm>
            <a:off x="1401084" y="4053902"/>
            <a:ext cx="1136936" cy="1351557"/>
            <a:chOff x="6903325" y="768150"/>
            <a:chExt cx="1883592" cy="2239654"/>
          </a:xfrm>
        </p:grpSpPr>
        <p:sp>
          <p:nvSpPr>
            <p:cNvPr id="11" name="Google Shape;1196;p40">
              <a:extLst>
                <a:ext uri="{FF2B5EF4-FFF2-40B4-BE49-F238E27FC236}">
                  <a16:creationId xmlns:a16="http://schemas.microsoft.com/office/drawing/2014/main" id="{31D54234-A9E7-0A58-2EFD-39D3E9DD8C6A}"/>
                </a:ext>
              </a:extLst>
            </p:cNvPr>
            <p:cNvSpPr/>
            <p:nvPr/>
          </p:nvSpPr>
          <p:spPr>
            <a:xfrm>
              <a:off x="6903325" y="768150"/>
              <a:ext cx="1883592" cy="1572042"/>
            </a:xfrm>
            <a:custGeom>
              <a:avLst/>
              <a:gdLst/>
              <a:ahLst/>
              <a:cxnLst/>
              <a:rect l="l" t="t" r="r" b="b"/>
              <a:pathLst>
                <a:path w="29832" h="23219" extrusionOk="0">
                  <a:moveTo>
                    <a:pt x="14892" y="1"/>
                  </a:moveTo>
                  <a:cubicBezTo>
                    <a:pt x="14202" y="1"/>
                    <a:pt x="13511" y="388"/>
                    <a:pt x="13217" y="1163"/>
                  </a:cubicBezTo>
                  <a:lnTo>
                    <a:pt x="13217" y="1209"/>
                  </a:lnTo>
                  <a:cubicBezTo>
                    <a:pt x="13105" y="1517"/>
                    <a:pt x="12984" y="1863"/>
                    <a:pt x="12750" y="2096"/>
                  </a:cubicBezTo>
                  <a:cubicBezTo>
                    <a:pt x="12480" y="2414"/>
                    <a:pt x="12050" y="2526"/>
                    <a:pt x="11668" y="2684"/>
                  </a:cubicBezTo>
                  <a:cubicBezTo>
                    <a:pt x="9642" y="3422"/>
                    <a:pt x="8279" y="5643"/>
                    <a:pt x="8475" y="7818"/>
                  </a:cubicBezTo>
                  <a:cubicBezTo>
                    <a:pt x="7150" y="8247"/>
                    <a:pt x="6067" y="9330"/>
                    <a:pt x="5638" y="10655"/>
                  </a:cubicBezTo>
                  <a:cubicBezTo>
                    <a:pt x="5479" y="11197"/>
                    <a:pt x="5405" y="11822"/>
                    <a:pt x="5096" y="12326"/>
                  </a:cubicBezTo>
                  <a:cubicBezTo>
                    <a:pt x="4779" y="12914"/>
                    <a:pt x="4163" y="13297"/>
                    <a:pt x="3696" y="13726"/>
                  </a:cubicBezTo>
                  <a:cubicBezTo>
                    <a:pt x="3612" y="13810"/>
                    <a:pt x="3538" y="13848"/>
                    <a:pt x="3500" y="13922"/>
                  </a:cubicBezTo>
                  <a:cubicBezTo>
                    <a:pt x="0" y="17310"/>
                    <a:pt x="2530" y="23219"/>
                    <a:pt x="7383" y="23219"/>
                  </a:cubicBezTo>
                  <a:lnTo>
                    <a:pt x="22439" y="23219"/>
                  </a:lnTo>
                  <a:cubicBezTo>
                    <a:pt x="27302" y="23219"/>
                    <a:pt x="29832" y="17310"/>
                    <a:pt x="26331" y="13922"/>
                  </a:cubicBezTo>
                  <a:cubicBezTo>
                    <a:pt x="26247" y="13848"/>
                    <a:pt x="26210" y="13810"/>
                    <a:pt x="26135" y="13726"/>
                  </a:cubicBezTo>
                  <a:cubicBezTo>
                    <a:pt x="25631" y="13297"/>
                    <a:pt x="25043" y="12914"/>
                    <a:pt x="24698" y="12326"/>
                  </a:cubicBezTo>
                  <a:cubicBezTo>
                    <a:pt x="24418" y="11822"/>
                    <a:pt x="24343" y="11197"/>
                    <a:pt x="24147" y="10655"/>
                  </a:cubicBezTo>
                  <a:cubicBezTo>
                    <a:pt x="23764" y="9330"/>
                    <a:pt x="22672" y="8247"/>
                    <a:pt x="21310" y="7818"/>
                  </a:cubicBezTo>
                  <a:cubicBezTo>
                    <a:pt x="21543" y="5643"/>
                    <a:pt x="20143" y="3422"/>
                    <a:pt x="18117" y="2684"/>
                  </a:cubicBezTo>
                  <a:cubicBezTo>
                    <a:pt x="17735" y="2526"/>
                    <a:pt x="17305" y="2414"/>
                    <a:pt x="17035" y="2096"/>
                  </a:cubicBezTo>
                  <a:cubicBezTo>
                    <a:pt x="16801" y="1863"/>
                    <a:pt x="16717" y="1517"/>
                    <a:pt x="16605" y="1209"/>
                  </a:cubicBezTo>
                  <a:cubicBezTo>
                    <a:pt x="16605" y="1163"/>
                    <a:pt x="16605" y="1163"/>
                    <a:pt x="16568" y="1163"/>
                  </a:cubicBezTo>
                  <a:cubicBezTo>
                    <a:pt x="16274" y="388"/>
                    <a:pt x="15583" y="1"/>
                    <a:pt x="14892"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2" name="Google Shape;1197;p40">
              <a:extLst>
                <a:ext uri="{FF2B5EF4-FFF2-40B4-BE49-F238E27FC236}">
                  <a16:creationId xmlns:a16="http://schemas.microsoft.com/office/drawing/2014/main" id="{1C12B9F5-D745-BC92-83DE-A39C2F68455D}"/>
                </a:ext>
              </a:extLst>
            </p:cNvPr>
            <p:cNvGrpSpPr/>
            <p:nvPr/>
          </p:nvGrpSpPr>
          <p:grpSpPr>
            <a:xfrm>
              <a:off x="7376316" y="1424126"/>
              <a:ext cx="866544" cy="842824"/>
              <a:chOff x="5260025" y="1303750"/>
              <a:chExt cx="391800" cy="381075"/>
            </a:xfrm>
          </p:grpSpPr>
          <p:sp>
            <p:nvSpPr>
              <p:cNvPr id="14" name="Google Shape;1198;p40">
                <a:extLst>
                  <a:ext uri="{FF2B5EF4-FFF2-40B4-BE49-F238E27FC236}">
                    <a16:creationId xmlns:a16="http://schemas.microsoft.com/office/drawing/2014/main" id="{EBE109C6-CE62-2889-F83F-FC1983A55310}"/>
                  </a:ext>
                </a:extLst>
              </p:cNvPr>
              <p:cNvSpPr/>
              <p:nvPr/>
            </p:nvSpPr>
            <p:spPr>
              <a:xfrm>
                <a:off x="5466075" y="1303750"/>
                <a:ext cx="118800" cy="204175"/>
              </a:xfrm>
              <a:custGeom>
                <a:avLst/>
                <a:gdLst/>
                <a:ahLst/>
                <a:cxnLst/>
                <a:rect l="l" t="t" r="r" b="b"/>
                <a:pathLst>
                  <a:path w="4752" h="8167" extrusionOk="0">
                    <a:moveTo>
                      <a:pt x="4396" y="0"/>
                    </a:moveTo>
                    <a:cubicBezTo>
                      <a:pt x="4200" y="0"/>
                      <a:pt x="4051" y="159"/>
                      <a:pt x="4051" y="345"/>
                    </a:cubicBezTo>
                    <a:cubicBezTo>
                      <a:pt x="4051" y="1746"/>
                      <a:pt x="3659" y="3146"/>
                      <a:pt x="2996" y="4434"/>
                    </a:cubicBezTo>
                    <a:cubicBezTo>
                      <a:pt x="2334" y="5675"/>
                      <a:pt x="1363" y="6767"/>
                      <a:pt x="196" y="7542"/>
                    </a:cubicBezTo>
                    <a:cubicBezTo>
                      <a:pt x="37" y="7663"/>
                      <a:pt x="0" y="7897"/>
                      <a:pt x="121" y="8009"/>
                    </a:cubicBezTo>
                    <a:cubicBezTo>
                      <a:pt x="172" y="8115"/>
                      <a:pt x="293" y="8167"/>
                      <a:pt x="416" y="8167"/>
                    </a:cubicBezTo>
                    <a:cubicBezTo>
                      <a:pt x="476" y="8167"/>
                      <a:pt x="536" y="8155"/>
                      <a:pt x="588" y="8130"/>
                    </a:cubicBezTo>
                    <a:cubicBezTo>
                      <a:pt x="1830" y="7271"/>
                      <a:pt x="2884" y="6067"/>
                      <a:pt x="3584" y="4742"/>
                    </a:cubicBezTo>
                    <a:cubicBezTo>
                      <a:pt x="4322" y="3379"/>
                      <a:pt x="4704" y="1904"/>
                      <a:pt x="4751" y="345"/>
                    </a:cubicBezTo>
                    <a:cubicBezTo>
                      <a:pt x="4751" y="159"/>
                      <a:pt x="4592" y="37"/>
                      <a:pt x="4396"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199;p40">
                <a:extLst>
                  <a:ext uri="{FF2B5EF4-FFF2-40B4-BE49-F238E27FC236}">
                    <a16:creationId xmlns:a16="http://schemas.microsoft.com/office/drawing/2014/main" id="{A5920285-4B3C-AE88-2DBB-DB88C0D6F711}"/>
                  </a:ext>
                </a:extLst>
              </p:cNvPr>
              <p:cNvSpPr/>
              <p:nvPr/>
            </p:nvSpPr>
            <p:spPr>
              <a:xfrm>
                <a:off x="5528375" y="1430350"/>
                <a:ext cx="123450" cy="46550"/>
              </a:xfrm>
              <a:custGeom>
                <a:avLst/>
                <a:gdLst/>
                <a:ahLst/>
                <a:cxnLst/>
                <a:rect l="l" t="t" r="r" b="b"/>
                <a:pathLst>
                  <a:path w="4938" h="1862" extrusionOk="0">
                    <a:moveTo>
                      <a:pt x="406" y="1"/>
                    </a:moveTo>
                    <a:cubicBezTo>
                      <a:pt x="302" y="1"/>
                      <a:pt x="186" y="53"/>
                      <a:pt x="112" y="144"/>
                    </a:cubicBezTo>
                    <a:cubicBezTo>
                      <a:pt x="0" y="266"/>
                      <a:pt x="38" y="499"/>
                      <a:pt x="196" y="611"/>
                    </a:cubicBezTo>
                    <a:cubicBezTo>
                      <a:pt x="1279" y="1433"/>
                      <a:pt x="2605" y="1862"/>
                      <a:pt x="3930" y="1862"/>
                    </a:cubicBezTo>
                    <a:cubicBezTo>
                      <a:pt x="4163" y="1862"/>
                      <a:pt x="4397" y="1862"/>
                      <a:pt x="4630" y="1815"/>
                    </a:cubicBezTo>
                    <a:cubicBezTo>
                      <a:pt x="4779" y="1815"/>
                      <a:pt x="4938" y="1629"/>
                      <a:pt x="4901" y="1433"/>
                    </a:cubicBezTo>
                    <a:cubicBezTo>
                      <a:pt x="4901" y="1293"/>
                      <a:pt x="4749" y="1154"/>
                      <a:pt x="4605" y="1154"/>
                    </a:cubicBezTo>
                    <a:cubicBezTo>
                      <a:pt x="4585" y="1154"/>
                      <a:pt x="4565" y="1156"/>
                      <a:pt x="4546" y="1162"/>
                    </a:cubicBezTo>
                    <a:cubicBezTo>
                      <a:pt x="4359" y="1162"/>
                      <a:pt x="4126" y="1199"/>
                      <a:pt x="3930" y="1199"/>
                    </a:cubicBezTo>
                    <a:cubicBezTo>
                      <a:pt x="2763" y="1199"/>
                      <a:pt x="1559" y="770"/>
                      <a:pt x="579" y="70"/>
                    </a:cubicBezTo>
                    <a:cubicBezTo>
                      <a:pt x="535" y="22"/>
                      <a:pt x="473" y="1"/>
                      <a:pt x="406"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1200;p40">
                <a:extLst>
                  <a:ext uri="{FF2B5EF4-FFF2-40B4-BE49-F238E27FC236}">
                    <a16:creationId xmlns:a16="http://schemas.microsoft.com/office/drawing/2014/main" id="{A29D5ED0-1B79-D6AB-FFD2-B14A90E0849D}"/>
                  </a:ext>
                </a:extLst>
              </p:cNvPr>
              <p:cNvSpPr/>
              <p:nvPr/>
            </p:nvSpPr>
            <p:spPr>
              <a:xfrm>
                <a:off x="5330950" y="1323875"/>
                <a:ext cx="149850" cy="294900"/>
              </a:xfrm>
              <a:custGeom>
                <a:avLst/>
                <a:gdLst/>
                <a:ahLst/>
                <a:cxnLst/>
                <a:rect l="l" t="t" r="r" b="b"/>
                <a:pathLst>
                  <a:path w="5994" h="11796" extrusionOk="0">
                    <a:moveTo>
                      <a:pt x="709" y="0"/>
                    </a:moveTo>
                    <a:cubicBezTo>
                      <a:pt x="552" y="0"/>
                      <a:pt x="426" y="115"/>
                      <a:pt x="393" y="287"/>
                    </a:cubicBezTo>
                    <a:cubicBezTo>
                      <a:pt x="159" y="1603"/>
                      <a:pt x="38" y="2966"/>
                      <a:pt x="1" y="4329"/>
                    </a:cubicBezTo>
                    <a:lnTo>
                      <a:pt x="1" y="4721"/>
                    </a:lnTo>
                    <a:cubicBezTo>
                      <a:pt x="1" y="5533"/>
                      <a:pt x="38" y="6354"/>
                      <a:pt x="197" y="7166"/>
                    </a:cubicBezTo>
                    <a:cubicBezTo>
                      <a:pt x="355" y="7941"/>
                      <a:pt x="626" y="8725"/>
                      <a:pt x="1056" y="9462"/>
                    </a:cubicBezTo>
                    <a:cubicBezTo>
                      <a:pt x="1438" y="10125"/>
                      <a:pt x="2026" y="10704"/>
                      <a:pt x="2689" y="11133"/>
                    </a:cubicBezTo>
                    <a:cubicBezTo>
                      <a:pt x="3342" y="11563"/>
                      <a:pt x="4089" y="11796"/>
                      <a:pt x="4901" y="11796"/>
                    </a:cubicBezTo>
                    <a:cubicBezTo>
                      <a:pt x="5172" y="11796"/>
                      <a:pt x="5442" y="11796"/>
                      <a:pt x="5723" y="11721"/>
                    </a:cubicBezTo>
                    <a:cubicBezTo>
                      <a:pt x="5909" y="11675"/>
                      <a:pt x="5993" y="11488"/>
                      <a:pt x="5956" y="11292"/>
                    </a:cubicBezTo>
                    <a:cubicBezTo>
                      <a:pt x="5915" y="11154"/>
                      <a:pt x="5769" y="11051"/>
                      <a:pt x="5627" y="11051"/>
                    </a:cubicBezTo>
                    <a:cubicBezTo>
                      <a:pt x="5606" y="11051"/>
                      <a:pt x="5585" y="11054"/>
                      <a:pt x="5564" y="11059"/>
                    </a:cubicBezTo>
                    <a:cubicBezTo>
                      <a:pt x="5330" y="11096"/>
                      <a:pt x="5097" y="11133"/>
                      <a:pt x="4901" y="11133"/>
                    </a:cubicBezTo>
                    <a:cubicBezTo>
                      <a:pt x="4238" y="11133"/>
                      <a:pt x="3622" y="10937"/>
                      <a:pt x="3034" y="10555"/>
                    </a:cubicBezTo>
                    <a:cubicBezTo>
                      <a:pt x="2493" y="10200"/>
                      <a:pt x="1989" y="9696"/>
                      <a:pt x="1634" y="9108"/>
                    </a:cubicBezTo>
                    <a:cubicBezTo>
                      <a:pt x="1242" y="8492"/>
                      <a:pt x="1009" y="7754"/>
                      <a:pt x="860" y="7008"/>
                    </a:cubicBezTo>
                    <a:cubicBezTo>
                      <a:pt x="701" y="6270"/>
                      <a:pt x="664" y="5496"/>
                      <a:pt x="664" y="4721"/>
                    </a:cubicBezTo>
                    <a:lnTo>
                      <a:pt x="664" y="4329"/>
                    </a:lnTo>
                    <a:cubicBezTo>
                      <a:pt x="701" y="3003"/>
                      <a:pt x="822" y="1687"/>
                      <a:pt x="1056" y="399"/>
                    </a:cubicBezTo>
                    <a:cubicBezTo>
                      <a:pt x="1093" y="203"/>
                      <a:pt x="972" y="54"/>
                      <a:pt x="776" y="7"/>
                    </a:cubicBezTo>
                    <a:cubicBezTo>
                      <a:pt x="753" y="3"/>
                      <a:pt x="731" y="0"/>
                      <a:pt x="709"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1201;p40">
                <a:extLst>
                  <a:ext uri="{FF2B5EF4-FFF2-40B4-BE49-F238E27FC236}">
                    <a16:creationId xmlns:a16="http://schemas.microsoft.com/office/drawing/2014/main" id="{A3C29717-9C8D-2604-8335-64D83B76521D}"/>
                  </a:ext>
                </a:extLst>
              </p:cNvPr>
              <p:cNvSpPr/>
              <p:nvPr/>
            </p:nvSpPr>
            <p:spPr>
              <a:xfrm>
                <a:off x="5334000" y="1373750"/>
                <a:ext cx="70950" cy="128175"/>
              </a:xfrm>
              <a:custGeom>
                <a:avLst/>
                <a:gdLst/>
                <a:ahLst/>
                <a:cxnLst/>
                <a:rect l="l" t="t" r="r" b="b"/>
                <a:pathLst>
                  <a:path w="2838" h="5127" extrusionOk="0">
                    <a:moveTo>
                      <a:pt x="2483" y="0"/>
                    </a:moveTo>
                    <a:cubicBezTo>
                      <a:pt x="2287" y="0"/>
                      <a:pt x="2138" y="159"/>
                      <a:pt x="2138" y="346"/>
                    </a:cubicBezTo>
                    <a:cubicBezTo>
                      <a:pt x="2138" y="1904"/>
                      <a:pt x="1400" y="3501"/>
                      <a:pt x="149" y="4509"/>
                    </a:cubicBezTo>
                    <a:cubicBezTo>
                      <a:pt x="0" y="4630"/>
                      <a:pt x="0" y="4863"/>
                      <a:pt x="112" y="5013"/>
                    </a:cubicBezTo>
                    <a:cubicBezTo>
                      <a:pt x="183" y="5084"/>
                      <a:pt x="277" y="5126"/>
                      <a:pt x="375" y="5126"/>
                    </a:cubicBezTo>
                    <a:cubicBezTo>
                      <a:pt x="443" y="5126"/>
                      <a:pt x="513" y="5105"/>
                      <a:pt x="579" y="5059"/>
                    </a:cubicBezTo>
                    <a:cubicBezTo>
                      <a:pt x="1979" y="3893"/>
                      <a:pt x="2800" y="2138"/>
                      <a:pt x="2838" y="346"/>
                    </a:cubicBezTo>
                    <a:cubicBezTo>
                      <a:pt x="2838" y="159"/>
                      <a:pt x="2679" y="0"/>
                      <a:pt x="2483"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1202;p40">
                <a:extLst>
                  <a:ext uri="{FF2B5EF4-FFF2-40B4-BE49-F238E27FC236}">
                    <a16:creationId xmlns:a16="http://schemas.microsoft.com/office/drawing/2014/main" id="{391A5F8A-4C8D-1024-0A6D-202FB966673C}"/>
                  </a:ext>
                </a:extLst>
              </p:cNvPr>
              <p:cNvSpPr/>
              <p:nvPr/>
            </p:nvSpPr>
            <p:spPr>
              <a:xfrm>
                <a:off x="5470025" y="1594725"/>
                <a:ext cx="175050" cy="90100"/>
              </a:xfrm>
              <a:custGeom>
                <a:avLst/>
                <a:gdLst/>
                <a:ahLst/>
                <a:cxnLst/>
                <a:rect l="l" t="t" r="r" b="b"/>
                <a:pathLst>
                  <a:path w="7002" h="3604" extrusionOk="0">
                    <a:moveTo>
                      <a:pt x="6641" y="1"/>
                    </a:moveTo>
                    <a:cubicBezTo>
                      <a:pt x="6532" y="1"/>
                      <a:pt x="6427" y="50"/>
                      <a:pt x="6376" y="141"/>
                    </a:cubicBezTo>
                    <a:cubicBezTo>
                      <a:pt x="5713" y="1074"/>
                      <a:pt x="4742" y="1774"/>
                      <a:pt x="3697" y="2203"/>
                    </a:cubicBezTo>
                    <a:cubicBezTo>
                      <a:pt x="2642" y="2670"/>
                      <a:pt x="1476" y="2866"/>
                      <a:pt x="309" y="2903"/>
                    </a:cubicBezTo>
                    <a:cubicBezTo>
                      <a:pt x="160" y="2903"/>
                      <a:pt x="1" y="3099"/>
                      <a:pt x="1" y="3258"/>
                    </a:cubicBezTo>
                    <a:cubicBezTo>
                      <a:pt x="1" y="3454"/>
                      <a:pt x="160" y="3603"/>
                      <a:pt x="346" y="3603"/>
                    </a:cubicBezTo>
                    <a:cubicBezTo>
                      <a:pt x="1597" y="3529"/>
                      <a:pt x="2801" y="3333"/>
                      <a:pt x="3968" y="2829"/>
                    </a:cubicBezTo>
                    <a:cubicBezTo>
                      <a:pt x="5135" y="2362"/>
                      <a:pt x="6180" y="1587"/>
                      <a:pt x="6927" y="533"/>
                    </a:cubicBezTo>
                    <a:cubicBezTo>
                      <a:pt x="7001" y="374"/>
                      <a:pt x="7001" y="187"/>
                      <a:pt x="6843" y="66"/>
                    </a:cubicBezTo>
                    <a:cubicBezTo>
                      <a:pt x="6784" y="22"/>
                      <a:pt x="6712" y="1"/>
                      <a:pt x="6641"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1203;p40">
                <a:extLst>
                  <a:ext uri="{FF2B5EF4-FFF2-40B4-BE49-F238E27FC236}">
                    <a16:creationId xmlns:a16="http://schemas.microsoft.com/office/drawing/2014/main" id="{B39970C0-9F22-F480-CE8F-48F017FC3FEC}"/>
                  </a:ext>
                </a:extLst>
              </p:cNvPr>
              <p:cNvSpPr/>
              <p:nvPr/>
            </p:nvSpPr>
            <p:spPr>
              <a:xfrm>
                <a:off x="5559400" y="1568425"/>
                <a:ext cx="34100" cy="93900"/>
              </a:xfrm>
              <a:custGeom>
                <a:avLst/>
                <a:gdLst/>
                <a:ahLst/>
                <a:cxnLst/>
                <a:rect l="l" t="t" r="r" b="b"/>
                <a:pathLst>
                  <a:path w="1364" h="3756" extrusionOk="0">
                    <a:moveTo>
                      <a:pt x="1010" y="1"/>
                    </a:moveTo>
                    <a:cubicBezTo>
                      <a:pt x="910" y="1"/>
                      <a:pt x="811" y="52"/>
                      <a:pt x="738" y="147"/>
                    </a:cubicBezTo>
                    <a:cubicBezTo>
                      <a:pt x="271" y="726"/>
                      <a:pt x="1" y="1510"/>
                      <a:pt x="1" y="2322"/>
                    </a:cubicBezTo>
                    <a:cubicBezTo>
                      <a:pt x="1" y="2714"/>
                      <a:pt x="85" y="3143"/>
                      <a:pt x="234" y="3573"/>
                    </a:cubicBezTo>
                    <a:cubicBezTo>
                      <a:pt x="295" y="3681"/>
                      <a:pt x="411" y="3755"/>
                      <a:pt x="530" y="3755"/>
                    </a:cubicBezTo>
                    <a:cubicBezTo>
                      <a:pt x="575" y="3755"/>
                      <a:pt x="620" y="3745"/>
                      <a:pt x="663" y="3722"/>
                    </a:cubicBezTo>
                    <a:cubicBezTo>
                      <a:pt x="859" y="3647"/>
                      <a:pt x="934" y="3451"/>
                      <a:pt x="859" y="3293"/>
                    </a:cubicBezTo>
                    <a:cubicBezTo>
                      <a:pt x="738" y="2985"/>
                      <a:pt x="663" y="2639"/>
                      <a:pt x="663" y="2322"/>
                    </a:cubicBezTo>
                    <a:cubicBezTo>
                      <a:pt x="663" y="1659"/>
                      <a:pt x="897" y="1006"/>
                      <a:pt x="1251" y="577"/>
                    </a:cubicBezTo>
                    <a:cubicBezTo>
                      <a:pt x="1364" y="418"/>
                      <a:pt x="1364" y="222"/>
                      <a:pt x="1205" y="72"/>
                    </a:cubicBezTo>
                    <a:cubicBezTo>
                      <a:pt x="1145" y="24"/>
                      <a:pt x="1077" y="1"/>
                      <a:pt x="101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1204;p40">
                <a:extLst>
                  <a:ext uri="{FF2B5EF4-FFF2-40B4-BE49-F238E27FC236}">
                    <a16:creationId xmlns:a16="http://schemas.microsoft.com/office/drawing/2014/main" id="{86BBDA9D-4A5C-E0C6-6C0E-74D9AAD7F16F}"/>
                  </a:ext>
                </a:extLst>
              </p:cNvPr>
              <p:cNvSpPr/>
              <p:nvPr/>
            </p:nvSpPr>
            <p:spPr>
              <a:xfrm>
                <a:off x="5260025" y="1542200"/>
                <a:ext cx="132325" cy="60950"/>
              </a:xfrm>
              <a:custGeom>
                <a:avLst/>
                <a:gdLst/>
                <a:ahLst/>
                <a:cxnLst/>
                <a:rect l="l" t="t" r="r" b="b"/>
                <a:pathLst>
                  <a:path w="5293" h="2438" extrusionOk="0">
                    <a:moveTo>
                      <a:pt x="371" y="0"/>
                    </a:moveTo>
                    <a:cubicBezTo>
                      <a:pt x="323" y="0"/>
                      <a:pt x="276" y="10"/>
                      <a:pt x="234" y="29"/>
                    </a:cubicBezTo>
                    <a:cubicBezTo>
                      <a:pt x="75" y="104"/>
                      <a:pt x="0" y="300"/>
                      <a:pt x="38" y="459"/>
                    </a:cubicBezTo>
                    <a:cubicBezTo>
                      <a:pt x="392" y="1196"/>
                      <a:pt x="812" y="1700"/>
                      <a:pt x="1326" y="2008"/>
                    </a:cubicBezTo>
                    <a:cubicBezTo>
                      <a:pt x="1830" y="2326"/>
                      <a:pt x="2371" y="2438"/>
                      <a:pt x="2875" y="2438"/>
                    </a:cubicBezTo>
                    <a:cubicBezTo>
                      <a:pt x="3463" y="2438"/>
                      <a:pt x="4005" y="2288"/>
                      <a:pt x="4434" y="2167"/>
                    </a:cubicBezTo>
                    <a:cubicBezTo>
                      <a:pt x="4826" y="2008"/>
                      <a:pt x="5059" y="1859"/>
                      <a:pt x="5097" y="1859"/>
                    </a:cubicBezTo>
                    <a:cubicBezTo>
                      <a:pt x="5246" y="1775"/>
                      <a:pt x="5293" y="1541"/>
                      <a:pt x="5209" y="1392"/>
                    </a:cubicBezTo>
                    <a:cubicBezTo>
                      <a:pt x="5159" y="1286"/>
                      <a:pt x="5037" y="1217"/>
                      <a:pt x="4915" y="1217"/>
                    </a:cubicBezTo>
                    <a:cubicBezTo>
                      <a:pt x="4855" y="1217"/>
                      <a:pt x="4794" y="1234"/>
                      <a:pt x="4742" y="1271"/>
                    </a:cubicBezTo>
                    <a:cubicBezTo>
                      <a:pt x="4742" y="1271"/>
                      <a:pt x="4509" y="1392"/>
                      <a:pt x="4163" y="1504"/>
                    </a:cubicBezTo>
                    <a:cubicBezTo>
                      <a:pt x="3809" y="1663"/>
                      <a:pt x="3342" y="1775"/>
                      <a:pt x="2875" y="1775"/>
                    </a:cubicBezTo>
                    <a:cubicBezTo>
                      <a:pt x="2492" y="1775"/>
                      <a:pt x="2063" y="1663"/>
                      <a:pt x="1671" y="1467"/>
                    </a:cubicBezTo>
                    <a:cubicBezTo>
                      <a:pt x="1326" y="1233"/>
                      <a:pt x="971" y="841"/>
                      <a:pt x="663" y="188"/>
                    </a:cubicBezTo>
                    <a:cubicBezTo>
                      <a:pt x="636" y="72"/>
                      <a:pt x="502" y="0"/>
                      <a:pt x="371"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3" name="Google Shape;1205;p40">
              <a:extLst>
                <a:ext uri="{FF2B5EF4-FFF2-40B4-BE49-F238E27FC236}">
                  <a16:creationId xmlns:a16="http://schemas.microsoft.com/office/drawing/2014/main" id="{31BEE3BE-A7F5-9063-C3CE-31B8A83CA894}"/>
                </a:ext>
              </a:extLst>
            </p:cNvPr>
            <p:cNvSpPr/>
            <p:nvPr/>
          </p:nvSpPr>
          <p:spPr>
            <a:xfrm>
              <a:off x="7814686" y="1309204"/>
              <a:ext cx="60900" cy="1698600"/>
            </a:xfrm>
            <a:prstGeom prst="roundRect">
              <a:avLst>
                <a:gd name="adj" fmla="val 50000"/>
              </a:avLst>
            </a:pr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1" name="Google Shape;1231;p40">
            <a:extLst>
              <a:ext uri="{FF2B5EF4-FFF2-40B4-BE49-F238E27FC236}">
                <a16:creationId xmlns:a16="http://schemas.microsoft.com/office/drawing/2014/main" id="{5BB12119-3D1A-A70A-5E84-0CE874B12EE7}"/>
              </a:ext>
            </a:extLst>
          </p:cNvPr>
          <p:cNvGrpSpPr/>
          <p:nvPr/>
        </p:nvGrpSpPr>
        <p:grpSpPr>
          <a:xfrm>
            <a:off x="2676906" y="5503470"/>
            <a:ext cx="874419" cy="473805"/>
            <a:chOff x="2301112" y="2967762"/>
            <a:chExt cx="655814" cy="355354"/>
          </a:xfrm>
        </p:grpSpPr>
        <p:sp>
          <p:nvSpPr>
            <p:cNvPr id="22" name="Google Shape;1232;p40">
              <a:extLst>
                <a:ext uri="{FF2B5EF4-FFF2-40B4-BE49-F238E27FC236}">
                  <a16:creationId xmlns:a16="http://schemas.microsoft.com/office/drawing/2014/main" id="{95F87CEE-D84C-C6A8-2ACD-31A4F5AC4137}"/>
                </a:ext>
              </a:extLst>
            </p:cNvPr>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1233;p40">
              <a:extLst>
                <a:ext uri="{FF2B5EF4-FFF2-40B4-BE49-F238E27FC236}">
                  <a16:creationId xmlns:a16="http://schemas.microsoft.com/office/drawing/2014/main" id="{7FDC5E4E-26AC-F6C8-16C3-869BD6F9A1FE}"/>
                </a:ext>
              </a:extLst>
            </p:cNvPr>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4" name="Google Shape;1234;p40">
            <a:extLst>
              <a:ext uri="{FF2B5EF4-FFF2-40B4-BE49-F238E27FC236}">
                <a16:creationId xmlns:a16="http://schemas.microsoft.com/office/drawing/2014/main" id="{86C5B197-827B-1F26-E839-1AC34F4B6A04}"/>
              </a:ext>
            </a:extLst>
          </p:cNvPr>
          <p:cNvGrpSpPr/>
          <p:nvPr/>
        </p:nvGrpSpPr>
        <p:grpSpPr>
          <a:xfrm>
            <a:off x="1572439" y="5107103"/>
            <a:ext cx="739671" cy="400840"/>
            <a:chOff x="2301112" y="2967762"/>
            <a:chExt cx="655814" cy="355354"/>
          </a:xfrm>
        </p:grpSpPr>
        <p:sp>
          <p:nvSpPr>
            <p:cNvPr id="25" name="Google Shape;1235;p40">
              <a:extLst>
                <a:ext uri="{FF2B5EF4-FFF2-40B4-BE49-F238E27FC236}">
                  <a16:creationId xmlns:a16="http://schemas.microsoft.com/office/drawing/2014/main" id="{5F01D631-5D1E-0A59-A025-440434F7DD1C}"/>
                </a:ext>
              </a:extLst>
            </p:cNvPr>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1236;p40">
              <a:extLst>
                <a:ext uri="{FF2B5EF4-FFF2-40B4-BE49-F238E27FC236}">
                  <a16:creationId xmlns:a16="http://schemas.microsoft.com/office/drawing/2014/main" id="{BC065E8F-E987-4EC3-B1D9-656061276462}"/>
                </a:ext>
              </a:extLst>
            </p:cNvPr>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7" name="圆角矩形 7">
            <a:extLst>
              <a:ext uri="{FF2B5EF4-FFF2-40B4-BE49-F238E27FC236}">
                <a16:creationId xmlns:a16="http://schemas.microsoft.com/office/drawing/2014/main" id="{E19704C4-1A42-8838-735E-8DEC3669A29C}"/>
              </a:ext>
            </a:extLst>
          </p:cNvPr>
          <p:cNvSpPr/>
          <p:nvPr/>
        </p:nvSpPr>
        <p:spPr>
          <a:xfrm>
            <a:off x="1638920" y="1135785"/>
            <a:ext cx="8825436" cy="1675048"/>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800" dirty="0">
                <a:solidFill>
                  <a:schemeClr val="tx2">
                    <a:lumMod val="50000"/>
                  </a:schemeClr>
                </a:solidFill>
                <a:latin typeface="+mj-lt"/>
                <a:cs typeface="Times New Roman" panose="02020603050405020304" pitchFamily="18" charset="0"/>
              </a:rPr>
              <a:t>Theo em, vì sao cần phải bảo vệ cái đúng, cái tốt?</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164"/>
        <p:cNvGrpSpPr/>
        <p:nvPr/>
      </p:nvGrpSpPr>
      <p:grpSpPr>
        <a:xfrm>
          <a:off x="0" y="0"/>
          <a:ext cx="0" cy="0"/>
          <a:chOff x="0" y="0"/>
          <a:chExt cx="0" cy="0"/>
        </a:xfrm>
      </p:grpSpPr>
      <p:grpSp>
        <p:nvGrpSpPr>
          <p:cNvPr id="1165" name="Google Shape;1165;p40"/>
          <p:cNvGrpSpPr/>
          <p:nvPr/>
        </p:nvGrpSpPr>
        <p:grpSpPr>
          <a:xfrm flipH="1">
            <a:off x="10541621" y="3269268"/>
            <a:ext cx="739696" cy="1243432"/>
            <a:chOff x="304654" y="2412551"/>
            <a:chExt cx="554772" cy="932574"/>
          </a:xfrm>
        </p:grpSpPr>
        <p:sp>
          <p:nvSpPr>
            <p:cNvPr id="1166" name="Google Shape;1166;p40"/>
            <p:cNvSpPr/>
            <p:nvPr/>
          </p:nvSpPr>
          <p:spPr>
            <a:xfrm>
              <a:off x="304654" y="2412551"/>
              <a:ext cx="554772" cy="601091"/>
            </a:xfrm>
            <a:custGeom>
              <a:avLst/>
              <a:gdLst/>
              <a:ahLst/>
              <a:cxnLst/>
              <a:rect l="l" t="t" r="r" b="b"/>
              <a:pathLst>
                <a:path w="9839" h="10660" extrusionOk="0">
                  <a:moveTo>
                    <a:pt x="4901" y="1"/>
                  </a:moveTo>
                  <a:cubicBezTo>
                    <a:pt x="2213" y="1"/>
                    <a:pt x="1" y="2997"/>
                    <a:pt x="1" y="6693"/>
                  </a:cubicBezTo>
                  <a:cubicBezTo>
                    <a:pt x="1" y="8205"/>
                    <a:pt x="346" y="9568"/>
                    <a:pt x="934" y="10660"/>
                  </a:cubicBezTo>
                  <a:lnTo>
                    <a:pt x="8868" y="10660"/>
                  </a:lnTo>
                  <a:cubicBezTo>
                    <a:pt x="9484" y="9568"/>
                    <a:pt x="9839" y="8205"/>
                    <a:pt x="9839" y="6693"/>
                  </a:cubicBezTo>
                  <a:cubicBezTo>
                    <a:pt x="9839" y="2997"/>
                    <a:pt x="7617" y="1"/>
                    <a:pt x="4901"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167" name="Google Shape;1167;p40"/>
            <p:cNvGrpSpPr/>
            <p:nvPr/>
          </p:nvGrpSpPr>
          <p:grpSpPr>
            <a:xfrm>
              <a:off x="421718" y="2580213"/>
              <a:ext cx="320633" cy="764912"/>
              <a:chOff x="4503500" y="1320300"/>
              <a:chExt cx="310150" cy="739975"/>
            </a:xfrm>
          </p:grpSpPr>
          <p:sp>
            <p:nvSpPr>
              <p:cNvPr id="1168" name="Google Shape;1168;p40"/>
              <p:cNvSpPr/>
              <p:nvPr/>
            </p:nvSpPr>
            <p:spPr>
              <a:xfrm>
                <a:off x="4637675" y="1320300"/>
                <a:ext cx="20550" cy="739975"/>
              </a:xfrm>
              <a:custGeom>
                <a:avLst/>
                <a:gdLst/>
                <a:ahLst/>
                <a:cxnLst/>
                <a:rect l="l" t="t" r="r" b="b"/>
                <a:pathLst>
                  <a:path w="822" h="29599" extrusionOk="0">
                    <a:moveTo>
                      <a:pt x="430" y="1"/>
                    </a:moveTo>
                    <a:cubicBezTo>
                      <a:pt x="197" y="1"/>
                      <a:pt x="1" y="197"/>
                      <a:pt x="1" y="430"/>
                    </a:cubicBezTo>
                    <a:lnTo>
                      <a:pt x="1" y="29207"/>
                    </a:lnTo>
                    <a:cubicBezTo>
                      <a:pt x="1" y="29440"/>
                      <a:pt x="197" y="29599"/>
                      <a:pt x="430" y="29599"/>
                    </a:cubicBezTo>
                    <a:cubicBezTo>
                      <a:pt x="626" y="29599"/>
                      <a:pt x="822" y="29440"/>
                      <a:pt x="822" y="29207"/>
                    </a:cubicBezTo>
                    <a:lnTo>
                      <a:pt x="822" y="430"/>
                    </a:lnTo>
                    <a:cubicBezTo>
                      <a:pt x="822" y="197"/>
                      <a:pt x="626" y="1"/>
                      <a:pt x="43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69" name="Google Shape;1169;p40"/>
              <p:cNvSpPr/>
              <p:nvPr/>
            </p:nvSpPr>
            <p:spPr>
              <a:xfrm>
                <a:off x="4640700" y="1416275"/>
                <a:ext cx="172950" cy="143250"/>
              </a:xfrm>
              <a:custGeom>
                <a:avLst/>
                <a:gdLst/>
                <a:ahLst/>
                <a:cxnLst/>
                <a:rect l="l" t="t" r="r" b="b"/>
                <a:pathLst>
                  <a:path w="6918" h="5730" extrusionOk="0">
                    <a:moveTo>
                      <a:pt x="6540" y="1"/>
                    </a:moveTo>
                    <a:cubicBezTo>
                      <a:pt x="6378" y="1"/>
                      <a:pt x="6258" y="114"/>
                      <a:pt x="6217" y="278"/>
                    </a:cubicBezTo>
                    <a:cubicBezTo>
                      <a:pt x="5947" y="1604"/>
                      <a:pt x="5209" y="2892"/>
                      <a:pt x="4164" y="3741"/>
                    </a:cubicBezTo>
                    <a:cubicBezTo>
                      <a:pt x="3109" y="4562"/>
                      <a:pt x="1784" y="5029"/>
                      <a:pt x="468" y="5029"/>
                    </a:cubicBezTo>
                    <a:lnTo>
                      <a:pt x="346" y="5029"/>
                    </a:lnTo>
                    <a:cubicBezTo>
                      <a:pt x="150" y="5029"/>
                      <a:pt x="1" y="5178"/>
                      <a:pt x="1" y="5374"/>
                    </a:cubicBezTo>
                    <a:cubicBezTo>
                      <a:pt x="1" y="5533"/>
                      <a:pt x="150" y="5692"/>
                      <a:pt x="309" y="5729"/>
                    </a:cubicBezTo>
                    <a:lnTo>
                      <a:pt x="468" y="5729"/>
                    </a:lnTo>
                    <a:cubicBezTo>
                      <a:pt x="1942" y="5729"/>
                      <a:pt x="3417" y="5178"/>
                      <a:pt x="4584" y="4245"/>
                    </a:cubicBezTo>
                    <a:cubicBezTo>
                      <a:pt x="5751" y="3274"/>
                      <a:pt x="6609" y="1912"/>
                      <a:pt x="6880" y="399"/>
                    </a:cubicBezTo>
                    <a:cubicBezTo>
                      <a:pt x="6917" y="203"/>
                      <a:pt x="6805" y="45"/>
                      <a:pt x="6609" y="7"/>
                    </a:cubicBezTo>
                    <a:cubicBezTo>
                      <a:pt x="6585" y="3"/>
                      <a:pt x="6562" y="1"/>
                      <a:pt x="654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70" name="Google Shape;1170;p40"/>
              <p:cNvSpPr/>
              <p:nvPr/>
            </p:nvSpPr>
            <p:spPr>
              <a:xfrm>
                <a:off x="4546450" y="1326150"/>
                <a:ext cx="107825" cy="154675"/>
              </a:xfrm>
              <a:custGeom>
                <a:avLst/>
                <a:gdLst/>
                <a:ahLst/>
                <a:cxnLst/>
                <a:rect l="l" t="t" r="r" b="b"/>
                <a:pathLst>
                  <a:path w="4313" h="6187" extrusionOk="0">
                    <a:moveTo>
                      <a:pt x="345" y="0"/>
                    </a:moveTo>
                    <a:cubicBezTo>
                      <a:pt x="149" y="0"/>
                      <a:pt x="0" y="112"/>
                      <a:pt x="0" y="308"/>
                    </a:cubicBezTo>
                    <a:lnTo>
                      <a:pt x="0" y="616"/>
                    </a:lnTo>
                    <a:cubicBezTo>
                      <a:pt x="0" y="1783"/>
                      <a:pt x="271" y="2950"/>
                      <a:pt x="849" y="3930"/>
                    </a:cubicBezTo>
                    <a:cubicBezTo>
                      <a:pt x="1512" y="5013"/>
                      <a:pt x="2604" y="5909"/>
                      <a:pt x="3883" y="6179"/>
                    </a:cubicBezTo>
                    <a:cubicBezTo>
                      <a:pt x="3903" y="6184"/>
                      <a:pt x="3924" y="6186"/>
                      <a:pt x="3946" y="6186"/>
                    </a:cubicBezTo>
                    <a:cubicBezTo>
                      <a:pt x="4089" y="6186"/>
                      <a:pt x="4242" y="6079"/>
                      <a:pt x="4275" y="5909"/>
                    </a:cubicBezTo>
                    <a:cubicBezTo>
                      <a:pt x="4312" y="5750"/>
                      <a:pt x="4200" y="5563"/>
                      <a:pt x="4004" y="5517"/>
                    </a:cubicBezTo>
                    <a:cubicBezTo>
                      <a:pt x="2950" y="5283"/>
                      <a:pt x="2016" y="4546"/>
                      <a:pt x="1437" y="3575"/>
                    </a:cubicBezTo>
                    <a:cubicBezTo>
                      <a:pt x="933" y="2716"/>
                      <a:pt x="653" y="1671"/>
                      <a:pt x="653" y="616"/>
                    </a:cubicBezTo>
                    <a:lnTo>
                      <a:pt x="653" y="346"/>
                    </a:lnTo>
                    <a:cubicBezTo>
                      <a:pt x="700" y="150"/>
                      <a:pt x="541" y="0"/>
                      <a:pt x="345"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71" name="Google Shape;1171;p40"/>
              <p:cNvSpPr/>
              <p:nvPr/>
            </p:nvSpPr>
            <p:spPr>
              <a:xfrm>
                <a:off x="4503500" y="1515625"/>
                <a:ext cx="154725" cy="163500"/>
              </a:xfrm>
              <a:custGeom>
                <a:avLst/>
                <a:gdLst/>
                <a:ahLst/>
                <a:cxnLst/>
                <a:rect l="l" t="t" r="r" b="b"/>
                <a:pathLst>
                  <a:path w="6189" h="6540" extrusionOk="0">
                    <a:moveTo>
                      <a:pt x="355" y="0"/>
                    </a:moveTo>
                    <a:cubicBezTo>
                      <a:pt x="159" y="0"/>
                      <a:pt x="1" y="159"/>
                      <a:pt x="1" y="355"/>
                    </a:cubicBezTo>
                    <a:cubicBezTo>
                      <a:pt x="1" y="1904"/>
                      <a:pt x="626" y="3426"/>
                      <a:pt x="1671" y="4555"/>
                    </a:cubicBezTo>
                    <a:cubicBezTo>
                      <a:pt x="2763" y="5722"/>
                      <a:pt x="4238" y="6422"/>
                      <a:pt x="5797" y="6534"/>
                    </a:cubicBezTo>
                    <a:cubicBezTo>
                      <a:pt x="5817" y="6538"/>
                      <a:pt x="5837" y="6540"/>
                      <a:pt x="5857" y="6540"/>
                    </a:cubicBezTo>
                    <a:cubicBezTo>
                      <a:pt x="6024" y="6540"/>
                      <a:pt x="6152" y="6402"/>
                      <a:pt x="6152" y="6226"/>
                    </a:cubicBezTo>
                    <a:cubicBezTo>
                      <a:pt x="6189" y="6067"/>
                      <a:pt x="6030" y="5871"/>
                      <a:pt x="5834" y="5871"/>
                    </a:cubicBezTo>
                    <a:cubicBezTo>
                      <a:pt x="4472" y="5759"/>
                      <a:pt x="3118" y="5097"/>
                      <a:pt x="2185" y="4089"/>
                    </a:cubicBezTo>
                    <a:cubicBezTo>
                      <a:pt x="1251" y="3071"/>
                      <a:pt x="701" y="1718"/>
                      <a:pt x="663" y="318"/>
                    </a:cubicBezTo>
                    <a:cubicBezTo>
                      <a:pt x="663" y="159"/>
                      <a:pt x="505" y="0"/>
                      <a:pt x="355"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1172" name="Google Shape;1172;p40"/>
          <p:cNvGrpSpPr/>
          <p:nvPr/>
        </p:nvGrpSpPr>
        <p:grpSpPr>
          <a:xfrm flipH="1">
            <a:off x="10541599" y="4102467"/>
            <a:ext cx="874419" cy="473805"/>
            <a:chOff x="2301112" y="2967762"/>
            <a:chExt cx="655814" cy="355354"/>
          </a:xfrm>
        </p:grpSpPr>
        <p:sp>
          <p:nvSpPr>
            <p:cNvPr id="1173" name="Google Shape;1173;p40"/>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74" name="Google Shape;1174;p40"/>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175" name="Google Shape;1175;p40"/>
          <p:cNvGrpSpPr/>
          <p:nvPr/>
        </p:nvGrpSpPr>
        <p:grpSpPr>
          <a:xfrm>
            <a:off x="11170476" y="2238882"/>
            <a:ext cx="1136936" cy="1351557"/>
            <a:chOff x="6903325" y="768150"/>
            <a:chExt cx="1883592" cy="2239654"/>
          </a:xfrm>
        </p:grpSpPr>
        <p:sp>
          <p:nvSpPr>
            <p:cNvPr id="1176" name="Google Shape;1176;p40"/>
            <p:cNvSpPr/>
            <p:nvPr/>
          </p:nvSpPr>
          <p:spPr>
            <a:xfrm>
              <a:off x="6903325" y="768150"/>
              <a:ext cx="1883592" cy="1572042"/>
            </a:xfrm>
            <a:custGeom>
              <a:avLst/>
              <a:gdLst/>
              <a:ahLst/>
              <a:cxnLst/>
              <a:rect l="l" t="t" r="r" b="b"/>
              <a:pathLst>
                <a:path w="29832" h="23219" extrusionOk="0">
                  <a:moveTo>
                    <a:pt x="14892" y="1"/>
                  </a:moveTo>
                  <a:cubicBezTo>
                    <a:pt x="14202" y="1"/>
                    <a:pt x="13511" y="388"/>
                    <a:pt x="13217" y="1163"/>
                  </a:cubicBezTo>
                  <a:lnTo>
                    <a:pt x="13217" y="1209"/>
                  </a:lnTo>
                  <a:cubicBezTo>
                    <a:pt x="13105" y="1517"/>
                    <a:pt x="12984" y="1863"/>
                    <a:pt x="12750" y="2096"/>
                  </a:cubicBezTo>
                  <a:cubicBezTo>
                    <a:pt x="12480" y="2414"/>
                    <a:pt x="12050" y="2526"/>
                    <a:pt x="11668" y="2684"/>
                  </a:cubicBezTo>
                  <a:cubicBezTo>
                    <a:pt x="9642" y="3422"/>
                    <a:pt x="8279" y="5643"/>
                    <a:pt x="8475" y="7818"/>
                  </a:cubicBezTo>
                  <a:cubicBezTo>
                    <a:pt x="7150" y="8247"/>
                    <a:pt x="6067" y="9330"/>
                    <a:pt x="5638" y="10655"/>
                  </a:cubicBezTo>
                  <a:cubicBezTo>
                    <a:pt x="5479" y="11197"/>
                    <a:pt x="5405" y="11822"/>
                    <a:pt x="5096" y="12326"/>
                  </a:cubicBezTo>
                  <a:cubicBezTo>
                    <a:pt x="4779" y="12914"/>
                    <a:pt x="4163" y="13297"/>
                    <a:pt x="3696" y="13726"/>
                  </a:cubicBezTo>
                  <a:cubicBezTo>
                    <a:pt x="3612" y="13810"/>
                    <a:pt x="3538" y="13848"/>
                    <a:pt x="3500" y="13922"/>
                  </a:cubicBezTo>
                  <a:cubicBezTo>
                    <a:pt x="0" y="17310"/>
                    <a:pt x="2530" y="23219"/>
                    <a:pt x="7383" y="23219"/>
                  </a:cubicBezTo>
                  <a:lnTo>
                    <a:pt x="22439" y="23219"/>
                  </a:lnTo>
                  <a:cubicBezTo>
                    <a:pt x="27302" y="23219"/>
                    <a:pt x="29832" y="17310"/>
                    <a:pt x="26331" y="13922"/>
                  </a:cubicBezTo>
                  <a:cubicBezTo>
                    <a:pt x="26247" y="13848"/>
                    <a:pt x="26210" y="13810"/>
                    <a:pt x="26135" y="13726"/>
                  </a:cubicBezTo>
                  <a:cubicBezTo>
                    <a:pt x="25631" y="13297"/>
                    <a:pt x="25043" y="12914"/>
                    <a:pt x="24698" y="12326"/>
                  </a:cubicBezTo>
                  <a:cubicBezTo>
                    <a:pt x="24418" y="11822"/>
                    <a:pt x="24343" y="11197"/>
                    <a:pt x="24147" y="10655"/>
                  </a:cubicBezTo>
                  <a:cubicBezTo>
                    <a:pt x="23764" y="9330"/>
                    <a:pt x="22672" y="8247"/>
                    <a:pt x="21310" y="7818"/>
                  </a:cubicBezTo>
                  <a:cubicBezTo>
                    <a:pt x="21543" y="5643"/>
                    <a:pt x="20143" y="3422"/>
                    <a:pt x="18117" y="2684"/>
                  </a:cubicBezTo>
                  <a:cubicBezTo>
                    <a:pt x="17735" y="2526"/>
                    <a:pt x="17305" y="2414"/>
                    <a:pt x="17035" y="2096"/>
                  </a:cubicBezTo>
                  <a:cubicBezTo>
                    <a:pt x="16801" y="1863"/>
                    <a:pt x="16717" y="1517"/>
                    <a:pt x="16605" y="1209"/>
                  </a:cubicBezTo>
                  <a:cubicBezTo>
                    <a:pt x="16605" y="1163"/>
                    <a:pt x="16605" y="1163"/>
                    <a:pt x="16568" y="1163"/>
                  </a:cubicBezTo>
                  <a:cubicBezTo>
                    <a:pt x="16274" y="388"/>
                    <a:pt x="15583" y="1"/>
                    <a:pt x="14892"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177" name="Google Shape;1177;p40"/>
            <p:cNvGrpSpPr/>
            <p:nvPr/>
          </p:nvGrpSpPr>
          <p:grpSpPr>
            <a:xfrm>
              <a:off x="7376316" y="1424126"/>
              <a:ext cx="866544" cy="842824"/>
              <a:chOff x="5260025" y="1303750"/>
              <a:chExt cx="391800" cy="381075"/>
            </a:xfrm>
          </p:grpSpPr>
          <p:sp>
            <p:nvSpPr>
              <p:cNvPr id="1178" name="Google Shape;1178;p40"/>
              <p:cNvSpPr/>
              <p:nvPr/>
            </p:nvSpPr>
            <p:spPr>
              <a:xfrm>
                <a:off x="5466075" y="1303750"/>
                <a:ext cx="118800" cy="204175"/>
              </a:xfrm>
              <a:custGeom>
                <a:avLst/>
                <a:gdLst/>
                <a:ahLst/>
                <a:cxnLst/>
                <a:rect l="l" t="t" r="r" b="b"/>
                <a:pathLst>
                  <a:path w="4752" h="8167" extrusionOk="0">
                    <a:moveTo>
                      <a:pt x="4396" y="0"/>
                    </a:moveTo>
                    <a:cubicBezTo>
                      <a:pt x="4200" y="0"/>
                      <a:pt x="4051" y="159"/>
                      <a:pt x="4051" y="345"/>
                    </a:cubicBezTo>
                    <a:cubicBezTo>
                      <a:pt x="4051" y="1746"/>
                      <a:pt x="3659" y="3146"/>
                      <a:pt x="2996" y="4434"/>
                    </a:cubicBezTo>
                    <a:cubicBezTo>
                      <a:pt x="2334" y="5675"/>
                      <a:pt x="1363" y="6767"/>
                      <a:pt x="196" y="7542"/>
                    </a:cubicBezTo>
                    <a:cubicBezTo>
                      <a:pt x="37" y="7663"/>
                      <a:pt x="0" y="7897"/>
                      <a:pt x="121" y="8009"/>
                    </a:cubicBezTo>
                    <a:cubicBezTo>
                      <a:pt x="172" y="8115"/>
                      <a:pt x="293" y="8167"/>
                      <a:pt x="416" y="8167"/>
                    </a:cubicBezTo>
                    <a:cubicBezTo>
                      <a:pt x="476" y="8167"/>
                      <a:pt x="536" y="8155"/>
                      <a:pt x="588" y="8130"/>
                    </a:cubicBezTo>
                    <a:cubicBezTo>
                      <a:pt x="1830" y="7271"/>
                      <a:pt x="2884" y="6067"/>
                      <a:pt x="3584" y="4742"/>
                    </a:cubicBezTo>
                    <a:cubicBezTo>
                      <a:pt x="4322" y="3379"/>
                      <a:pt x="4704" y="1904"/>
                      <a:pt x="4751" y="345"/>
                    </a:cubicBezTo>
                    <a:cubicBezTo>
                      <a:pt x="4751" y="159"/>
                      <a:pt x="4592" y="37"/>
                      <a:pt x="4396"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79" name="Google Shape;1179;p40"/>
              <p:cNvSpPr/>
              <p:nvPr/>
            </p:nvSpPr>
            <p:spPr>
              <a:xfrm>
                <a:off x="5528375" y="1430350"/>
                <a:ext cx="123450" cy="46550"/>
              </a:xfrm>
              <a:custGeom>
                <a:avLst/>
                <a:gdLst/>
                <a:ahLst/>
                <a:cxnLst/>
                <a:rect l="l" t="t" r="r" b="b"/>
                <a:pathLst>
                  <a:path w="4938" h="1862" extrusionOk="0">
                    <a:moveTo>
                      <a:pt x="406" y="1"/>
                    </a:moveTo>
                    <a:cubicBezTo>
                      <a:pt x="302" y="1"/>
                      <a:pt x="186" y="53"/>
                      <a:pt x="112" y="144"/>
                    </a:cubicBezTo>
                    <a:cubicBezTo>
                      <a:pt x="0" y="266"/>
                      <a:pt x="38" y="499"/>
                      <a:pt x="196" y="611"/>
                    </a:cubicBezTo>
                    <a:cubicBezTo>
                      <a:pt x="1279" y="1433"/>
                      <a:pt x="2605" y="1862"/>
                      <a:pt x="3930" y="1862"/>
                    </a:cubicBezTo>
                    <a:cubicBezTo>
                      <a:pt x="4163" y="1862"/>
                      <a:pt x="4397" y="1862"/>
                      <a:pt x="4630" y="1815"/>
                    </a:cubicBezTo>
                    <a:cubicBezTo>
                      <a:pt x="4779" y="1815"/>
                      <a:pt x="4938" y="1629"/>
                      <a:pt x="4901" y="1433"/>
                    </a:cubicBezTo>
                    <a:cubicBezTo>
                      <a:pt x="4901" y="1293"/>
                      <a:pt x="4749" y="1154"/>
                      <a:pt x="4605" y="1154"/>
                    </a:cubicBezTo>
                    <a:cubicBezTo>
                      <a:pt x="4585" y="1154"/>
                      <a:pt x="4565" y="1156"/>
                      <a:pt x="4546" y="1162"/>
                    </a:cubicBezTo>
                    <a:cubicBezTo>
                      <a:pt x="4359" y="1162"/>
                      <a:pt x="4126" y="1199"/>
                      <a:pt x="3930" y="1199"/>
                    </a:cubicBezTo>
                    <a:cubicBezTo>
                      <a:pt x="2763" y="1199"/>
                      <a:pt x="1559" y="770"/>
                      <a:pt x="579" y="70"/>
                    </a:cubicBezTo>
                    <a:cubicBezTo>
                      <a:pt x="535" y="22"/>
                      <a:pt x="473" y="1"/>
                      <a:pt x="406"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80" name="Google Shape;1180;p40"/>
              <p:cNvSpPr/>
              <p:nvPr/>
            </p:nvSpPr>
            <p:spPr>
              <a:xfrm>
                <a:off x="5330950" y="1323875"/>
                <a:ext cx="149850" cy="294900"/>
              </a:xfrm>
              <a:custGeom>
                <a:avLst/>
                <a:gdLst/>
                <a:ahLst/>
                <a:cxnLst/>
                <a:rect l="l" t="t" r="r" b="b"/>
                <a:pathLst>
                  <a:path w="5994" h="11796" extrusionOk="0">
                    <a:moveTo>
                      <a:pt x="709" y="0"/>
                    </a:moveTo>
                    <a:cubicBezTo>
                      <a:pt x="552" y="0"/>
                      <a:pt x="426" y="115"/>
                      <a:pt x="393" y="287"/>
                    </a:cubicBezTo>
                    <a:cubicBezTo>
                      <a:pt x="159" y="1603"/>
                      <a:pt x="38" y="2966"/>
                      <a:pt x="1" y="4329"/>
                    </a:cubicBezTo>
                    <a:lnTo>
                      <a:pt x="1" y="4721"/>
                    </a:lnTo>
                    <a:cubicBezTo>
                      <a:pt x="1" y="5533"/>
                      <a:pt x="38" y="6354"/>
                      <a:pt x="197" y="7166"/>
                    </a:cubicBezTo>
                    <a:cubicBezTo>
                      <a:pt x="355" y="7941"/>
                      <a:pt x="626" y="8725"/>
                      <a:pt x="1056" y="9462"/>
                    </a:cubicBezTo>
                    <a:cubicBezTo>
                      <a:pt x="1438" y="10125"/>
                      <a:pt x="2026" y="10704"/>
                      <a:pt x="2689" y="11133"/>
                    </a:cubicBezTo>
                    <a:cubicBezTo>
                      <a:pt x="3342" y="11563"/>
                      <a:pt x="4089" y="11796"/>
                      <a:pt x="4901" y="11796"/>
                    </a:cubicBezTo>
                    <a:cubicBezTo>
                      <a:pt x="5172" y="11796"/>
                      <a:pt x="5442" y="11796"/>
                      <a:pt x="5723" y="11721"/>
                    </a:cubicBezTo>
                    <a:cubicBezTo>
                      <a:pt x="5909" y="11675"/>
                      <a:pt x="5993" y="11488"/>
                      <a:pt x="5956" y="11292"/>
                    </a:cubicBezTo>
                    <a:cubicBezTo>
                      <a:pt x="5915" y="11154"/>
                      <a:pt x="5769" y="11051"/>
                      <a:pt x="5627" y="11051"/>
                    </a:cubicBezTo>
                    <a:cubicBezTo>
                      <a:pt x="5606" y="11051"/>
                      <a:pt x="5585" y="11054"/>
                      <a:pt x="5564" y="11059"/>
                    </a:cubicBezTo>
                    <a:cubicBezTo>
                      <a:pt x="5330" y="11096"/>
                      <a:pt x="5097" y="11133"/>
                      <a:pt x="4901" y="11133"/>
                    </a:cubicBezTo>
                    <a:cubicBezTo>
                      <a:pt x="4238" y="11133"/>
                      <a:pt x="3622" y="10937"/>
                      <a:pt x="3034" y="10555"/>
                    </a:cubicBezTo>
                    <a:cubicBezTo>
                      <a:pt x="2493" y="10200"/>
                      <a:pt x="1989" y="9696"/>
                      <a:pt x="1634" y="9108"/>
                    </a:cubicBezTo>
                    <a:cubicBezTo>
                      <a:pt x="1242" y="8492"/>
                      <a:pt x="1009" y="7754"/>
                      <a:pt x="860" y="7008"/>
                    </a:cubicBezTo>
                    <a:cubicBezTo>
                      <a:pt x="701" y="6270"/>
                      <a:pt x="664" y="5496"/>
                      <a:pt x="664" y="4721"/>
                    </a:cubicBezTo>
                    <a:lnTo>
                      <a:pt x="664" y="4329"/>
                    </a:lnTo>
                    <a:cubicBezTo>
                      <a:pt x="701" y="3003"/>
                      <a:pt x="822" y="1687"/>
                      <a:pt x="1056" y="399"/>
                    </a:cubicBezTo>
                    <a:cubicBezTo>
                      <a:pt x="1093" y="203"/>
                      <a:pt x="972" y="54"/>
                      <a:pt x="776" y="7"/>
                    </a:cubicBezTo>
                    <a:cubicBezTo>
                      <a:pt x="753" y="3"/>
                      <a:pt x="731" y="0"/>
                      <a:pt x="709"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81" name="Google Shape;1181;p40"/>
              <p:cNvSpPr/>
              <p:nvPr/>
            </p:nvSpPr>
            <p:spPr>
              <a:xfrm>
                <a:off x="5334000" y="1373750"/>
                <a:ext cx="70950" cy="128175"/>
              </a:xfrm>
              <a:custGeom>
                <a:avLst/>
                <a:gdLst/>
                <a:ahLst/>
                <a:cxnLst/>
                <a:rect l="l" t="t" r="r" b="b"/>
                <a:pathLst>
                  <a:path w="2838" h="5127" extrusionOk="0">
                    <a:moveTo>
                      <a:pt x="2483" y="0"/>
                    </a:moveTo>
                    <a:cubicBezTo>
                      <a:pt x="2287" y="0"/>
                      <a:pt x="2138" y="159"/>
                      <a:pt x="2138" y="346"/>
                    </a:cubicBezTo>
                    <a:cubicBezTo>
                      <a:pt x="2138" y="1904"/>
                      <a:pt x="1400" y="3501"/>
                      <a:pt x="149" y="4509"/>
                    </a:cubicBezTo>
                    <a:cubicBezTo>
                      <a:pt x="0" y="4630"/>
                      <a:pt x="0" y="4863"/>
                      <a:pt x="112" y="5013"/>
                    </a:cubicBezTo>
                    <a:cubicBezTo>
                      <a:pt x="183" y="5084"/>
                      <a:pt x="277" y="5126"/>
                      <a:pt x="375" y="5126"/>
                    </a:cubicBezTo>
                    <a:cubicBezTo>
                      <a:pt x="443" y="5126"/>
                      <a:pt x="513" y="5105"/>
                      <a:pt x="579" y="5059"/>
                    </a:cubicBezTo>
                    <a:cubicBezTo>
                      <a:pt x="1979" y="3893"/>
                      <a:pt x="2800" y="2138"/>
                      <a:pt x="2838" y="346"/>
                    </a:cubicBezTo>
                    <a:cubicBezTo>
                      <a:pt x="2838" y="159"/>
                      <a:pt x="2679" y="0"/>
                      <a:pt x="2483"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82" name="Google Shape;1182;p40"/>
              <p:cNvSpPr/>
              <p:nvPr/>
            </p:nvSpPr>
            <p:spPr>
              <a:xfrm>
                <a:off x="5470025" y="1594725"/>
                <a:ext cx="175050" cy="90100"/>
              </a:xfrm>
              <a:custGeom>
                <a:avLst/>
                <a:gdLst/>
                <a:ahLst/>
                <a:cxnLst/>
                <a:rect l="l" t="t" r="r" b="b"/>
                <a:pathLst>
                  <a:path w="7002" h="3604" extrusionOk="0">
                    <a:moveTo>
                      <a:pt x="6641" y="1"/>
                    </a:moveTo>
                    <a:cubicBezTo>
                      <a:pt x="6532" y="1"/>
                      <a:pt x="6427" y="50"/>
                      <a:pt x="6376" y="141"/>
                    </a:cubicBezTo>
                    <a:cubicBezTo>
                      <a:pt x="5713" y="1074"/>
                      <a:pt x="4742" y="1774"/>
                      <a:pt x="3697" y="2203"/>
                    </a:cubicBezTo>
                    <a:cubicBezTo>
                      <a:pt x="2642" y="2670"/>
                      <a:pt x="1476" y="2866"/>
                      <a:pt x="309" y="2903"/>
                    </a:cubicBezTo>
                    <a:cubicBezTo>
                      <a:pt x="160" y="2903"/>
                      <a:pt x="1" y="3099"/>
                      <a:pt x="1" y="3258"/>
                    </a:cubicBezTo>
                    <a:cubicBezTo>
                      <a:pt x="1" y="3454"/>
                      <a:pt x="160" y="3603"/>
                      <a:pt x="346" y="3603"/>
                    </a:cubicBezTo>
                    <a:cubicBezTo>
                      <a:pt x="1597" y="3529"/>
                      <a:pt x="2801" y="3333"/>
                      <a:pt x="3968" y="2829"/>
                    </a:cubicBezTo>
                    <a:cubicBezTo>
                      <a:pt x="5135" y="2362"/>
                      <a:pt x="6180" y="1587"/>
                      <a:pt x="6927" y="533"/>
                    </a:cubicBezTo>
                    <a:cubicBezTo>
                      <a:pt x="7001" y="374"/>
                      <a:pt x="7001" y="187"/>
                      <a:pt x="6843" y="66"/>
                    </a:cubicBezTo>
                    <a:cubicBezTo>
                      <a:pt x="6784" y="22"/>
                      <a:pt x="6712" y="1"/>
                      <a:pt x="6641"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83" name="Google Shape;1183;p40"/>
              <p:cNvSpPr/>
              <p:nvPr/>
            </p:nvSpPr>
            <p:spPr>
              <a:xfrm>
                <a:off x="5559400" y="1568425"/>
                <a:ext cx="34100" cy="93900"/>
              </a:xfrm>
              <a:custGeom>
                <a:avLst/>
                <a:gdLst/>
                <a:ahLst/>
                <a:cxnLst/>
                <a:rect l="l" t="t" r="r" b="b"/>
                <a:pathLst>
                  <a:path w="1364" h="3756" extrusionOk="0">
                    <a:moveTo>
                      <a:pt x="1010" y="1"/>
                    </a:moveTo>
                    <a:cubicBezTo>
                      <a:pt x="910" y="1"/>
                      <a:pt x="811" y="52"/>
                      <a:pt x="738" y="147"/>
                    </a:cubicBezTo>
                    <a:cubicBezTo>
                      <a:pt x="271" y="726"/>
                      <a:pt x="1" y="1510"/>
                      <a:pt x="1" y="2322"/>
                    </a:cubicBezTo>
                    <a:cubicBezTo>
                      <a:pt x="1" y="2714"/>
                      <a:pt x="85" y="3143"/>
                      <a:pt x="234" y="3573"/>
                    </a:cubicBezTo>
                    <a:cubicBezTo>
                      <a:pt x="295" y="3681"/>
                      <a:pt x="411" y="3755"/>
                      <a:pt x="530" y="3755"/>
                    </a:cubicBezTo>
                    <a:cubicBezTo>
                      <a:pt x="575" y="3755"/>
                      <a:pt x="620" y="3745"/>
                      <a:pt x="663" y="3722"/>
                    </a:cubicBezTo>
                    <a:cubicBezTo>
                      <a:pt x="859" y="3647"/>
                      <a:pt x="934" y="3451"/>
                      <a:pt x="859" y="3293"/>
                    </a:cubicBezTo>
                    <a:cubicBezTo>
                      <a:pt x="738" y="2985"/>
                      <a:pt x="663" y="2639"/>
                      <a:pt x="663" y="2322"/>
                    </a:cubicBezTo>
                    <a:cubicBezTo>
                      <a:pt x="663" y="1659"/>
                      <a:pt x="897" y="1006"/>
                      <a:pt x="1251" y="577"/>
                    </a:cubicBezTo>
                    <a:cubicBezTo>
                      <a:pt x="1364" y="418"/>
                      <a:pt x="1364" y="222"/>
                      <a:pt x="1205" y="72"/>
                    </a:cubicBezTo>
                    <a:cubicBezTo>
                      <a:pt x="1145" y="24"/>
                      <a:pt x="1077" y="1"/>
                      <a:pt x="101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84" name="Google Shape;1184;p40"/>
              <p:cNvSpPr/>
              <p:nvPr/>
            </p:nvSpPr>
            <p:spPr>
              <a:xfrm>
                <a:off x="5260025" y="1542200"/>
                <a:ext cx="132325" cy="60950"/>
              </a:xfrm>
              <a:custGeom>
                <a:avLst/>
                <a:gdLst/>
                <a:ahLst/>
                <a:cxnLst/>
                <a:rect l="l" t="t" r="r" b="b"/>
                <a:pathLst>
                  <a:path w="5293" h="2438" extrusionOk="0">
                    <a:moveTo>
                      <a:pt x="371" y="0"/>
                    </a:moveTo>
                    <a:cubicBezTo>
                      <a:pt x="323" y="0"/>
                      <a:pt x="276" y="10"/>
                      <a:pt x="234" y="29"/>
                    </a:cubicBezTo>
                    <a:cubicBezTo>
                      <a:pt x="75" y="104"/>
                      <a:pt x="0" y="300"/>
                      <a:pt x="38" y="459"/>
                    </a:cubicBezTo>
                    <a:cubicBezTo>
                      <a:pt x="392" y="1196"/>
                      <a:pt x="812" y="1700"/>
                      <a:pt x="1326" y="2008"/>
                    </a:cubicBezTo>
                    <a:cubicBezTo>
                      <a:pt x="1830" y="2326"/>
                      <a:pt x="2371" y="2438"/>
                      <a:pt x="2875" y="2438"/>
                    </a:cubicBezTo>
                    <a:cubicBezTo>
                      <a:pt x="3463" y="2438"/>
                      <a:pt x="4005" y="2288"/>
                      <a:pt x="4434" y="2167"/>
                    </a:cubicBezTo>
                    <a:cubicBezTo>
                      <a:pt x="4826" y="2008"/>
                      <a:pt x="5059" y="1859"/>
                      <a:pt x="5097" y="1859"/>
                    </a:cubicBezTo>
                    <a:cubicBezTo>
                      <a:pt x="5246" y="1775"/>
                      <a:pt x="5293" y="1541"/>
                      <a:pt x="5209" y="1392"/>
                    </a:cubicBezTo>
                    <a:cubicBezTo>
                      <a:pt x="5159" y="1286"/>
                      <a:pt x="5037" y="1217"/>
                      <a:pt x="4915" y="1217"/>
                    </a:cubicBezTo>
                    <a:cubicBezTo>
                      <a:pt x="4855" y="1217"/>
                      <a:pt x="4794" y="1234"/>
                      <a:pt x="4742" y="1271"/>
                    </a:cubicBezTo>
                    <a:cubicBezTo>
                      <a:pt x="4742" y="1271"/>
                      <a:pt x="4509" y="1392"/>
                      <a:pt x="4163" y="1504"/>
                    </a:cubicBezTo>
                    <a:cubicBezTo>
                      <a:pt x="3809" y="1663"/>
                      <a:pt x="3342" y="1775"/>
                      <a:pt x="2875" y="1775"/>
                    </a:cubicBezTo>
                    <a:cubicBezTo>
                      <a:pt x="2492" y="1775"/>
                      <a:pt x="2063" y="1663"/>
                      <a:pt x="1671" y="1467"/>
                    </a:cubicBezTo>
                    <a:cubicBezTo>
                      <a:pt x="1326" y="1233"/>
                      <a:pt x="971" y="841"/>
                      <a:pt x="663" y="188"/>
                    </a:cubicBezTo>
                    <a:cubicBezTo>
                      <a:pt x="636" y="72"/>
                      <a:pt x="502" y="0"/>
                      <a:pt x="371"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185" name="Google Shape;1185;p40"/>
            <p:cNvSpPr/>
            <p:nvPr/>
          </p:nvSpPr>
          <p:spPr>
            <a:xfrm>
              <a:off x="7814686" y="1309204"/>
              <a:ext cx="60900" cy="1698600"/>
            </a:xfrm>
            <a:prstGeom prst="roundRect">
              <a:avLst>
                <a:gd name="adj" fmla="val 50000"/>
              </a:avLst>
            </a:pr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186" name="Google Shape;1186;p40"/>
          <p:cNvSpPr/>
          <p:nvPr/>
        </p:nvSpPr>
        <p:spPr>
          <a:xfrm>
            <a:off x="5371434" y="4749901"/>
            <a:ext cx="1346053" cy="336337"/>
          </a:xfrm>
          <a:custGeom>
            <a:avLst/>
            <a:gdLst/>
            <a:ahLst/>
            <a:cxnLst/>
            <a:rect l="l" t="t" r="r" b="b"/>
            <a:pathLst>
              <a:path w="24774" h="10072" extrusionOk="0">
                <a:moveTo>
                  <a:pt x="5172" y="1"/>
                </a:moveTo>
                <a:lnTo>
                  <a:pt x="1" y="10072"/>
                </a:lnTo>
                <a:lnTo>
                  <a:pt x="24773" y="10072"/>
                </a:lnTo>
                <a:lnTo>
                  <a:pt x="21469" y="1"/>
                </a:lnTo>
                <a:close/>
              </a:path>
            </a:pathLst>
          </a:custGeom>
          <a:solidFill>
            <a:srgbClr val="FDF0D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88" name="Google Shape;1188;p40"/>
          <p:cNvSpPr/>
          <p:nvPr/>
        </p:nvSpPr>
        <p:spPr>
          <a:xfrm rot="-619942">
            <a:off x="309518" y="1064171"/>
            <a:ext cx="1716904" cy="707962"/>
          </a:xfrm>
          <a:prstGeom prst="rect">
            <a:avLst/>
          </a:prstGeom>
        </p:spPr>
        <p:txBody>
          <a:bodyPr>
            <a:prstTxWarp prst="textPlain">
              <a:avLst/>
            </a:prstTxWarp>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867" b="0" i="0" u="none" strike="noStrike" kern="0" cap="none" spc="0" normalizeH="0" baseline="0" noProof="0" dirty="0">
                <a:ln>
                  <a:noFill/>
                </a:ln>
                <a:solidFill>
                  <a:srgbClr val="EF4198"/>
                </a:solidFill>
                <a:effectLst/>
                <a:uLnTx/>
                <a:uFillTx/>
                <a:latin typeface="Nanum Pen Script"/>
                <a:ea typeface="+mn-ea"/>
                <a:cs typeface="Arial"/>
                <a:sym typeface="Arial"/>
              </a:rPr>
              <a:t>Đạo đức </a:t>
            </a:r>
            <a:endParaRPr kumimoji="0" sz="1867" b="0" i="0" u="none" strike="noStrike" kern="0" cap="none" spc="0" normalizeH="0" baseline="0" noProof="0" dirty="0">
              <a:ln>
                <a:noFill/>
              </a:ln>
              <a:solidFill>
                <a:srgbClr val="EF4198"/>
              </a:solidFill>
              <a:effectLst/>
              <a:uLnTx/>
              <a:uFillTx/>
              <a:latin typeface="Nanum Pen Script"/>
              <a:ea typeface="+mn-ea"/>
              <a:cs typeface="Arial"/>
              <a:sym typeface="Arial"/>
            </a:endParaRPr>
          </a:p>
        </p:txBody>
      </p:sp>
      <p:grpSp>
        <p:nvGrpSpPr>
          <p:cNvPr id="1189" name="Google Shape;1189;p40"/>
          <p:cNvGrpSpPr/>
          <p:nvPr/>
        </p:nvGrpSpPr>
        <p:grpSpPr>
          <a:xfrm>
            <a:off x="3143890" y="2974119"/>
            <a:ext cx="730157" cy="1351709"/>
            <a:chOff x="7797029" y="2174230"/>
            <a:chExt cx="1161931" cy="2151032"/>
          </a:xfrm>
        </p:grpSpPr>
        <p:sp>
          <p:nvSpPr>
            <p:cNvPr id="1190" name="Google Shape;1190;p40"/>
            <p:cNvSpPr/>
            <p:nvPr/>
          </p:nvSpPr>
          <p:spPr>
            <a:xfrm>
              <a:off x="7797029" y="2174230"/>
              <a:ext cx="1161931" cy="1382760"/>
            </a:xfrm>
            <a:custGeom>
              <a:avLst/>
              <a:gdLst/>
              <a:ahLst/>
              <a:cxnLst/>
              <a:rect l="l" t="t" r="r" b="b"/>
              <a:pathLst>
                <a:path w="21273" h="25316" extrusionOk="0">
                  <a:moveTo>
                    <a:pt x="11920" y="0"/>
                  </a:moveTo>
                  <a:cubicBezTo>
                    <a:pt x="9767" y="0"/>
                    <a:pt x="7648" y="927"/>
                    <a:pt x="6217" y="2390"/>
                  </a:cubicBezTo>
                  <a:cubicBezTo>
                    <a:pt x="4630" y="4024"/>
                    <a:pt x="3883" y="6245"/>
                    <a:pt x="3883" y="8383"/>
                  </a:cubicBezTo>
                  <a:cubicBezTo>
                    <a:pt x="3846" y="9045"/>
                    <a:pt x="3930" y="9745"/>
                    <a:pt x="3650" y="10361"/>
                  </a:cubicBezTo>
                  <a:cubicBezTo>
                    <a:pt x="3417" y="10828"/>
                    <a:pt x="3034" y="11220"/>
                    <a:pt x="2679" y="11650"/>
                  </a:cubicBezTo>
                  <a:cubicBezTo>
                    <a:pt x="1046" y="13516"/>
                    <a:pt x="0" y="15850"/>
                    <a:pt x="75" y="18183"/>
                  </a:cubicBezTo>
                  <a:cubicBezTo>
                    <a:pt x="150" y="20554"/>
                    <a:pt x="1438" y="22888"/>
                    <a:pt x="3613" y="24213"/>
                  </a:cubicBezTo>
                  <a:cubicBezTo>
                    <a:pt x="4824" y="24931"/>
                    <a:pt x="6299" y="25315"/>
                    <a:pt x="7769" y="25315"/>
                  </a:cubicBezTo>
                  <a:cubicBezTo>
                    <a:pt x="8994" y="25315"/>
                    <a:pt x="10215" y="25048"/>
                    <a:pt x="11276" y="24484"/>
                  </a:cubicBezTo>
                  <a:cubicBezTo>
                    <a:pt x="12090" y="24825"/>
                    <a:pt x="13002" y="24989"/>
                    <a:pt x="13926" y="24989"/>
                  </a:cubicBezTo>
                  <a:cubicBezTo>
                    <a:pt x="15830" y="24989"/>
                    <a:pt x="17782" y="24291"/>
                    <a:pt x="19014" y="23009"/>
                  </a:cubicBezTo>
                  <a:cubicBezTo>
                    <a:pt x="20843" y="21142"/>
                    <a:pt x="21273" y="18417"/>
                    <a:pt x="20498" y="16083"/>
                  </a:cubicBezTo>
                  <a:cubicBezTo>
                    <a:pt x="20143" y="14954"/>
                    <a:pt x="19518" y="13908"/>
                    <a:pt x="18864" y="12891"/>
                  </a:cubicBezTo>
                  <a:cubicBezTo>
                    <a:pt x="18743" y="12742"/>
                    <a:pt x="18668" y="12546"/>
                    <a:pt x="18631" y="12350"/>
                  </a:cubicBezTo>
                  <a:cubicBezTo>
                    <a:pt x="18631" y="12191"/>
                    <a:pt x="18743" y="11995"/>
                    <a:pt x="18780" y="11808"/>
                  </a:cubicBezTo>
                  <a:cubicBezTo>
                    <a:pt x="20843" y="3090"/>
                    <a:pt x="16718" y="561"/>
                    <a:pt x="12835" y="57"/>
                  </a:cubicBezTo>
                  <a:cubicBezTo>
                    <a:pt x="12530" y="19"/>
                    <a:pt x="12225" y="0"/>
                    <a:pt x="11920"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191" name="Google Shape;1191;p40"/>
            <p:cNvGrpSpPr/>
            <p:nvPr/>
          </p:nvGrpSpPr>
          <p:grpSpPr>
            <a:xfrm>
              <a:off x="8149431" y="2521491"/>
              <a:ext cx="429313" cy="1803771"/>
              <a:chOff x="6097050" y="1346450"/>
              <a:chExt cx="196500" cy="825600"/>
            </a:xfrm>
          </p:grpSpPr>
          <p:sp>
            <p:nvSpPr>
              <p:cNvPr id="1192" name="Google Shape;1192;p40"/>
              <p:cNvSpPr/>
              <p:nvPr/>
            </p:nvSpPr>
            <p:spPr>
              <a:xfrm>
                <a:off x="6203225" y="1432075"/>
                <a:ext cx="20325" cy="739975"/>
              </a:xfrm>
              <a:custGeom>
                <a:avLst/>
                <a:gdLst/>
                <a:ahLst/>
                <a:cxnLst/>
                <a:rect l="l" t="t" r="r" b="b"/>
                <a:pathLst>
                  <a:path w="813" h="29599" extrusionOk="0">
                    <a:moveTo>
                      <a:pt x="420" y="1"/>
                    </a:moveTo>
                    <a:cubicBezTo>
                      <a:pt x="187" y="1"/>
                      <a:pt x="0" y="197"/>
                      <a:pt x="0" y="430"/>
                    </a:cubicBezTo>
                    <a:lnTo>
                      <a:pt x="0" y="29207"/>
                    </a:lnTo>
                    <a:cubicBezTo>
                      <a:pt x="0" y="29440"/>
                      <a:pt x="187" y="29599"/>
                      <a:pt x="420" y="29599"/>
                    </a:cubicBezTo>
                    <a:cubicBezTo>
                      <a:pt x="616" y="29599"/>
                      <a:pt x="812" y="29440"/>
                      <a:pt x="812" y="29207"/>
                    </a:cubicBezTo>
                    <a:lnTo>
                      <a:pt x="812" y="430"/>
                    </a:lnTo>
                    <a:cubicBezTo>
                      <a:pt x="812" y="197"/>
                      <a:pt x="616" y="1"/>
                      <a:pt x="42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93" name="Google Shape;1193;p40"/>
              <p:cNvSpPr/>
              <p:nvPr/>
            </p:nvSpPr>
            <p:spPr>
              <a:xfrm>
                <a:off x="6097050" y="1389375"/>
                <a:ext cx="124625" cy="276800"/>
              </a:xfrm>
              <a:custGeom>
                <a:avLst/>
                <a:gdLst/>
                <a:ahLst/>
                <a:cxnLst/>
                <a:rect l="l" t="t" r="r" b="b"/>
                <a:pathLst>
                  <a:path w="4985" h="11072" extrusionOk="0">
                    <a:moveTo>
                      <a:pt x="430" y="1"/>
                    </a:moveTo>
                    <a:cubicBezTo>
                      <a:pt x="234" y="1"/>
                      <a:pt x="84" y="113"/>
                      <a:pt x="84" y="309"/>
                    </a:cubicBezTo>
                    <a:cubicBezTo>
                      <a:pt x="47" y="971"/>
                      <a:pt x="0" y="1587"/>
                      <a:pt x="0" y="2250"/>
                    </a:cubicBezTo>
                    <a:cubicBezTo>
                      <a:pt x="0" y="3809"/>
                      <a:pt x="159" y="5405"/>
                      <a:pt x="747" y="6917"/>
                    </a:cubicBezTo>
                    <a:cubicBezTo>
                      <a:pt x="1447" y="8672"/>
                      <a:pt x="2763" y="10147"/>
                      <a:pt x="4396" y="11043"/>
                    </a:cubicBezTo>
                    <a:cubicBezTo>
                      <a:pt x="4449" y="11063"/>
                      <a:pt x="4501" y="11072"/>
                      <a:pt x="4550" y="11072"/>
                    </a:cubicBezTo>
                    <a:cubicBezTo>
                      <a:pt x="4688" y="11072"/>
                      <a:pt x="4808" y="11001"/>
                      <a:pt x="4863" y="10884"/>
                    </a:cubicBezTo>
                    <a:cubicBezTo>
                      <a:pt x="4985" y="10735"/>
                      <a:pt x="4901" y="10539"/>
                      <a:pt x="4751" y="10417"/>
                    </a:cubicBezTo>
                    <a:cubicBezTo>
                      <a:pt x="3230" y="9605"/>
                      <a:pt x="2026" y="8243"/>
                      <a:pt x="1363" y="6646"/>
                    </a:cubicBezTo>
                    <a:cubicBezTo>
                      <a:pt x="822" y="5284"/>
                      <a:pt x="700" y="3772"/>
                      <a:pt x="700" y="2250"/>
                    </a:cubicBezTo>
                    <a:cubicBezTo>
                      <a:pt x="700" y="1634"/>
                      <a:pt x="700" y="971"/>
                      <a:pt x="747" y="346"/>
                    </a:cubicBezTo>
                    <a:cubicBezTo>
                      <a:pt x="747" y="150"/>
                      <a:pt x="588" y="1"/>
                      <a:pt x="43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94" name="Google Shape;1194;p40"/>
              <p:cNvSpPr/>
              <p:nvPr/>
            </p:nvSpPr>
            <p:spPr>
              <a:xfrm>
                <a:off x="6207875" y="1346450"/>
                <a:ext cx="85675" cy="205950"/>
              </a:xfrm>
              <a:custGeom>
                <a:avLst/>
                <a:gdLst/>
                <a:ahLst/>
                <a:cxnLst/>
                <a:rect l="l" t="t" r="r" b="b"/>
                <a:pathLst>
                  <a:path w="3427" h="8238" extrusionOk="0">
                    <a:moveTo>
                      <a:pt x="2997" y="0"/>
                    </a:moveTo>
                    <a:cubicBezTo>
                      <a:pt x="2801" y="0"/>
                      <a:pt x="2652" y="159"/>
                      <a:pt x="2689" y="355"/>
                    </a:cubicBezTo>
                    <a:cubicBezTo>
                      <a:pt x="2726" y="1055"/>
                      <a:pt x="2764" y="1718"/>
                      <a:pt x="2764" y="2371"/>
                    </a:cubicBezTo>
                    <a:cubicBezTo>
                      <a:pt x="2764" y="3118"/>
                      <a:pt x="2726" y="3818"/>
                      <a:pt x="2530" y="4518"/>
                    </a:cubicBezTo>
                    <a:cubicBezTo>
                      <a:pt x="2381" y="5171"/>
                      <a:pt x="2101" y="5797"/>
                      <a:pt x="1718" y="6338"/>
                    </a:cubicBezTo>
                    <a:cubicBezTo>
                      <a:pt x="1326" y="6889"/>
                      <a:pt x="822" y="7318"/>
                      <a:pt x="234" y="7589"/>
                    </a:cubicBezTo>
                    <a:cubicBezTo>
                      <a:pt x="85" y="7663"/>
                      <a:pt x="1" y="7859"/>
                      <a:pt x="85" y="8018"/>
                    </a:cubicBezTo>
                    <a:cubicBezTo>
                      <a:pt x="112" y="8156"/>
                      <a:pt x="246" y="8237"/>
                      <a:pt x="378" y="8237"/>
                    </a:cubicBezTo>
                    <a:cubicBezTo>
                      <a:pt x="425" y="8237"/>
                      <a:pt x="472" y="8227"/>
                      <a:pt x="514" y="8205"/>
                    </a:cubicBezTo>
                    <a:cubicBezTo>
                      <a:pt x="1214" y="7897"/>
                      <a:pt x="1830" y="7355"/>
                      <a:pt x="2260" y="6730"/>
                    </a:cubicBezTo>
                    <a:cubicBezTo>
                      <a:pt x="2726" y="6151"/>
                      <a:pt x="3034" y="5405"/>
                      <a:pt x="3193" y="4667"/>
                    </a:cubicBezTo>
                    <a:cubicBezTo>
                      <a:pt x="3389" y="3930"/>
                      <a:pt x="3426" y="3155"/>
                      <a:pt x="3426" y="2371"/>
                    </a:cubicBezTo>
                    <a:cubicBezTo>
                      <a:pt x="3426" y="1671"/>
                      <a:pt x="3389" y="971"/>
                      <a:pt x="3352" y="318"/>
                    </a:cubicBezTo>
                    <a:cubicBezTo>
                      <a:pt x="3352" y="122"/>
                      <a:pt x="3156" y="0"/>
                      <a:pt x="2997"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1195" name="Google Shape;1195;p40"/>
          <p:cNvGrpSpPr/>
          <p:nvPr/>
        </p:nvGrpSpPr>
        <p:grpSpPr>
          <a:xfrm>
            <a:off x="1792327" y="2507448"/>
            <a:ext cx="1136936" cy="1351557"/>
            <a:chOff x="6903325" y="768150"/>
            <a:chExt cx="1883592" cy="2239654"/>
          </a:xfrm>
        </p:grpSpPr>
        <p:sp>
          <p:nvSpPr>
            <p:cNvPr id="1196" name="Google Shape;1196;p40"/>
            <p:cNvSpPr/>
            <p:nvPr/>
          </p:nvSpPr>
          <p:spPr>
            <a:xfrm>
              <a:off x="6903325" y="768150"/>
              <a:ext cx="1883592" cy="1572042"/>
            </a:xfrm>
            <a:custGeom>
              <a:avLst/>
              <a:gdLst/>
              <a:ahLst/>
              <a:cxnLst/>
              <a:rect l="l" t="t" r="r" b="b"/>
              <a:pathLst>
                <a:path w="29832" h="23219" extrusionOk="0">
                  <a:moveTo>
                    <a:pt x="14892" y="1"/>
                  </a:moveTo>
                  <a:cubicBezTo>
                    <a:pt x="14202" y="1"/>
                    <a:pt x="13511" y="388"/>
                    <a:pt x="13217" y="1163"/>
                  </a:cubicBezTo>
                  <a:lnTo>
                    <a:pt x="13217" y="1209"/>
                  </a:lnTo>
                  <a:cubicBezTo>
                    <a:pt x="13105" y="1517"/>
                    <a:pt x="12984" y="1863"/>
                    <a:pt x="12750" y="2096"/>
                  </a:cubicBezTo>
                  <a:cubicBezTo>
                    <a:pt x="12480" y="2414"/>
                    <a:pt x="12050" y="2526"/>
                    <a:pt x="11668" y="2684"/>
                  </a:cubicBezTo>
                  <a:cubicBezTo>
                    <a:pt x="9642" y="3422"/>
                    <a:pt x="8279" y="5643"/>
                    <a:pt x="8475" y="7818"/>
                  </a:cubicBezTo>
                  <a:cubicBezTo>
                    <a:pt x="7150" y="8247"/>
                    <a:pt x="6067" y="9330"/>
                    <a:pt x="5638" y="10655"/>
                  </a:cubicBezTo>
                  <a:cubicBezTo>
                    <a:pt x="5479" y="11197"/>
                    <a:pt x="5405" y="11822"/>
                    <a:pt x="5096" y="12326"/>
                  </a:cubicBezTo>
                  <a:cubicBezTo>
                    <a:pt x="4779" y="12914"/>
                    <a:pt x="4163" y="13297"/>
                    <a:pt x="3696" y="13726"/>
                  </a:cubicBezTo>
                  <a:cubicBezTo>
                    <a:pt x="3612" y="13810"/>
                    <a:pt x="3538" y="13848"/>
                    <a:pt x="3500" y="13922"/>
                  </a:cubicBezTo>
                  <a:cubicBezTo>
                    <a:pt x="0" y="17310"/>
                    <a:pt x="2530" y="23219"/>
                    <a:pt x="7383" y="23219"/>
                  </a:cubicBezTo>
                  <a:lnTo>
                    <a:pt x="22439" y="23219"/>
                  </a:lnTo>
                  <a:cubicBezTo>
                    <a:pt x="27302" y="23219"/>
                    <a:pt x="29832" y="17310"/>
                    <a:pt x="26331" y="13922"/>
                  </a:cubicBezTo>
                  <a:cubicBezTo>
                    <a:pt x="26247" y="13848"/>
                    <a:pt x="26210" y="13810"/>
                    <a:pt x="26135" y="13726"/>
                  </a:cubicBezTo>
                  <a:cubicBezTo>
                    <a:pt x="25631" y="13297"/>
                    <a:pt x="25043" y="12914"/>
                    <a:pt x="24698" y="12326"/>
                  </a:cubicBezTo>
                  <a:cubicBezTo>
                    <a:pt x="24418" y="11822"/>
                    <a:pt x="24343" y="11197"/>
                    <a:pt x="24147" y="10655"/>
                  </a:cubicBezTo>
                  <a:cubicBezTo>
                    <a:pt x="23764" y="9330"/>
                    <a:pt x="22672" y="8247"/>
                    <a:pt x="21310" y="7818"/>
                  </a:cubicBezTo>
                  <a:cubicBezTo>
                    <a:pt x="21543" y="5643"/>
                    <a:pt x="20143" y="3422"/>
                    <a:pt x="18117" y="2684"/>
                  </a:cubicBezTo>
                  <a:cubicBezTo>
                    <a:pt x="17735" y="2526"/>
                    <a:pt x="17305" y="2414"/>
                    <a:pt x="17035" y="2096"/>
                  </a:cubicBezTo>
                  <a:cubicBezTo>
                    <a:pt x="16801" y="1863"/>
                    <a:pt x="16717" y="1517"/>
                    <a:pt x="16605" y="1209"/>
                  </a:cubicBezTo>
                  <a:cubicBezTo>
                    <a:pt x="16605" y="1163"/>
                    <a:pt x="16605" y="1163"/>
                    <a:pt x="16568" y="1163"/>
                  </a:cubicBezTo>
                  <a:cubicBezTo>
                    <a:pt x="16274" y="388"/>
                    <a:pt x="15583" y="1"/>
                    <a:pt x="14892"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197" name="Google Shape;1197;p40"/>
            <p:cNvGrpSpPr/>
            <p:nvPr/>
          </p:nvGrpSpPr>
          <p:grpSpPr>
            <a:xfrm>
              <a:off x="7376316" y="1424126"/>
              <a:ext cx="866544" cy="842824"/>
              <a:chOff x="5260025" y="1303750"/>
              <a:chExt cx="391800" cy="381075"/>
            </a:xfrm>
          </p:grpSpPr>
          <p:sp>
            <p:nvSpPr>
              <p:cNvPr id="1198" name="Google Shape;1198;p40"/>
              <p:cNvSpPr/>
              <p:nvPr/>
            </p:nvSpPr>
            <p:spPr>
              <a:xfrm>
                <a:off x="5466075" y="1303750"/>
                <a:ext cx="118800" cy="204175"/>
              </a:xfrm>
              <a:custGeom>
                <a:avLst/>
                <a:gdLst/>
                <a:ahLst/>
                <a:cxnLst/>
                <a:rect l="l" t="t" r="r" b="b"/>
                <a:pathLst>
                  <a:path w="4752" h="8167" extrusionOk="0">
                    <a:moveTo>
                      <a:pt x="4396" y="0"/>
                    </a:moveTo>
                    <a:cubicBezTo>
                      <a:pt x="4200" y="0"/>
                      <a:pt x="4051" y="159"/>
                      <a:pt x="4051" y="345"/>
                    </a:cubicBezTo>
                    <a:cubicBezTo>
                      <a:pt x="4051" y="1746"/>
                      <a:pt x="3659" y="3146"/>
                      <a:pt x="2996" y="4434"/>
                    </a:cubicBezTo>
                    <a:cubicBezTo>
                      <a:pt x="2334" y="5675"/>
                      <a:pt x="1363" y="6767"/>
                      <a:pt x="196" y="7542"/>
                    </a:cubicBezTo>
                    <a:cubicBezTo>
                      <a:pt x="37" y="7663"/>
                      <a:pt x="0" y="7897"/>
                      <a:pt x="121" y="8009"/>
                    </a:cubicBezTo>
                    <a:cubicBezTo>
                      <a:pt x="172" y="8115"/>
                      <a:pt x="293" y="8167"/>
                      <a:pt x="416" y="8167"/>
                    </a:cubicBezTo>
                    <a:cubicBezTo>
                      <a:pt x="476" y="8167"/>
                      <a:pt x="536" y="8155"/>
                      <a:pt x="588" y="8130"/>
                    </a:cubicBezTo>
                    <a:cubicBezTo>
                      <a:pt x="1830" y="7271"/>
                      <a:pt x="2884" y="6067"/>
                      <a:pt x="3584" y="4742"/>
                    </a:cubicBezTo>
                    <a:cubicBezTo>
                      <a:pt x="4322" y="3379"/>
                      <a:pt x="4704" y="1904"/>
                      <a:pt x="4751" y="345"/>
                    </a:cubicBezTo>
                    <a:cubicBezTo>
                      <a:pt x="4751" y="159"/>
                      <a:pt x="4592" y="37"/>
                      <a:pt x="4396"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99" name="Google Shape;1199;p40"/>
              <p:cNvSpPr/>
              <p:nvPr/>
            </p:nvSpPr>
            <p:spPr>
              <a:xfrm>
                <a:off x="5528375" y="1430350"/>
                <a:ext cx="123450" cy="46550"/>
              </a:xfrm>
              <a:custGeom>
                <a:avLst/>
                <a:gdLst/>
                <a:ahLst/>
                <a:cxnLst/>
                <a:rect l="l" t="t" r="r" b="b"/>
                <a:pathLst>
                  <a:path w="4938" h="1862" extrusionOk="0">
                    <a:moveTo>
                      <a:pt x="406" y="1"/>
                    </a:moveTo>
                    <a:cubicBezTo>
                      <a:pt x="302" y="1"/>
                      <a:pt x="186" y="53"/>
                      <a:pt x="112" y="144"/>
                    </a:cubicBezTo>
                    <a:cubicBezTo>
                      <a:pt x="0" y="266"/>
                      <a:pt x="38" y="499"/>
                      <a:pt x="196" y="611"/>
                    </a:cubicBezTo>
                    <a:cubicBezTo>
                      <a:pt x="1279" y="1433"/>
                      <a:pt x="2605" y="1862"/>
                      <a:pt x="3930" y="1862"/>
                    </a:cubicBezTo>
                    <a:cubicBezTo>
                      <a:pt x="4163" y="1862"/>
                      <a:pt x="4397" y="1862"/>
                      <a:pt x="4630" y="1815"/>
                    </a:cubicBezTo>
                    <a:cubicBezTo>
                      <a:pt x="4779" y="1815"/>
                      <a:pt x="4938" y="1629"/>
                      <a:pt x="4901" y="1433"/>
                    </a:cubicBezTo>
                    <a:cubicBezTo>
                      <a:pt x="4901" y="1293"/>
                      <a:pt x="4749" y="1154"/>
                      <a:pt x="4605" y="1154"/>
                    </a:cubicBezTo>
                    <a:cubicBezTo>
                      <a:pt x="4585" y="1154"/>
                      <a:pt x="4565" y="1156"/>
                      <a:pt x="4546" y="1162"/>
                    </a:cubicBezTo>
                    <a:cubicBezTo>
                      <a:pt x="4359" y="1162"/>
                      <a:pt x="4126" y="1199"/>
                      <a:pt x="3930" y="1199"/>
                    </a:cubicBezTo>
                    <a:cubicBezTo>
                      <a:pt x="2763" y="1199"/>
                      <a:pt x="1559" y="770"/>
                      <a:pt x="579" y="70"/>
                    </a:cubicBezTo>
                    <a:cubicBezTo>
                      <a:pt x="535" y="22"/>
                      <a:pt x="473" y="1"/>
                      <a:pt x="406"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00" name="Google Shape;1200;p40"/>
              <p:cNvSpPr/>
              <p:nvPr/>
            </p:nvSpPr>
            <p:spPr>
              <a:xfrm>
                <a:off x="5330950" y="1323875"/>
                <a:ext cx="149850" cy="294900"/>
              </a:xfrm>
              <a:custGeom>
                <a:avLst/>
                <a:gdLst/>
                <a:ahLst/>
                <a:cxnLst/>
                <a:rect l="l" t="t" r="r" b="b"/>
                <a:pathLst>
                  <a:path w="5994" h="11796" extrusionOk="0">
                    <a:moveTo>
                      <a:pt x="709" y="0"/>
                    </a:moveTo>
                    <a:cubicBezTo>
                      <a:pt x="552" y="0"/>
                      <a:pt x="426" y="115"/>
                      <a:pt x="393" y="287"/>
                    </a:cubicBezTo>
                    <a:cubicBezTo>
                      <a:pt x="159" y="1603"/>
                      <a:pt x="38" y="2966"/>
                      <a:pt x="1" y="4329"/>
                    </a:cubicBezTo>
                    <a:lnTo>
                      <a:pt x="1" y="4721"/>
                    </a:lnTo>
                    <a:cubicBezTo>
                      <a:pt x="1" y="5533"/>
                      <a:pt x="38" y="6354"/>
                      <a:pt x="197" y="7166"/>
                    </a:cubicBezTo>
                    <a:cubicBezTo>
                      <a:pt x="355" y="7941"/>
                      <a:pt x="626" y="8725"/>
                      <a:pt x="1056" y="9462"/>
                    </a:cubicBezTo>
                    <a:cubicBezTo>
                      <a:pt x="1438" y="10125"/>
                      <a:pt x="2026" y="10704"/>
                      <a:pt x="2689" y="11133"/>
                    </a:cubicBezTo>
                    <a:cubicBezTo>
                      <a:pt x="3342" y="11563"/>
                      <a:pt x="4089" y="11796"/>
                      <a:pt x="4901" y="11796"/>
                    </a:cubicBezTo>
                    <a:cubicBezTo>
                      <a:pt x="5172" y="11796"/>
                      <a:pt x="5442" y="11796"/>
                      <a:pt x="5723" y="11721"/>
                    </a:cubicBezTo>
                    <a:cubicBezTo>
                      <a:pt x="5909" y="11675"/>
                      <a:pt x="5993" y="11488"/>
                      <a:pt x="5956" y="11292"/>
                    </a:cubicBezTo>
                    <a:cubicBezTo>
                      <a:pt x="5915" y="11154"/>
                      <a:pt x="5769" y="11051"/>
                      <a:pt x="5627" y="11051"/>
                    </a:cubicBezTo>
                    <a:cubicBezTo>
                      <a:pt x="5606" y="11051"/>
                      <a:pt x="5585" y="11054"/>
                      <a:pt x="5564" y="11059"/>
                    </a:cubicBezTo>
                    <a:cubicBezTo>
                      <a:pt x="5330" y="11096"/>
                      <a:pt x="5097" y="11133"/>
                      <a:pt x="4901" y="11133"/>
                    </a:cubicBezTo>
                    <a:cubicBezTo>
                      <a:pt x="4238" y="11133"/>
                      <a:pt x="3622" y="10937"/>
                      <a:pt x="3034" y="10555"/>
                    </a:cubicBezTo>
                    <a:cubicBezTo>
                      <a:pt x="2493" y="10200"/>
                      <a:pt x="1989" y="9696"/>
                      <a:pt x="1634" y="9108"/>
                    </a:cubicBezTo>
                    <a:cubicBezTo>
                      <a:pt x="1242" y="8492"/>
                      <a:pt x="1009" y="7754"/>
                      <a:pt x="860" y="7008"/>
                    </a:cubicBezTo>
                    <a:cubicBezTo>
                      <a:pt x="701" y="6270"/>
                      <a:pt x="664" y="5496"/>
                      <a:pt x="664" y="4721"/>
                    </a:cubicBezTo>
                    <a:lnTo>
                      <a:pt x="664" y="4329"/>
                    </a:lnTo>
                    <a:cubicBezTo>
                      <a:pt x="701" y="3003"/>
                      <a:pt x="822" y="1687"/>
                      <a:pt x="1056" y="399"/>
                    </a:cubicBezTo>
                    <a:cubicBezTo>
                      <a:pt x="1093" y="203"/>
                      <a:pt x="972" y="54"/>
                      <a:pt x="776" y="7"/>
                    </a:cubicBezTo>
                    <a:cubicBezTo>
                      <a:pt x="753" y="3"/>
                      <a:pt x="731" y="0"/>
                      <a:pt x="709"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01" name="Google Shape;1201;p40"/>
              <p:cNvSpPr/>
              <p:nvPr/>
            </p:nvSpPr>
            <p:spPr>
              <a:xfrm>
                <a:off x="5334000" y="1373750"/>
                <a:ext cx="70950" cy="128175"/>
              </a:xfrm>
              <a:custGeom>
                <a:avLst/>
                <a:gdLst/>
                <a:ahLst/>
                <a:cxnLst/>
                <a:rect l="l" t="t" r="r" b="b"/>
                <a:pathLst>
                  <a:path w="2838" h="5127" extrusionOk="0">
                    <a:moveTo>
                      <a:pt x="2483" y="0"/>
                    </a:moveTo>
                    <a:cubicBezTo>
                      <a:pt x="2287" y="0"/>
                      <a:pt x="2138" y="159"/>
                      <a:pt x="2138" y="346"/>
                    </a:cubicBezTo>
                    <a:cubicBezTo>
                      <a:pt x="2138" y="1904"/>
                      <a:pt x="1400" y="3501"/>
                      <a:pt x="149" y="4509"/>
                    </a:cubicBezTo>
                    <a:cubicBezTo>
                      <a:pt x="0" y="4630"/>
                      <a:pt x="0" y="4863"/>
                      <a:pt x="112" y="5013"/>
                    </a:cubicBezTo>
                    <a:cubicBezTo>
                      <a:pt x="183" y="5084"/>
                      <a:pt x="277" y="5126"/>
                      <a:pt x="375" y="5126"/>
                    </a:cubicBezTo>
                    <a:cubicBezTo>
                      <a:pt x="443" y="5126"/>
                      <a:pt x="513" y="5105"/>
                      <a:pt x="579" y="5059"/>
                    </a:cubicBezTo>
                    <a:cubicBezTo>
                      <a:pt x="1979" y="3893"/>
                      <a:pt x="2800" y="2138"/>
                      <a:pt x="2838" y="346"/>
                    </a:cubicBezTo>
                    <a:cubicBezTo>
                      <a:pt x="2838" y="159"/>
                      <a:pt x="2679" y="0"/>
                      <a:pt x="2483"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02" name="Google Shape;1202;p40"/>
              <p:cNvSpPr/>
              <p:nvPr/>
            </p:nvSpPr>
            <p:spPr>
              <a:xfrm>
                <a:off x="5470025" y="1594725"/>
                <a:ext cx="175050" cy="90100"/>
              </a:xfrm>
              <a:custGeom>
                <a:avLst/>
                <a:gdLst/>
                <a:ahLst/>
                <a:cxnLst/>
                <a:rect l="l" t="t" r="r" b="b"/>
                <a:pathLst>
                  <a:path w="7002" h="3604" extrusionOk="0">
                    <a:moveTo>
                      <a:pt x="6641" y="1"/>
                    </a:moveTo>
                    <a:cubicBezTo>
                      <a:pt x="6532" y="1"/>
                      <a:pt x="6427" y="50"/>
                      <a:pt x="6376" y="141"/>
                    </a:cubicBezTo>
                    <a:cubicBezTo>
                      <a:pt x="5713" y="1074"/>
                      <a:pt x="4742" y="1774"/>
                      <a:pt x="3697" y="2203"/>
                    </a:cubicBezTo>
                    <a:cubicBezTo>
                      <a:pt x="2642" y="2670"/>
                      <a:pt x="1476" y="2866"/>
                      <a:pt x="309" y="2903"/>
                    </a:cubicBezTo>
                    <a:cubicBezTo>
                      <a:pt x="160" y="2903"/>
                      <a:pt x="1" y="3099"/>
                      <a:pt x="1" y="3258"/>
                    </a:cubicBezTo>
                    <a:cubicBezTo>
                      <a:pt x="1" y="3454"/>
                      <a:pt x="160" y="3603"/>
                      <a:pt x="346" y="3603"/>
                    </a:cubicBezTo>
                    <a:cubicBezTo>
                      <a:pt x="1597" y="3529"/>
                      <a:pt x="2801" y="3333"/>
                      <a:pt x="3968" y="2829"/>
                    </a:cubicBezTo>
                    <a:cubicBezTo>
                      <a:pt x="5135" y="2362"/>
                      <a:pt x="6180" y="1587"/>
                      <a:pt x="6927" y="533"/>
                    </a:cubicBezTo>
                    <a:cubicBezTo>
                      <a:pt x="7001" y="374"/>
                      <a:pt x="7001" y="187"/>
                      <a:pt x="6843" y="66"/>
                    </a:cubicBezTo>
                    <a:cubicBezTo>
                      <a:pt x="6784" y="22"/>
                      <a:pt x="6712" y="1"/>
                      <a:pt x="6641"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03" name="Google Shape;1203;p40"/>
              <p:cNvSpPr/>
              <p:nvPr/>
            </p:nvSpPr>
            <p:spPr>
              <a:xfrm>
                <a:off x="5559400" y="1568425"/>
                <a:ext cx="34100" cy="93900"/>
              </a:xfrm>
              <a:custGeom>
                <a:avLst/>
                <a:gdLst/>
                <a:ahLst/>
                <a:cxnLst/>
                <a:rect l="l" t="t" r="r" b="b"/>
                <a:pathLst>
                  <a:path w="1364" h="3756" extrusionOk="0">
                    <a:moveTo>
                      <a:pt x="1010" y="1"/>
                    </a:moveTo>
                    <a:cubicBezTo>
                      <a:pt x="910" y="1"/>
                      <a:pt x="811" y="52"/>
                      <a:pt x="738" y="147"/>
                    </a:cubicBezTo>
                    <a:cubicBezTo>
                      <a:pt x="271" y="726"/>
                      <a:pt x="1" y="1510"/>
                      <a:pt x="1" y="2322"/>
                    </a:cubicBezTo>
                    <a:cubicBezTo>
                      <a:pt x="1" y="2714"/>
                      <a:pt x="85" y="3143"/>
                      <a:pt x="234" y="3573"/>
                    </a:cubicBezTo>
                    <a:cubicBezTo>
                      <a:pt x="295" y="3681"/>
                      <a:pt x="411" y="3755"/>
                      <a:pt x="530" y="3755"/>
                    </a:cubicBezTo>
                    <a:cubicBezTo>
                      <a:pt x="575" y="3755"/>
                      <a:pt x="620" y="3745"/>
                      <a:pt x="663" y="3722"/>
                    </a:cubicBezTo>
                    <a:cubicBezTo>
                      <a:pt x="859" y="3647"/>
                      <a:pt x="934" y="3451"/>
                      <a:pt x="859" y="3293"/>
                    </a:cubicBezTo>
                    <a:cubicBezTo>
                      <a:pt x="738" y="2985"/>
                      <a:pt x="663" y="2639"/>
                      <a:pt x="663" y="2322"/>
                    </a:cubicBezTo>
                    <a:cubicBezTo>
                      <a:pt x="663" y="1659"/>
                      <a:pt x="897" y="1006"/>
                      <a:pt x="1251" y="577"/>
                    </a:cubicBezTo>
                    <a:cubicBezTo>
                      <a:pt x="1364" y="418"/>
                      <a:pt x="1364" y="222"/>
                      <a:pt x="1205" y="72"/>
                    </a:cubicBezTo>
                    <a:cubicBezTo>
                      <a:pt x="1145" y="24"/>
                      <a:pt x="1077" y="1"/>
                      <a:pt x="101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04" name="Google Shape;1204;p40"/>
              <p:cNvSpPr/>
              <p:nvPr/>
            </p:nvSpPr>
            <p:spPr>
              <a:xfrm>
                <a:off x="5260025" y="1542200"/>
                <a:ext cx="132325" cy="60950"/>
              </a:xfrm>
              <a:custGeom>
                <a:avLst/>
                <a:gdLst/>
                <a:ahLst/>
                <a:cxnLst/>
                <a:rect l="l" t="t" r="r" b="b"/>
                <a:pathLst>
                  <a:path w="5293" h="2438" extrusionOk="0">
                    <a:moveTo>
                      <a:pt x="371" y="0"/>
                    </a:moveTo>
                    <a:cubicBezTo>
                      <a:pt x="323" y="0"/>
                      <a:pt x="276" y="10"/>
                      <a:pt x="234" y="29"/>
                    </a:cubicBezTo>
                    <a:cubicBezTo>
                      <a:pt x="75" y="104"/>
                      <a:pt x="0" y="300"/>
                      <a:pt x="38" y="459"/>
                    </a:cubicBezTo>
                    <a:cubicBezTo>
                      <a:pt x="392" y="1196"/>
                      <a:pt x="812" y="1700"/>
                      <a:pt x="1326" y="2008"/>
                    </a:cubicBezTo>
                    <a:cubicBezTo>
                      <a:pt x="1830" y="2326"/>
                      <a:pt x="2371" y="2438"/>
                      <a:pt x="2875" y="2438"/>
                    </a:cubicBezTo>
                    <a:cubicBezTo>
                      <a:pt x="3463" y="2438"/>
                      <a:pt x="4005" y="2288"/>
                      <a:pt x="4434" y="2167"/>
                    </a:cubicBezTo>
                    <a:cubicBezTo>
                      <a:pt x="4826" y="2008"/>
                      <a:pt x="5059" y="1859"/>
                      <a:pt x="5097" y="1859"/>
                    </a:cubicBezTo>
                    <a:cubicBezTo>
                      <a:pt x="5246" y="1775"/>
                      <a:pt x="5293" y="1541"/>
                      <a:pt x="5209" y="1392"/>
                    </a:cubicBezTo>
                    <a:cubicBezTo>
                      <a:pt x="5159" y="1286"/>
                      <a:pt x="5037" y="1217"/>
                      <a:pt x="4915" y="1217"/>
                    </a:cubicBezTo>
                    <a:cubicBezTo>
                      <a:pt x="4855" y="1217"/>
                      <a:pt x="4794" y="1234"/>
                      <a:pt x="4742" y="1271"/>
                    </a:cubicBezTo>
                    <a:cubicBezTo>
                      <a:pt x="4742" y="1271"/>
                      <a:pt x="4509" y="1392"/>
                      <a:pt x="4163" y="1504"/>
                    </a:cubicBezTo>
                    <a:cubicBezTo>
                      <a:pt x="3809" y="1663"/>
                      <a:pt x="3342" y="1775"/>
                      <a:pt x="2875" y="1775"/>
                    </a:cubicBezTo>
                    <a:cubicBezTo>
                      <a:pt x="2492" y="1775"/>
                      <a:pt x="2063" y="1663"/>
                      <a:pt x="1671" y="1467"/>
                    </a:cubicBezTo>
                    <a:cubicBezTo>
                      <a:pt x="1326" y="1233"/>
                      <a:pt x="971" y="841"/>
                      <a:pt x="663" y="188"/>
                    </a:cubicBezTo>
                    <a:cubicBezTo>
                      <a:pt x="636" y="72"/>
                      <a:pt x="502" y="0"/>
                      <a:pt x="371"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205" name="Google Shape;1205;p40"/>
            <p:cNvSpPr/>
            <p:nvPr/>
          </p:nvSpPr>
          <p:spPr>
            <a:xfrm>
              <a:off x="7814686" y="1309204"/>
              <a:ext cx="60900" cy="1698600"/>
            </a:xfrm>
            <a:prstGeom prst="roundRect">
              <a:avLst>
                <a:gd name="adj" fmla="val 50000"/>
              </a:avLst>
            </a:pr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206" name="Google Shape;1206;p40"/>
          <p:cNvGrpSpPr/>
          <p:nvPr/>
        </p:nvGrpSpPr>
        <p:grpSpPr>
          <a:xfrm>
            <a:off x="8141976" y="3253882"/>
            <a:ext cx="1136936" cy="1351557"/>
            <a:chOff x="6903325" y="768150"/>
            <a:chExt cx="1883592" cy="2239654"/>
          </a:xfrm>
        </p:grpSpPr>
        <p:sp>
          <p:nvSpPr>
            <p:cNvPr id="1207" name="Google Shape;1207;p40"/>
            <p:cNvSpPr/>
            <p:nvPr/>
          </p:nvSpPr>
          <p:spPr>
            <a:xfrm>
              <a:off x="6903325" y="768150"/>
              <a:ext cx="1883592" cy="1572042"/>
            </a:xfrm>
            <a:custGeom>
              <a:avLst/>
              <a:gdLst/>
              <a:ahLst/>
              <a:cxnLst/>
              <a:rect l="l" t="t" r="r" b="b"/>
              <a:pathLst>
                <a:path w="29832" h="23219" extrusionOk="0">
                  <a:moveTo>
                    <a:pt x="14892" y="1"/>
                  </a:moveTo>
                  <a:cubicBezTo>
                    <a:pt x="14202" y="1"/>
                    <a:pt x="13511" y="388"/>
                    <a:pt x="13217" y="1163"/>
                  </a:cubicBezTo>
                  <a:lnTo>
                    <a:pt x="13217" y="1209"/>
                  </a:lnTo>
                  <a:cubicBezTo>
                    <a:pt x="13105" y="1517"/>
                    <a:pt x="12984" y="1863"/>
                    <a:pt x="12750" y="2096"/>
                  </a:cubicBezTo>
                  <a:cubicBezTo>
                    <a:pt x="12480" y="2414"/>
                    <a:pt x="12050" y="2526"/>
                    <a:pt x="11668" y="2684"/>
                  </a:cubicBezTo>
                  <a:cubicBezTo>
                    <a:pt x="9642" y="3422"/>
                    <a:pt x="8279" y="5643"/>
                    <a:pt x="8475" y="7818"/>
                  </a:cubicBezTo>
                  <a:cubicBezTo>
                    <a:pt x="7150" y="8247"/>
                    <a:pt x="6067" y="9330"/>
                    <a:pt x="5638" y="10655"/>
                  </a:cubicBezTo>
                  <a:cubicBezTo>
                    <a:pt x="5479" y="11197"/>
                    <a:pt x="5405" y="11822"/>
                    <a:pt x="5096" y="12326"/>
                  </a:cubicBezTo>
                  <a:cubicBezTo>
                    <a:pt x="4779" y="12914"/>
                    <a:pt x="4163" y="13297"/>
                    <a:pt x="3696" y="13726"/>
                  </a:cubicBezTo>
                  <a:cubicBezTo>
                    <a:pt x="3612" y="13810"/>
                    <a:pt x="3538" y="13848"/>
                    <a:pt x="3500" y="13922"/>
                  </a:cubicBezTo>
                  <a:cubicBezTo>
                    <a:pt x="0" y="17310"/>
                    <a:pt x="2530" y="23219"/>
                    <a:pt x="7383" y="23219"/>
                  </a:cubicBezTo>
                  <a:lnTo>
                    <a:pt x="22439" y="23219"/>
                  </a:lnTo>
                  <a:cubicBezTo>
                    <a:pt x="27302" y="23219"/>
                    <a:pt x="29832" y="17310"/>
                    <a:pt x="26331" y="13922"/>
                  </a:cubicBezTo>
                  <a:cubicBezTo>
                    <a:pt x="26247" y="13848"/>
                    <a:pt x="26210" y="13810"/>
                    <a:pt x="26135" y="13726"/>
                  </a:cubicBezTo>
                  <a:cubicBezTo>
                    <a:pt x="25631" y="13297"/>
                    <a:pt x="25043" y="12914"/>
                    <a:pt x="24698" y="12326"/>
                  </a:cubicBezTo>
                  <a:cubicBezTo>
                    <a:pt x="24418" y="11822"/>
                    <a:pt x="24343" y="11197"/>
                    <a:pt x="24147" y="10655"/>
                  </a:cubicBezTo>
                  <a:cubicBezTo>
                    <a:pt x="23764" y="9330"/>
                    <a:pt x="22672" y="8247"/>
                    <a:pt x="21310" y="7818"/>
                  </a:cubicBezTo>
                  <a:cubicBezTo>
                    <a:pt x="21543" y="5643"/>
                    <a:pt x="20143" y="3422"/>
                    <a:pt x="18117" y="2684"/>
                  </a:cubicBezTo>
                  <a:cubicBezTo>
                    <a:pt x="17735" y="2526"/>
                    <a:pt x="17305" y="2414"/>
                    <a:pt x="17035" y="2096"/>
                  </a:cubicBezTo>
                  <a:cubicBezTo>
                    <a:pt x="16801" y="1863"/>
                    <a:pt x="16717" y="1517"/>
                    <a:pt x="16605" y="1209"/>
                  </a:cubicBezTo>
                  <a:cubicBezTo>
                    <a:pt x="16605" y="1163"/>
                    <a:pt x="16605" y="1163"/>
                    <a:pt x="16568" y="1163"/>
                  </a:cubicBezTo>
                  <a:cubicBezTo>
                    <a:pt x="16274" y="388"/>
                    <a:pt x="15583" y="1"/>
                    <a:pt x="14892"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208" name="Google Shape;1208;p40"/>
            <p:cNvGrpSpPr/>
            <p:nvPr/>
          </p:nvGrpSpPr>
          <p:grpSpPr>
            <a:xfrm>
              <a:off x="7376316" y="1424126"/>
              <a:ext cx="866544" cy="842824"/>
              <a:chOff x="5260025" y="1303750"/>
              <a:chExt cx="391800" cy="381075"/>
            </a:xfrm>
          </p:grpSpPr>
          <p:sp>
            <p:nvSpPr>
              <p:cNvPr id="1209" name="Google Shape;1209;p40"/>
              <p:cNvSpPr/>
              <p:nvPr/>
            </p:nvSpPr>
            <p:spPr>
              <a:xfrm>
                <a:off x="5466075" y="1303750"/>
                <a:ext cx="118800" cy="204175"/>
              </a:xfrm>
              <a:custGeom>
                <a:avLst/>
                <a:gdLst/>
                <a:ahLst/>
                <a:cxnLst/>
                <a:rect l="l" t="t" r="r" b="b"/>
                <a:pathLst>
                  <a:path w="4752" h="8167" extrusionOk="0">
                    <a:moveTo>
                      <a:pt x="4396" y="0"/>
                    </a:moveTo>
                    <a:cubicBezTo>
                      <a:pt x="4200" y="0"/>
                      <a:pt x="4051" y="159"/>
                      <a:pt x="4051" y="345"/>
                    </a:cubicBezTo>
                    <a:cubicBezTo>
                      <a:pt x="4051" y="1746"/>
                      <a:pt x="3659" y="3146"/>
                      <a:pt x="2996" y="4434"/>
                    </a:cubicBezTo>
                    <a:cubicBezTo>
                      <a:pt x="2334" y="5675"/>
                      <a:pt x="1363" y="6767"/>
                      <a:pt x="196" y="7542"/>
                    </a:cubicBezTo>
                    <a:cubicBezTo>
                      <a:pt x="37" y="7663"/>
                      <a:pt x="0" y="7897"/>
                      <a:pt x="121" y="8009"/>
                    </a:cubicBezTo>
                    <a:cubicBezTo>
                      <a:pt x="172" y="8115"/>
                      <a:pt x="293" y="8167"/>
                      <a:pt x="416" y="8167"/>
                    </a:cubicBezTo>
                    <a:cubicBezTo>
                      <a:pt x="476" y="8167"/>
                      <a:pt x="536" y="8155"/>
                      <a:pt x="588" y="8130"/>
                    </a:cubicBezTo>
                    <a:cubicBezTo>
                      <a:pt x="1830" y="7271"/>
                      <a:pt x="2884" y="6067"/>
                      <a:pt x="3584" y="4742"/>
                    </a:cubicBezTo>
                    <a:cubicBezTo>
                      <a:pt x="4322" y="3379"/>
                      <a:pt x="4704" y="1904"/>
                      <a:pt x="4751" y="345"/>
                    </a:cubicBezTo>
                    <a:cubicBezTo>
                      <a:pt x="4751" y="159"/>
                      <a:pt x="4592" y="37"/>
                      <a:pt x="4396"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0" name="Google Shape;1210;p40"/>
              <p:cNvSpPr/>
              <p:nvPr/>
            </p:nvSpPr>
            <p:spPr>
              <a:xfrm>
                <a:off x="5528375" y="1430350"/>
                <a:ext cx="123450" cy="46550"/>
              </a:xfrm>
              <a:custGeom>
                <a:avLst/>
                <a:gdLst/>
                <a:ahLst/>
                <a:cxnLst/>
                <a:rect l="l" t="t" r="r" b="b"/>
                <a:pathLst>
                  <a:path w="4938" h="1862" extrusionOk="0">
                    <a:moveTo>
                      <a:pt x="406" y="1"/>
                    </a:moveTo>
                    <a:cubicBezTo>
                      <a:pt x="302" y="1"/>
                      <a:pt x="186" y="53"/>
                      <a:pt x="112" y="144"/>
                    </a:cubicBezTo>
                    <a:cubicBezTo>
                      <a:pt x="0" y="266"/>
                      <a:pt x="38" y="499"/>
                      <a:pt x="196" y="611"/>
                    </a:cubicBezTo>
                    <a:cubicBezTo>
                      <a:pt x="1279" y="1433"/>
                      <a:pt x="2605" y="1862"/>
                      <a:pt x="3930" y="1862"/>
                    </a:cubicBezTo>
                    <a:cubicBezTo>
                      <a:pt x="4163" y="1862"/>
                      <a:pt x="4397" y="1862"/>
                      <a:pt x="4630" y="1815"/>
                    </a:cubicBezTo>
                    <a:cubicBezTo>
                      <a:pt x="4779" y="1815"/>
                      <a:pt x="4938" y="1629"/>
                      <a:pt x="4901" y="1433"/>
                    </a:cubicBezTo>
                    <a:cubicBezTo>
                      <a:pt x="4901" y="1293"/>
                      <a:pt x="4749" y="1154"/>
                      <a:pt x="4605" y="1154"/>
                    </a:cubicBezTo>
                    <a:cubicBezTo>
                      <a:pt x="4585" y="1154"/>
                      <a:pt x="4565" y="1156"/>
                      <a:pt x="4546" y="1162"/>
                    </a:cubicBezTo>
                    <a:cubicBezTo>
                      <a:pt x="4359" y="1162"/>
                      <a:pt x="4126" y="1199"/>
                      <a:pt x="3930" y="1199"/>
                    </a:cubicBezTo>
                    <a:cubicBezTo>
                      <a:pt x="2763" y="1199"/>
                      <a:pt x="1559" y="770"/>
                      <a:pt x="579" y="70"/>
                    </a:cubicBezTo>
                    <a:cubicBezTo>
                      <a:pt x="535" y="22"/>
                      <a:pt x="473" y="1"/>
                      <a:pt x="406"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1" name="Google Shape;1211;p40"/>
              <p:cNvSpPr/>
              <p:nvPr/>
            </p:nvSpPr>
            <p:spPr>
              <a:xfrm>
                <a:off x="5330950" y="1323875"/>
                <a:ext cx="149850" cy="294900"/>
              </a:xfrm>
              <a:custGeom>
                <a:avLst/>
                <a:gdLst/>
                <a:ahLst/>
                <a:cxnLst/>
                <a:rect l="l" t="t" r="r" b="b"/>
                <a:pathLst>
                  <a:path w="5994" h="11796" extrusionOk="0">
                    <a:moveTo>
                      <a:pt x="709" y="0"/>
                    </a:moveTo>
                    <a:cubicBezTo>
                      <a:pt x="552" y="0"/>
                      <a:pt x="426" y="115"/>
                      <a:pt x="393" y="287"/>
                    </a:cubicBezTo>
                    <a:cubicBezTo>
                      <a:pt x="159" y="1603"/>
                      <a:pt x="38" y="2966"/>
                      <a:pt x="1" y="4329"/>
                    </a:cubicBezTo>
                    <a:lnTo>
                      <a:pt x="1" y="4721"/>
                    </a:lnTo>
                    <a:cubicBezTo>
                      <a:pt x="1" y="5533"/>
                      <a:pt x="38" y="6354"/>
                      <a:pt x="197" y="7166"/>
                    </a:cubicBezTo>
                    <a:cubicBezTo>
                      <a:pt x="355" y="7941"/>
                      <a:pt x="626" y="8725"/>
                      <a:pt x="1056" y="9462"/>
                    </a:cubicBezTo>
                    <a:cubicBezTo>
                      <a:pt x="1438" y="10125"/>
                      <a:pt x="2026" y="10704"/>
                      <a:pt x="2689" y="11133"/>
                    </a:cubicBezTo>
                    <a:cubicBezTo>
                      <a:pt x="3342" y="11563"/>
                      <a:pt x="4089" y="11796"/>
                      <a:pt x="4901" y="11796"/>
                    </a:cubicBezTo>
                    <a:cubicBezTo>
                      <a:pt x="5172" y="11796"/>
                      <a:pt x="5442" y="11796"/>
                      <a:pt x="5723" y="11721"/>
                    </a:cubicBezTo>
                    <a:cubicBezTo>
                      <a:pt x="5909" y="11675"/>
                      <a:pt x="5993" y="11488"/>
                      <a:pt x="5956" y="11292"/>
                    </a:cubicBezTo>
                    <a:cubicBezTo>
                      <a:pt x="5915" y="11154"/>
                      <a:pt x="5769" y="11051"/>
                      <a:pt x="5627" y="11051"/>
                    </a:cubicBezTo>
                    <a:cubicBezTo>
                      <a:pt x="5606" y="11051"/>
                      <a:pt x="5585" y="11054"/>
                      <a:pt x="5564" y="11059"/>
                    </a:cubicBezTo>
                    <a:cubicBezTo>
                      <a:pt x="5330" y="11096"/>
                      <a:pt x="5097" y="11133"/>
                      <a:pt x="4901" y="11133"/>
                    </a:cubicBezTo>
                    <a:cubicBezTo>
                      <a:pt x="4238" y="11133"/>
                      <a:pt x="3622" y="10937"/>
                      <a:pt x="3034" y="10555"/>
                    </a:cubicBezTo>
                    <a:cubicBezTo>
                      <a:pt x="2493" y="10200"/>
                      <a:pt x="1989" y="9696"/>
                      <a:pt x="1634" y="9108"/>
                    </a:cubicBezTo>
                    <a:cubicBezTo>
                      <a:pt x="1242" y="8492"/>
                      <a:pt x="1009" y="7754"/>
                      <a:pt x="860" y="7008"/>
                    </a:cubicBezTo>
                    <a:cubicBezTo>
                      <a:pt x="701" y="6270"/>
                      <a:pt x="664" y="5496"/>
                      <a:pt x="664" y="4721"/>
                    </a:cubicBezTo>
                    <a:lnTo>
                      <a:pt x="664" y="4329"/>
                    </a:lnTo>
                    <a:cubicBezTo>
                      <a:pt x="701" y="3003"/>
                      <a:pt x="822" y="1687"/>
                      <a:pt x="1056" y="399"/>
                    </a:cubicBezTo>
                    <a:cubicBezTo>
                      <a:pt x="1093" y="203"/>
                      <a:pt x="972" y="54"/>
                      <a:pt x="776" y="7"/>
                    </a:cubicBezTo>
                    <a:cubicBezTo>
                      <a:pt x="753" y="3"/>
                      <a:pt x="731" y="0"/>
                      <a:pt x="709"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2" name="Google Shape;1212;p40"/>
              <p:cNvSpPr/>
              <p:nvPr/>
            </p:nvSpPr>
            <p:spPr>
              <a:xfrm>
                <a:off x="5334000" y="1373750"/>
                <a:ext cx="70950" cy="128175"/>
              </a:xfrm>
              <a:custGeom>
                <a:avLst/>
                <a:gdLst/>
                <a:ahLst/>
                <a:cxnLst/>
                <a:rect l="l" t="t" r="r" b="b"/>
                <a:pathLst>
                  <a:path w="2838" h="5127" extrusionOk="0">
                    <a:moveTo>
                      <a:pt x="2483" y="0"/>
                    </a:moveTo>
                    <a:cubicBezTo>
                      <a:pt x="2287" y="0"/>
                      <a:pt x="2138" y="159"/>
                      <a:pt x="2138" y="346"/>
                    </a:cubicBezTo>
                    <a:cubicBezTo>
                      <a:pt x="2138" y="1904"/>
                      <a:pt x="1400" y="3501"/>
                      <a:pt x="149" y="4509"/>
                    </a:cubicBezTo>
                    <a:cubicBezTo>
                      <a:pt x="0" y="4630"/>
                      <a:pt x="0" y="4863"/>
                      <a:pt x="112" y="5013"/>
                    </a:cubicBezTo>
                    <a:cubicBezTo>
                      <a:pt x="183" y="5084"/>
                      <a:pt x="277" y="5126"/>
                      <a:pt x="375" y="5126"/>
                    </a:cubicBezTo>
                    <a:cubicBezTo>
                      <a:pt x="443" y="5126"/>
                      <a:pt x="513" y="5105"/>
                      <a:pt x="579" y="5059"/>
                    </a:cubicBezTo>
                    <a:cubicBezTo>
                      <a:pt x="1979" y="3893"/>
                      <a:pt x="2800" y="2138"/>
                      <a:pt x="2838" y="346"/>
                    </a:cubicBezTo>
                    <a:cubicBezTo>
                      <a:pt x="2838" y="159"/>
                      <a:pt x="2679" y="0"/>
                      <a:pt x="2483"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3" name="Google Shape;1213;p40"/>
              <p:cNvSpPr/>
              <p:nvPr/>
            </p:nvSpPr>
            <p:spPr>
              <a:xfrm>
                <a:off x="5470025" y="1594725"/>
                <a:ext cx="175050" cy="90100"/>
              </a:xfrm>
              <a:custGeom>
                <a:avLst/>
                <a:gdLst/>
                <a:ahLst/>
                <a:cxnLst/>
                <a:rect l="l" t="t" r="r" b="b"/>
                <a:pathLst>
                  <a:path w="7002" h="3604" extrusionOk="0">
                    <a:moveTo>
                      <a:pt x="6641" y="1"/>
                    </a:moveTo>
                    <a:cubicBezTo>
                      <a:pt x="6532" y="1"/>
                      <a:pt x="6427" y="50"/>
                      <a:pt x="6376" y="141"/>
                    </a:cubicBezTo>
                    <a:cubicBezTo>
                      <a:pt x="5713" y="1074"/>
                      <a:pt x="4742" y="1774"/>
                      <a:pt x="3697" y="2203"/>
                    </a:cubicBezTo>
                    <a:cubicBezTo>
                      <a:pt x="2642" y="2670"/>
                      <a:pt x="1476" y="2866"/>
                      <a:pt x="309" y="2903"/>
                    </a:cubicBezTo>
                    <a:cubicBezTo>
                      <a:pt x="160" y="2903"/>
                      <a:pt x="1" y="3099"/>
                      <a:pt x="1" y="3258"/>
                    </a:cubicBezTo>
                    <a:cubicBezTo>
                      <a:pt x="1" y="3454"/>
                      <a:pt x="160" y="3603"/>
                      <a:pt x="346" y="3603"/>
                    </a:cubicBezTo>
                    <a:cubicBezTo>
                      <a:pt x="1597" y="3529"/>
                      <a:pt x="2801" y="3333"/>
                      <a:pt x="3968" y="2829"/>
                    </a:cubicBezTo>
                    <a:cubicBezTo>
                      <a:pt x="5135" y="2362"/>
                      <a:pt x="6180" y="1587"/>
                      <a:pt x="6927" y="533"/>
                    </a:cubicBezTo>
                    <a:cubicBezTo>
                      <a:pt x="7001" y="374"/>
                      <a:pt x="7001" y="187"/>
                      <a:pt x="6843" y="66"/>
                    </a:cubicBezTo>
                    <a:cubicBezTo>
                      <a:pt x="6784" y="22"/>
                      <a:pt x="6712" y="1"/>
                      <a:pt x="6641"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4" name="Google Shape;1214;p40"/>
              <p:cNvSpPr/>
              <p:nvPr/>
            </p:nvSpPr>
            <p:spPr>
              <a:xfrm>
                <a:off x="5559400" y="1568425"/>
                <a:ext cx="34100" cy="93900"/>
              </a:xfrm>
              <a:custGeom>
                <a:avLst/>
                <a:gdLst/>
                <a:ahLst/>
                <a:cxnLst/>
                <a:rect l="l" t="t" r="r" b="b"/>
                <a:pathLst>
                  <a:path w="1364" h="3756" extrusionOk="0">
                    <a:moveTo>
                      <a:pt x="1010" y="1"/>
                    </a:moveTo>
                    <a:cubicBezTo>
                      <a:pt x="910" y="1"/>
                      <a:pt x="811" y="52"/>
                      <a:pt x="738" y="147"/>
                    </a:cubicBezTo>
                    <a:cubicBezTo>
                      <a:pt x="271" y="726"/>
                      <a:pt x="1" y="1510"/>
                      <a:pt x="1" y="2322"/>
                    </a:cubicBezTo>
                    <a:cubicBezTo>
                      <a:pt x="1" y="2714"/>
                      <a:pt x="85" y="3143"/>
                      <a:pt x="234" y="3573"/>
                    </a:cubicBezTo>
                    <a:cubicBezTo>
                      <a:pt x="295" y="3681"/>
                      <a:pt x="411" y="3755"/>
                      <a:pt x="530" y="3755"/>
                    </a:cubicBezTo>
                    <a:cubicBezTo>
                      <a:pt x="575" y="3755"/>
                      <a:pt x="620" y="3745"/>
                      <a:pt x="663" y="3722"/>
                    </a:cubicBezTo>
                    <a:cubicBezTo>
                      <a:pt x="859" y="3647"/>
                      <a:pt x="934" y="3451"/>
                      <a:pt x="859" y="3293"/>
                    </a:cubicBezTo>
                    <a:cubicBezTo>
                      <a:pt x="738" y="2985"/>
                      <a:pt x="663" y="2639"/>
                      <a:pt x="663" y="2322"/>
                    </a:cubicBezTo>
                    <a:cubicBezTo>
                      <a:pt x="663" y="1659"/>
                      <a:pt x="897" y="1006"/>
                      <a:pt x="1251" y="577"/>
                    </a:cubicBezTo>
                    <a:cubicBezTo>
                      <a:pt x="1364" y="418"/>
                      <a:pt x="1364" y="222"/>
                      <a:pt x="1205" y="72"/>
                    </a:cubicBezTo>
                    <a:cubicBezTo>
                      <a:pt x="1145" y="24"/>
                      <a:pt x="1077" y="1"/>
                      <a:pt x="101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5" name="Google Shape;1215;p40"/>
              <p:cNvSpPr/>
              <p:nvPr/>
            </p:nvSpPr>
            <p:spPr>
              <a:xfrm>
                <a:off x="5260025" y="1542200"/>
                <a:ext cx="132325" cy="60950"/>
              </a:xfrm>
              <a:custGeom>
                <a:avLst/>
                <a:gdLst/>
                <a:ahLst/>
                <a:cxnLst/>
                <a:rect l="l" t="t" r="r" b="b"/>
                <a:pathLst>
                  <a:path w="5293" h="2438" extrusionOk="0">
                    <a:moveTo>
                      <a:pt x="371" y="0"/>
                    </a:moveTo>
                    <a:cubicBezTo>
                      <a:pt x="323" y="0"/>
                      <a:pt x="276" y="10"/>
                      <a:pt x="234" y="29"/>
                    </a:cubicBezTo>
                    <a:cubicBezTo>
                      <a:pt x="75" y="104"/>
                      <a:pt x="0" y="300"/>
                      <a:pt x="38" y="459"/>
                    </a:cubicBezTo>
                    <a:cubicBezTo>
                      <a:pt x="392" y="1196"/>
                      <a:pt x="812" y="1700"/>
                      <a:pt x="1326" y="2008"/>
                    </a:cubicBezTo>
                    <a:cubicBezTo>
                      <a:pt x="1830" y="2326"/>
                      <a:pt x="2371" y="2438"/>
                      <a:pt x="2875" y="2438"/>
                    </a:cubicBezTo>
                    <a:cubicBezTo>
                      <a:pt x="3463" y="2438"/>
                      <a:pt x="4005" y="2288"/>
                      <a:pt x="4434" y="2167"/>
                    </a:cubicBezTo>
                    <a:cubicBezTo>
                      <a:pt x="4826" y="2008"/>
                      <a:pt x="5059" y="1859"/>
                      <a:pt x="5097" y="1859"/>
                    </a:cubicBezTo>
                    <a:cubicBezTo>
                      <a:pt x="5246" y="1775"/>
                      <a:pt x="5293" y="1541"/>
                      <a:pt x="5209" y="1392"/>
                    </a:cubicBezTo>
                    <a:cubicBezTo>
                      <a:pt x="5159" y="1286"/>
                      <a:pt x="5037" y="1217"/>
                      <a:pt x="4915" y="1217"/>
                    </a:cubicBezTo>
                    <a:cubicBezTo>
                      <a:pt x="4855" y="1217"/>
                      <a:pt x="4794" y="1234"/>
                      <a:pt x="4742" y="1271"/>
                    </a:cubicBezTo>
                    <a:cubicBezTo>
                      <a:pt x="4742" y="1271"/>
                      <a:pt x="4509" y="1392"/>
                      <a:pt x="4163" y="1504"/>
                    </a:cubicBezTo>
                    <a:cubicBezTo>
                      <a:pt x="3809" y="1663"/>
                      <a:pt x="3342" y="1775"/>
                      <a:pt x="2875" y="1775"/>
                    </a:cubicBezTo>
                    <a:cubicBezTo>
                      <a:pt x="2492" y="1775"/>
                      <a:pt x="2063" y="1663"/>
                      <a:pt x="1671" y="1467"/>
                    </a:cubicBezTo>
                    <a:cubicBezTo>
                      <a:pt x="1326" y="1233"/>
                      <a:pt x="971" y="841"/>
                      <a:pt x="663" y="188"/>
                    </a:cubicBezTo>
                    <a:cubicBezTo>
                      <a:pt x="636" y="72"/>
                      <a:pt x="502" y="0"/>
                      <a:pt x="371"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216" name="Google Shape;1216;p40"/>
            <p:cNvSpPr/>
            <p:nvPr/>
          </p:nvSpPr>
          <p:spPr>
            <a:xfrm>
              <a:off x="7814686" y="1309204"/>
              <a:ext cx="60900" cy="1698600"/>
            </a:xfrm>
            <a:prstGeom prst="roundRect">
              <a:avLst>
                <a:gd name="adj" fmla="val 50000"/>
              </a:avLst>
            </a:pr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217" name="Google Shape;1217;p40"/>
          <p:cNvGrpSpPr/>
          <p:nvPr/>
        </p:nvGrpSpPr>
        <p:grpSpPr>
          <a:xfrm>
            <a:off x="9415172" y="2471419"/>
            <a:ext cx="730157" cy="1351709"/>
            <a:chOff x="7797029" y="2174230"/>
            <a:chExt cx="1161931" cy="2151032"/>
          </a:xfrm>
        </p:grpSpPr>
        <p:sp>
          <p:nvSpPr>
            <p:cNvPr id="1218" name="Google Shape;1218;p40"/>
            <p:cNvSpPr/>
            <p:nvPr/>
          </p:nvSpPr>
          <p:spPr>
            <a:xfrm>
              <a:off x="7797029" y="2174230"/>
              <a:ext cx="1161931" cy="1382760"/>
            </a:xfrm>
            <a:custGeom>
              <a:avLst/>
              <a:gdLst/>
              <a:ahLst/>
              <a:cxnLst/>
              <a:rect l="l" t="t" r="r" b="b"/>
              <a:pathLst>
                <a:path w="21273" h="25316" extrusionOk="0">
                  <a:moveTo>
                    <a:pt x="11920" y="0"/>
                  </a:moveTo>
                  <a:cubicBezTo>
                    <a:pt x="9767" y="0"/>
                    <a:pt x="7648" y="927"/>
                    <a:pt x="6217" y="2390"/>
                  </a:cubicBezTo>
                  <a:cubicBezTo>
                    <a:pt x="4630" y="4024"/>
                    <a:pt x="3883" y="6245"/>
                    <a:pt x="3883" y="8383"/>
                  </a:cubicBezTo>
                  <a:cubicBezTo>
                    <a:pt x="3846" y="9045"/>
                    <a:pt x="3930" y="9745"/>
                    <a:pt x="3650" y="10361"/>
                  </a:cubicBezTo>
                  <a:cubicBezTo>
                    <a:pt x="3417" y="10828"/>
                    <a:pt x="3034" y="11220"/>
                    <a:pt x="2679" y="11650"/>
                  </a:cubicBezTo>
                  <a:cubicBezTo>
                    <a:pt x="1046" y="13516"/>
                    <a:pt x="0" y="15850"/>
                    <a:pt x="75" y="18183"/>
                  </a:cubicBezTo>
                  <a:cubicBezTo>
                    <a:pt x="150" y="20554"/>
                    <a:pt x="1438" y="22888"/>
                    <a:pt x="3613" y="24213"/>
                  </a:cubicBezTo>
                  <a:cubicBezTo>
                    <a:pt x="4824" y="24931"/>
                    <a:pt x="6299" y="25315"/>
                    <a:pt x="7769" y="25315"/>
                  </a:cubicBezTo>
                  <a:cubicBezTo>
                    <a:pt x="8994" y="25315"/>
                    <a:pt x="10215" y="25048"/>
                    <a:pt x="11276" y="24484"/>
                  </a:cubicBezTo>
                  <a:cubicBezTo>
                    <a:pt x="12090" y="24825"/>
                    <a:pt x="13002" y="24989"/>
                    <a:pt x="13926" y="24989"/>
                  </a:cubicBezTo>
                  <a:cubicBezTo>
                    <a:pt x="15830" y="24989"/>
                    <a:pt x="17782" y="24291"/>
                    <a:pt x="19014" y="23009"/>
                  </a:cubicBezTo>
                  <a:cubicBezTo>
                    <a:pt x="20843" y="21142"/>
                    <a:pt x="21273" y="18417"/>
                    <a:pt x="20498" y="16083"/>
                  </a:cubicBezTo>
                  <a:cubicBezTo>
                    <a:pt x="20143" y="14954"/>
                    <a:pt x="19518" y="13908"/>
                    <a:pt x="18864" y="12891"/>
                  </a:cubicBezTo>
                  <a:cubicBezTo>
                    <a:pt x="18743" y="12742"/>
                    <a:pt x="18668" y="12546"/>
                    <a:pt x="18631" y="12350"/>
                  </a:cubicBezTo>
                  <a:cubicBezTo>
                    <a:pt x="18631" y="12191"/>
                    <a:pt x="18743" y="11995"/>
                    <a:pt x="18780" y="11808"/>
                  </a:cubicBezTo>
                  <a:cubicBezTo>
                    <a:pt x="20843" y="3090"/>
                    <a:pt x="16718" y="561"/>
                    <a:pt x="12835" y="57"/>
                  </a:cubicBezTo>
                  <a:cubicBezTo>
                    <a:pt x="12530" y="19"/>
                    <a:pt x="12225" y="0"/>
                    <a:pt x="11920"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219" name="Google Shape;1219;p40"/>
            <p:cNvGrpSpPr/>
            <p:nvPr/>
          </p:nvGrpSpPr>
          <p:grpSpPr>
            <a:xfrm>
              <a:off x="8149431" y="2521491"/>
              <a:ext cx="429313" cy="1803771"/>
              <a:chOff x="6097050" y="1346450"/>
              <a:chExt cx="196500" cy="825600"/>
            </a:xfrm>
          </p:grpSpPr>
          <p:sp>
            <p:nvSpPr>
              <p:cNvPr id="1220" name="Google Shape;1220;p40"/>
              <p:cNvSpPr/>
              <p:nvPr/>
            </p:nvSpPr>
            <p:spPr>
              <a:xfrm>
                <a:off x="6203225" y="1432075"/>
                <a:ext cx="20325" cy="739975"/>
              </a:xfrm>
              <a:custGeom>
                <a:avLst/>
                <a:gdLst/>
                <a:ahLst/>
                <a:cxnLst/>
                <a:rect l="l" t="t" r="r" b="b"/>
                <a:pathLst>
                  <a:path w="813" h="29599" extrusionOk="0">
                    <a:moveTo>
                      <a:pt x="420" y="1"/>
                    </a:moveTo>
                    <a:cubicBezTo>
                      <a:pt x="187" y="1"/>
                      <a:pt x="0" y="197"/>
                      <a:pt x="0" y="430"/>
                    </a:cubicBezTo>
                    <a:lnTo>
                      <a:pt x="0" y="29207"/>
                    </a:lnTo>
                    <a:cubicBezTo>
                      <a:pt x="0" y="29440"/>
                      <a:pt x="187" y="29599"/>
                      <a:pt x="420" y="29599"/>
                    </a:cubicBezTo>
                    <a:cubicBezTo>
                      <a:pt x="616" y="29599"/>
                      <a:pt x="812" y="29440"/>
                      <a:pt x="812" y="29207"/>
                    </a:cubicBezTo>
                    <a:lnTo>
                      <a:pt x="812" y="430"/>
                    </a:lnTo>
                    <a:cubicBezTo>
                      <a:pt x="812" y="197"/>
                      <a:pt x="616" y="1"/>
                      <a:pt x="42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1" name="Google Shape;1221;p40"/>
              <p:cNvSpPr/>
              <p:nvPr/>
            </p:nvSpPr>
            <p:spPr>
              <a:xfrm>
                <a:off x="6097050" y="1389375"/>
                <a:ext cx="124625" cy="276800"/>
              </a:xfrm>
              <a:custGeom>
                <a:avLst/>
                <a:gdLst/>
                <a:ahLst/>
                <a:cxnLst/>
                <a:rect l="l" t="t" r="r" b="b"/>
                <a:pathLst>
                  <a:path w="4985" h="11072" extrusionOk="0">
                    <a:moveTo>
                      <a:pt x="430" y="1"/>
                    </a:moveTo>
                    <a:cubicBezTo>
                      <a:pt x="234" y="1"/>
                      <a:pt x="84" y="113"/>
                      <a:pt x="84" y="309"/>
                    </a:cubicBezTo>
                    <a:cubicBezTo>
                      <a:pt x="47" y="971"/>
                      <a:pt x="0" y="1587"/>
                      <a:pt x="0" y="2250"/>
                    </a:cubicBezTo>
                    <a:cubicBezTo>
                      <a:pt x="0" y="3809"/>
                      <a:pt x="159" y="5405"/>
                      <a:pt x="747" y="6917"/>
                    </a:cubicBezTo>
                    <a:cubicBezTo>
                      <a:pt x="1447" y="8672"/>
                      <a:pt x="2763" y="10147"/>
                      <a:pt x="4396" y="11043"/>
                    </a:cubicBezTo>
                    <a:cubicBezTo>
                      <a:pt x="4449" y="11063"/>
                      <a:pt x="4501" y="11072"/>
                      <a:pt x="4550" y="11072"/>
                    </a:cubicBezTo>
                    <a:cubicBezTo>
                      <a:pt x="4688" y="11072"/>
                      <a:pt x="4808" y="11001"/>
                      <a:pt x="4863" y="10884"/>
                    </a:cubicBezTo>
                    <a:cubicBezTo>
                      <a:pt x="4985" y="10735"/>
                      <a:pt x="4901" y="10539"/>
                      <a:pt x="4751" y="10417"/>
                    </a:cubicBezTo>
                    <a:cubicBezTo>
                      <a:pt x="3230" y="9605"/>
                      <a:pt x="2026" y="8243"/>
                      <a:pt x="1363" y="6646"/>
                    </a:cubicBezTo>
                    <a:cubicBezTo>
                      <a:pt x="822" y="5284"/>
                      <a:pt x="700" y="3772"/>
                      <a:pt x="700" y="2250"/>
                    </a:cubicBezTo>
                    <a:cubicBezTo>
                      <a:pt x="700" y="1634"/>
                      <a:pt x="700" y="971"/>
                      <a:pt x="747" y="346"/>
                    </a:cubicBezTo>
                    <a:cubicBezTo>
                      <a:pt x="747" y="150"/>
                      <a:pt x="588" y="1"/>
                      <a:pt x="43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2" name="Google Shape;1222;p40"/>
              <p:cNvSpPr/>
              <p:nvPr/>
            </p:nvSpPr>
            <p:spPr>
              <a:xfrm>
                <a:off x="6207875" y="1346450"/>
                <a:ext cx="85675" cy="205950"/>
              </a:xfrm>
              <a:custGeom>
                <a:avLst/>
                <a:gdLst/>
                <a:ahLst/>
                <a:cxnLst/>
                <a:rect l="l" t="t" r="r" b="b"/>
                <a:pathLst>
                  <a:path w="3427" h="8238" extrusionOk="0">
                    <a:moveTo>
                      <a:pt x="2997" y="0"/>
                    </a:moveTo>
                    <a:cubicBezTo>
                      <a:pt x="2801" y="0"/>
                      <a:pt x="2652" y="159"/>
                      <a:pt x="2689" y="355"/>
                    </a:cubicBezTo>
                    <a:cubicBezTo>
                      <a:pt x="2726" y="1055"/>
                      <a:pt x="2764" y="1718"/>
                      <a:pt x="2764" y="2371"/>
                    </a:cubicBezTo>
                    <a:cubicBezTo>
                      <a:pt x="2764" y="3118"/>
                      <a:pt x="2726" y="3818"/>
                      <a:pt x="2530" y="4518"/>
                    </a:cubicBezTo>
                    <a:cubicBezTo>
                      <a:pt x="2381" y="5171"/>
                      <a:pt x="2101" y="5797"/>
                      <a:pt x="1718" y="6338"/>
                    </a:cubicBezTo>
                    <a:cubicBezTo>
                      <a:pt x="1326" y="6889"/>
                      <a:pt x="822" y="7318"/>
                      <a:pt x="234" y="7589"/>
                    </a:cubicBezTo>
                    <a:cubicBezTo>
                      <a:pt x="85" y="7663"/>
                      <a:pt x="1" y="7859"/>
                      <a:pt x="85" y="8018"/>
                    </a:cubicBezTo>
                    <a:cubicBezTo>
                      <a:pt x="112" y="8156"/>
                      <a:pt x="246" y="8237"/>
                      <a:pt x="378" y="8237"/>
                    </a:cubicBezTo>
                    <a:cubicBezTo>
                      <a:pt x="425" y="8237"/>
                      <a:pt x="472" y="8227"/>
                      <a:pt x="514" y="8205"/>
                    </a:cubicBezTo>
                    <a:cubicBezTo>
                      <a:pt x="1214" y="7897"/>
                      <a:pt x="1830" y="7355"/>
                      <a:pt x="2260" y="6730"/>
                    </a:cubicBezTo>
                    <a:cubicBezTo>
                      <a:pt x="2726" y="6151"/>
                      <a:pt x="3034" y="5405"/>
                      <a:pt x="3193" y="4667"/>
                    </a:cubicBezTo>
                    <a:cubicBezTo>
                      <a:pt x="3389" y="3930"/>
                      <a:pt x="3426" y="3155"/>
                      <a:pt x="3426" y="2371"/>
                    </a:cubicBezTo>
                    <a:cubicBezTo>
                      <a:pt x="3426" y="1671"/>
                      <a:pt x="3389" y="971"/>
                      <a:pt x="3352" y="318"/>
                    </a:cubicBezTo>
                    <a:cubicBezTo>
                      <a:pt x="3352" y="122"/>
                      <a:pt x="3156" y="0"/>
                      <a:pt x="2997"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1223" name="Google Shape;1223;p40"/>
          <p:cNvGrpSpPr/>
          <p:nvPr/>
        </p:nvGrpSpPr>
        <p:grpSpPr>
          <a:xfrm>
            <a:off x="99556" y="2291936"/>
            <a:ext cx="730157" cy="1351709"/>
            <a:chOff x="7797029" y="2174230"/>
            <a:chExt cx="1161931" cy="2151032"/>
          </a:xfrm>
        </p:grpSpPr>
        <p:sp>
          <p:nvSpPr>
            <p:cNvPr id="1224" name="Google Shape;1224;p40"/>
            <p:cNvSpPr/>
            <p:nvPr/>
          </p:nvSpPr>
          <p:spPr>
            <a:xfrm>
              <a:off x="7797029" y="2174230"/>
              <a:ext cx="1161931" cy="1382760"/>
            </a:xfrm>
            <a:custGeom>
              <a:avLst/>
              <a:gdLst/>
              <a:ahLst/>
              <a:cxnLst/>
              <a:rect l="l" t="t" r="r" b="b"/>
              <a:pathLst>
                <a:path w="21273" h="25316" extrusionOk="0">
                  <a:moveTo>
                    <a:pt x="11920" y="0"/>
                  </a:moveTo>
                  <a:cubicBezTo>
                    <a:pt x="9767" y="0"/>
                    <a:pt x="7648" y="927"/>
                    <a:pt x="6217" y="2390"/>
                  </a:cubicBezTo>
                  <a:cubicBezTo>
                    <a:pt x="4630" y="4024"/>
                    <a:pt x="3883" y="6245"/>
                    <a:pt x="3883" y="8383"/>
                  </a:cubicBezTo>
                  <a:cubicBezTo>
                    <a:pt x="3846" y="9045"/>
                    <a:pt x="3930" y="9745"/>
                    <a:pt x="3650" y="10361"/>
                  </a:cubicBezTo>
                  <a:cubicBezTo>
                    <a:pt x="3417" y="10828"/>
                    <a:pt x="3034" y="11220"/>
                    <a:pt x="2679" y="11650"/>
                  </a:cubicBezTo>
                  <a:cubicBezTo>
                    <a:pt x="1046" y="13516"/>
                    <a:pt x="0" y="15850"/>
                    <a:pt x="75" y="18183"/>
                  </a:cubicBezTo>
                  <a:cubicBezTo>
                    <a:pt x="150" y="20554"/>
                    <a:pt x="1438" y="22888"/>
                    <a:pt x="3613" y="24213"/>
                  </a:cubicBezTo>
                  <a:cubicBezTo>
                    <a:pt x="4824" y="24931"/>
                    <a:pt x="6299" y="25315"/>
                    <a:pt x="7769" y="25315"/>
                  </a:cubicBezTo>
                  <a:cubicBezTo>
                    <a:pt x="8994" y="25315"/>
                    <a:pt x="10215" y="25048"/>
                    <a:pt x="11276" y="24484"/>
                  </a:cubicBezTo>
                  <a:cubicBezTo>
                    <a:pt x="12090" y="24825"/>
                    <a:pt x="13002" y="24989"/>
                    <a:pt x="13926" y="24989"/>
                  </a:cubicBezTo>
                  <a:cubicBezTo>
                    <a:pt x="15830" y="24989"/>
                    <a:pt x="17782" y="24291"/>
                    <a:pt x="19014" y="23009"/>
                  </a:cubicBezTo>
                  <a:cubicBezTo>
                    <a:pt x="20843" y="21142"/>
                    <a:pt x="21273" y="18417"/>
                    <a:pt x="20498" y="16083"/>
                  </a:cubicBezTo>
                  <a:cubicBezTo>
                    <a:pt x="20143" y="14954"/>
                    <a:pt x="19518" y="13908"/>
                    <a:pt x="18864" y="12891"/>
                  </a:cubicBezTo>
                  <a:cubicBezTo>
                    <a:pt x="18743" y="12742"/>
                    <a:pt x="18668" y="12546"/>
                    <a:pt x="18631" y="12350"/>
                  </a:cubicBezTo>
                  <a:cubicBezTo>
                    <a:pt x="18631" y="12191"/>
                    <a:pt x="18743" y="11995"/>
                    <a:pt x="18780" y="11808"/>
                  </a:cubicBezTo>
                  <a:cubicBezTo>
                    <a:pt x="20843" y="3090"/>
                    <a:pt x="16718" y="561"/>
                    <a:pt x="12835" y="57"/>
                  </a:cubicBezTo>
                  <a:cubicBezTo>
                    <a:pt x="12530" y="19"/>
                    <a:pt x="12225" y="0"/>
                    <a:pt x="11920"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225" name="Google Shape;1225;p40"/>
            <p:cNvGrpSpPr/>
            <p:nvPr/>
          </p:nvGrpSpPr>
          <p:grpSpPr>
            <a:xfrm>
              <a:off x="8149431" y="2521491"/>
              <a:ext cx="429313" cy="1803771"/>
              <a:chOff x="6097050" y="1346450"/>
              <a:chExt cx="196500" cy="825600"/>
            </a:xfrm>
          </p:grpSpPr>
          <p:sp>
            <p:nvSpPr>
              <p:cNvPr id="1226" name="Google Shape;1226;p40"/>
              <p:cNvSpPr/>
              <p:nvPr/>
            </p:nvSpPr>
            <p:spPr>
              <a:xfrm>
                <a:off x="6203225" y="1432075"/>
                <a:ext cx="20325" cy="739975"/>
              </a:xfrm>
              <a:custGeom>
                <a:avLst/>
                <a:gdLst/>
                <a:ahLst/>
                <a:cxnLst/>
                <a:rect l="l" t="t" r="r" b="b"/>
                <a:pathLst>
                  <a:path w="813" h="29599" extrusionOk="0">
                    <a:moveTo>
                      <a:pt x="420" y="1"/>
                    </a:moveTo>
                    <a:cubicBezTo>
                      <a:pt x="187" y="1"/>
                      <a:pt x="0" y="197"/>
                      <a:pt x="0" y="430"/>
                    </a:cubicBezTo>
                    <a:lnTo>
                      <a:pt x="0" y="29207"/>
                    </a:lnTo>
                    <a:cubicBezTo>
                      <a:pt x="0" y="29440"/>
                      <a:pt x="187" y="29599"/>
                      <a:pt x="420" y="29599"/>
                    </a:cubicBezTo>
                    <a:cubicBezTo>
                      <a:pt x="616" y="29599"/>
                      <a:pt x="812" y="29440"/>
                      <a:pt x="812" y="29207"/>
                    </a:cubicBezTo>
                    <a:lnTo>
                      <a:pt x="812" y="430"/>
                    </a:lnTo>
                    <a:cubicBezTo>
                      <a:pt x="812" y="197"/>
                      <a:pt x="616" y="1"/>
                      <a:pt x="42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7" name="Google Shape;1227;p40"/>
              <p:cNvSpPr/>
              <p:nvPr/>
            </p:nvSpPr>
            <p:spPr>
              <a:xfrm>
                <a:off x="6097050" y="1389375"/>
                <a:ext cx="124625" cy="276800"/>
              </a:xfrm>
              <a:custGeom>
                <a:avLst/>
                <a:gdLst/>
                <a:ahLst/>
                <a:cxnLst/>
                <a:rect l="l" t="t" r="r" b="b"/>
                <a:pathLst>
                  <a:path w="4985" h="11072" extrusionOk="0">
                    <a:moveTo>
                      <a:pt x="430" y="1"/>
                    </a:moveTo>
                    <a:cubicBezTo>
                      <a:pt x="234" y="1"/>
                      <a:pt x="84" y="113"/>
                      <a:pt x="84" y="309"/>
                    </a:cubicBezTo>
                    <a:cubicBezTo>
                      <a:pt x="47" y="971"/>
                      <a:pt x="0" y="1587"/>
                      <a:pt x="0" y="2250"/>
                    </a:cubicBezTo>
                    <a:cubicBezTo>
                      <a:pt x="0" y="3809"/>
                      <a:pt x="159" y="5405"/>
                      <a:pt x="747" y="6917"/>
                    </a:cubicBezTo>
                    <a:cubicBezTo>
                      <a:pt x="1447" y="8672"/>
                      <a:pt x="2763" y="10147"/>
                      <a:pt x="4396" y="11043"/>
                    </a:cubicBezTo>
                    <a:cubicBezTo>
                      <a:pt x="4449" y="11063"/>
                      <a:pt x="4501" y="11072"/>
                      <a:pt x="4550" y="11072"/>
                    </a:cubicBezTo>
                    <a:cubicBezTo>
                      <a:pt x="4688" y="11072"/>
                      <a:pt x="4808" y="11001"/>
                      <a:pt x="4863" y="10884"/>
                    </a:cubicBezTo>
                    <a:cubicBezTo>
                      <a:pt x="4985" y="10735"/>
                      <a:pt x="4901" y="10539"/>
                      <a:pt x="4751" y="10417"/>
                    </a:cubicBezTo>
                    <a:cubicBezTo>
                      <a:pt x="3230" y="9605"/>
                      <a:pt x="2026" y="8243"/>
                      <a:pt x="1363" y="6646"/>
                    </a:cubicBezTo>
                    <a:cubicBezTo>
                      <a:pt x="822" y="5284"/>
                      <a:pt x="700" y="3772"/>
                      <a:pt x="700" y="2250"/>
                    </a:cubicBezTo>
                    <a:cubicBezTo>
                      <a:pt x="700" y="1634"/>
                      <a:pt x="700" y="971"/>
                      <a:pt x="747" y="346"/>
                    </a:cubicBezTo>
                    <a:cubicBezTo>
                      <a:pt x="747" y="150"/>
                      <a:pt x="588" y="1"/>
                      <a:pt x="43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8" name="Google Shape;1228;p40"/>
              <p:cNvSpPr/>
              <p:nvPr/>
            </p:nvSpPr>
            <p:spPr>
              <a:xfrm>
                <a:off x="6207875" y="1346450"/>
                <a:ext cx="85675" cy="205950"/>
              </a:xfrm>
              <a:custGeom>
                <a:avLst/>
                <a:gdLst/>
                <a:ahLst/>
                <a:cxnLst/>
                <a:rect l="l" t="t" r="r" b="b"/>
                <a:pathLst>
                  <a:path w="3427" h="8238" extrusionOk="0">
                    <a:moveTo>
                      <a:pt x="2997" y="0"/>
                    </a:moveTo>
                    <a:cubicBezTo>
                      <a:pt x="2801" y="0"/>
                      <a:pt x="2652" y="159"/>
                      <a:pt x="2689" y="355"/>
                    </a:cubicBezTo>
                    <a:cubicBezTo>
                      <a:pt x="2726" y="1055"/>
                      <a:pt x="2764" y="1718"/>
                      <a:pt x="2764" y="2371"/>
                    </a:cubicBezTo>
                    <a:cubicBezTo>
                      <a:pt x="2764" y="3118"/>
                      <a:pt x="2726" y="3818"/>
                      <a:pt x="2530" y="4518"/>
                    </a:cubicBezTo>
                    <a:cubicBezTo>
                      <a:pt x="2381" y="5171"/>
                      <a:pt x="2101" y="5797"/>
                      <a:pt x="1718" y="6338"/>
                    </a:cubicBezTo>
                    <a:cubicBezTo>
                      <a:pt x="1326" y="6889"/>
                      <a:pt x="822" y="7318"/>
                      <a:pt x="234" y="7589"/>
                    </a:cubicBezTo>
                    <a:cubicBezTo>
                      <a:pt x="85" y="7663"/>
                      <a:pt x="1" y="7859"/>
                      <a:pt x="85" y="8018"/>
                    </a:cubicBezTo>
                    <a:cubicBezTo>
                      <a:pt x="112" y="8156"/>
                      <a:pt x="246" y="8237"/>
                      <a:pt x="378" y="8237"/>
                    </a:cubicBezTo>
                    <a:cubicBezTo>
                      <a:pt x="425" y="8237"/>
                      <a:pt x="472" y="8227"/>
                      <a:pt x="514" y="8205"/>
                    </a:cubicBezTo>
                    <a:cubicBezTo>
                      <a:pt x="1214" y="7897"/>
                      <a:pt x="1830" y="7355"/>
                      <a:pt x="2260" y="6730"/>
                    </a:cubicBezTo>
                    <a:cubicBezTo>
                      <a:pt x="2726" y="6151"/>
                      <a:pt x="3034" y="5405"/>
                      <a:pt x="3193" y="4667"/>
                    </a:cubicBezTo>
                    <a:cubicBezTo>
                      <a:pt x="3389" y="3930"/>
                      <a:pt x="3426" y="3155"/>
                      <a:pt x="3426" y="2371"/>
                    </a:cubicBezTo>
                    <a:cubicBezTo>
                      <a:pt x="3426" y="1671"/>
                      <a:pt x="3389" y="971"/>
                      <a:pt x="3352" y="318"/>
                    </a:cubicBezTo>
                    <a:cubicBezTo>
                      <a:pt x="3352" y="122"/>
                      <a:pt x="3156" y="0"/>
                      <a:pt x="2997"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1230" name="Google Shape;1230;p40"/>
          <p:cNvSpPr/>
          <p:nvPr/>
        </p:nvSpPr>
        <p:spPr>
          <a:xfrm>
            <a:off x="-110319" y="465252"/>
            <a:ext cx="1166372" cy="542433"/>
          </a:xfrm>
          <a:custGeom>
            <a:avLst/>
            <a:gdLst/>
            <a:ahLst/>
            <a:cxnLst/>
            <a:rect l="l" t="t" r="r" b="b"/>
            <a:pathLst>
              <a:path w="33584" h="16273" extrusionOk="0">
                <a:moveTo>
                  <a:pt x="0" y="16273"/>
                </a:moveTo>
                <a:cubicBezTo>
                  <a:pt x="7212" y="14924"/>
                  <a:pt x="16020" y="11414"/>
                  <a:pt x="18633" y="4558"/>
                </a:cubicBezTo>
                <a:cubicBezTo>
                  <a:pt x="19173" y="3140"/>
                  <a:pt x="19190" y="542"/>
                  <a:pt x="17740" y="95"/>
                </a:cubicBezTo>
                <a:cubicBezTo>
                  <a:pt x="14229" y="-987"/>
                  <a:pt x="10734" y="8224"/>
                  <a:pt x="13724" y="10360"/>
                </a:cubicBezTo>
                <a:cubicBezTo>
                  <a:pt x="19344" y="14375"/>
                  <a:pt x="30861" y="10795"/>
                  <a:pt x="33584" y="4447"/>
                </a:cubicBezTo>
              </a:path>
            </a:pathLst>
          </a:custGeom>
          <a:noFill/>
          <a:ln w="19050" cap="flat" cmpd="sng">
            <a:solidFill>
              <a:schemeClr val="dk2"/>
            </a:solidFill>
            <a:prstDash val="dash"/>
            <a:round/>
            <a:headEnd type="none" w="med" len="med"/>
            <a:tailEnd type="none" w="med" len="med"/>
          </a:ln>
        </p:spPr>
      </p:sp>
      <p:grpSp>
        <p:nvGrpSpPr>
          <p:cNvPr id="1231" name="Google Shape;1231;p40"/>
          <p:cNvGrpSpPr/>
          <p:nvPr/>
        </p:nvGrpSpPr>
        <p:grpSpPr>
          <a:xfrm>
            <a:off x="3068149" y="3957016"/>
            <a:ext cx="874419" cy="473805"/>
            <a:chOff x="2301112" y="2967762"/>
            <a:chExt cx="655814" cy="355354"/>
          </a:xfrm>
        </p:grpSpPr>
        <p:sp>
          <p:nvSpPr>
            <p:cNvPr id="1232" name="Google Shape;1232;p40"/>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3" name="Google Shape;1233;p40"/>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234" name="Google Shape;1234;p40"/>
          <p:cNvGrpSpPr/>
          <p:nvPr/>
        </p:nvGrpSpPr>
        <p:grpSpPr>
          <a:xfrm>
            <a:off x="1963682" y="3560649"/>
            <a:ext cx="739671" cy="400840"/>
            <a:chOff x="2301112" y="2967762"/>
            <a:chExt cx="655814" cy="355354"/>
          </a:xfrm>
        </p:grpSpPr>
        <p:sp>
          <p:nvSpPr>
            <p:cNvPr id="1235" name="Google Shape;1235;p40"/>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6" name="Google Shape;1236;p40"/>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237" name="Google Shape;1237;p40"/>
          <p:cNvGrpSpPr/>
          <p:nvPr/>
        </p:nvGrpSpPr>
        <p:grpSpPr>
          <a:xfrm>
            <a:off x="94798" y="3347800"/>
            <a:ext cx="739671" cy="400840"/>
            <a:chOff x="2301112" y="2967762"/>
            <a:chExt cx="655814" cy="355354"/>
          </a:xfrm>
        </p:grpSpPr>
        <p:sp>
          <p:nvSpPr>
            <p:cNvPr id="1238" name="Google Shape;1238;p40"/>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9" name="Google Shape;1239;p40"/>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240" name="Google Shape;1240;p40"/>
          <p:cNvGrpSpPr/>
          <p:nvPr/>
        </p:nvGrpSpPr>
        <p:grpSpPr>
          <a:xfrm>
            <a:off x="783421" y="3346268"/>
            <a:ext cx="739696" cy="1243432"/>
            <a:chOff x="304654" y="2412551"/>
            <a:chExt cx="554772" cy="932574"/>
          </a:xfrm>
        </p:grpSpPr>
        <p:sp>
          <p:nvSpPr>
            <p:cNvPr id="1241" name="Google Shape;1241;p40"/>
            <p:cNvSpPr/>
            <p:nvPr/>
          </p:nvSpPr>
          <p:spPr>
            <a:xfrm>
              <a:off x="304654" y="2412551"/>
              <a:ext cx="554772" cy="601091"/>
            </a:xfrm>
            <a:custGeom>
              <a:avLst/>
              <a:gdLst/>
              <a:ahLst/>
              <a:cxnLst/>
              <a:rect l="l" t="t" r="r" b="b"/>
              <a:pathLst>
                <a:path w="9839" h="10660" extrusionOk="0">
                  <a:moveTo>
                    <a:pt x="4901" y="1"/>
                  </a:moveTo>
                  <a:cubicBezTo>
                    <a:pt x="2213" y="1"/>
                    <a:pt x="1" y="2997"/>
                    <a:pt x="1" y="6693"/>
                  </a:cubicBezTo>
                  <a:cubicBezTo>
                    <a:pt x="1" y="8205"/>
                    <a:pt x="346" y="9568"/>
                    <a:pt x="934" y="10660"/>
                  </a:cubicBezTo>
                  <a:lnTo>
                    <a:pt x="8868" y="10660"/>
                  </a:lnTo>
                  <a:cubicBezTo>
                    <a:pt x="9484" y="9568"/>
                    <a:pt x="9839" y="8205"/>
                    <a:pt x="9839" y="6693"/>
                  </a:cubicBezTo>
                  <a:cubicBezTo>
                    <a:pt x="9839" y="2997"/>
                    <a:pt x="7617" y="1"/>
                    <a:pt x="4901"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242" name="Google Shape;1242;p40"/>
            <p:cNvGrpSpPr/>
            <p:nvPr/>
          </p:nvGrpSpPr>
          <p:grpSpPr>
            <a:xfrm>
              <a:off x="421718" y="2580213"/>
              <a:ext cx="320633" cy="764912"/>
              <a:chOff x="4503500" y="1320300"/>
              <a:chExt cx="310150" cy="739975"/>
            </a:xfrm>
          </p:grpSpPr>
          <p:sp>
            <p:nvSpPr>
              <p:cNvPr id="1243" name="Google Shape;1243;p40"/>
              <p:cNvSpPr/>
              <p:nvPr/>
            </p:nvSpPr>
            <p:spPr>
              <a:xfrm>
                <a:off x="4637675" y="1320300"/>
                <a:ext cx="20550" cy="739975"/>
              </a:xfrm>
              <a:custGeom>
                <a:avLst/>
                <a:gdLst/>
                <a:ahLst/>
                <a:cxnLst/>
                <a:rect l="l" t="t" r="r" b="b"/>
                <a:pathLst>
                  <a:path w="822" h="29599" extrusionOk="0">
                    <a:moveTo>
                      <a:pt x="430" y="1"/>
                    </a:moveTo>
                    <a:cubicBezTo>
                      <a:pt x="197" y="1"/>
                      <a:pt x="1" y="197"/>
                      <a:pt x="1" y="430"/>
                    </a:cubicBezTo>
                    <a:lnTo>
                      <a:pt x="1" y="29207"/>
                    </a:lnTo>
                    <a:cubicBezTo>
                      <a:pt x="1" y="29440"/>
                      <a:pt x="197" y="29599"/>
                      <a:pt x="430" y="29599"/>
                    </a:cubicBezTo>
                    <a:cubicBezTo>
                      <a:pt x="626" y="29599"/>
                      <a:pt x="822" y="29440"/>
                      <a:pt x="822" y="29207"/>
                    </a:cubicBezTo>
                    <a:lnTo>
                      <a:pt x="822" y="430"/>
                    </a:lnTo>
                    <a:cubicBezTo>
                      <a:pt x="822" y="197"/>
                      <a:pt x="626" y="1"/>
                      <a:pt x="43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4" name="Google Shape;1244;p40"/>
              <p:cNvSpPr/>
              <p:nvPr/>
            </p:nvSpPr>
            <p:spPr>
              <a:xfrm>
                <a:off x="4640700" y="1416275"/>
                <a:ext cx="172950" cy="143250"/>
              </a:xfrm>
              <a:custGeom>
                <a:avLst/>
                <a:gdLst/>
                <a:ahLst/>
                <a:cxnLst/>
                <a:rect l="l" t="t" r="r" b="b"/>
                <a:pathLst>
                  <a:path w="6918" h="5730" extrusionOk="0">
                    <a:moveTo>
                      <a:pt x="6540" y="1"/>
                    </a:moveTo>
                    <a:cubicBezTo>
                      <a:pt x="6378" y="1"/>
                      <a:pt x="6258" y="114"/>
                      <a:pt x="6217" y="278"/>
                    </a:cubicBezTo>
                    <a:cubicBezTo>
                      <a:pt x="5947" y="1604"/>
                      <a:pt x="5209" y="2892"/>
                      <a:pt x="4164" y="3741"/>
                    </a:cubicBezTo>
                    <a:cubicBezTo>
                      <a:pt x="3109" y="4562"/>
                      <a:pt x="1784" y="5029"/>
                      <a:pt x="468" y="5029"/>
                    </a:cubicBezTo>
                    <a:lnTo>
                      <a:pt x="346" y="5029"/>
                    </a:lnTo>
                    <a:cubicBezTo>
                      <a:pt x="150" y="5029"/>
                      <a:pt x="1" y="5178"/>
                      <a:pt x="1" y="5374"/>
                    </a:cubicBezTo>
                    <a:cubicBezTo>
                      <a:pt x="1" y="5533"/>
                      <a:pt x="150" y="5692"/>
                      <a:pt x="309" y="5729"/>
                    </a:cubicBezTo>
                    <a:lnTo>
                      <a:pt x="468" y="5729"/>
                    </a:lnTo>
                    <a:cubicBezTo>
                      <a:pt x="1942" y="5729"/>
                      <a:pt x="3417" y="5178"/>
                      <a:pt x="4584" y="4245"/>
                    </a:cubicBezTo>
                    <a:cubicBezTo>
                      <a:pt x="5751" y="3274"/>
                      <a:pt x="6609" y="1912"/>
                      <a:pt x="6880" y="399"/>
                    </a:cubicBezTo>
                    <a:cubicBezTo>
                      <a:pt x="6917" y="203"/>
                      <a:pt x="6805" y="45"/>
                      <a:pt x="6609" y="7"/>
                    </a:cubicBezTo>
                    <a:cubicBezTo>
                      <a:pt x="6585" y="3"/>
                      <a:pt x="6562" y="1"/>
                      <a:pt x="654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5" name="Google Shape;1245;p40"/>
              <p:cNvSpPr/>
              <p:nvPr/>
            </p:nvSpPr>
            <p:spPr>
              <a:xfrm>
                <a:off x="4546450" y="1326150"/>
                <a:ext cx="107825" cy="154675"/>
              </a:xfrm>
              <a:custGeom>
                <a:avLst/>
                <a:gdLst/>
                <a:ahLst/>
                <a:cxnLst/>
                <a:rect l="l" t="t" r="r" b="b"/>
                <a:pathLst>
                  <a:path w="4313" h="6187" extrusionOk="0">
                    <a:moveTo>
                      <a:pt x="345" y="0"/>
                    </a:moveTo>
                    <a:cubicBezTo>
                      <a:pt x="149" y="0"/>
                      <a:pt x="0" y="112"/>
                      <a:pt x="0" y="308"/>
                    </a:cubicBezTo>
                    <a:lnTo>
                      <a:pt x="0" y="616"/>
                    </a:lnTo>
                    <a:cubicBezTo>
                      <a:pt x="0" y="1783"/>
                      <a:pt x="271" y="2950"/>
                      <a:pt x="849" y="3930"/>
                    </a:cubicBezTo>
                    <a:cubicBezTo>
                      <a:pt x="1512" y="5013"/>
                      <a:pt x="2604" y="5909"/>
                      <a:pt x="3883" y="6179"/>
                    </a:cubicBezTo>
                    <a:cubicBezTo>
                      <a:pt x="3903" y="6184"/>
                      <a:pt x="3924" y="6186"/>
                      <a:pt x="3946" y="6186"/>
                    </a:cubicBezTo>
                    <a:cubicBezTo>
                      <a:pt x="4089" y="6186"/>
                      <a:pt x="4242" y="6079"/>
                      <a:pt x="4275" y="5909"/>
                    </a:cubicBezTo>
                    <a:cubicBezTo>
                      <a:pt x="4312" y="5750"/>
                      <a:pt x="4200" y="5563"/>
                      <a:pt x="4004" y="5517"/>
                    </a:cubicBezTo>
                    <a:cubicBezTo>
                      <a:pt x="2950" y="5283"/>
                      <a:pt x="2016" y="4546"/>
                      <a:pt x="1437" y="3575"/>
                    </a:cubicBezTo>
                    <a:cubicBezTo>
                      <a:pt x="933" y="2716"/>
                      <a:pt x="653" y="1671"/>
                      <a:pt x="653" y="616"/>
                    </a:cubicBezTo>
                    <a:lnTo>
                      <a:pt x="653" y="346"/>
                    </a:lnTo>
                    <a:cubicBezTo>
                      <a:pt x="700" y="150"/>
                      <a:pt x="541" y="0"/>
                      <a:pt x="345"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6" name="Google Shape;1246;p40"/>
              <p:cNvSpPr/>
              <p:nvPr/>
            </p:nvSpPr>
            <p:spPr>
              <a:xfrm>
                <a:off x="4503500" y="1515625"/>
                <a:ext cx="154725" cy="163500"/>
              </a:xfrm>
              <a:custGeom>
                <a:avLst/>
                <a:gdLst/>
                <a:ahLst/>
                <a:cxnLst/>
                <a:rect l="l" t="t" r="r" b="b"/>
                <a:pathLst>
                  <a:path w="6189" h="6540" extrusionOk="0">
                    <a:moveTo>
                      <a:pt x="355" y="0"/>
                    </a:moveTo>
                    <a:cubicBezTo>
                      <a:pt x="159" y="0"/>
                      <a:pt x="1" y="159"/>
                      <a:pt x="1" y="355"/>
                    </a:cubicBezTo>
                    <a:cubicBezTo>
                      <a:pt x="1" y="1904"/>
                      <a:pt x="626" y="3426"/>
                      <a:pt x="1671" y="4555"/>
                    </a:cubicBezTo>
                    <a:cubicBezTo>
                      <a:pt x="2763" y="5722"/>
                      <a:pt x="4238" y="6422"/>
                      <a:pt x="5797" y="6534"/>
                    </a:cubicBezTo>
                    <a:cubicBezTo>
                      <a:pt x="5817" y="6538"/>
                      <a:pt x="5837" y="6540"/>
                      <a:pt x="5857" y="6540"/>
                    </a:cubicBezTo>
                    <a:cubicBezTo>
                      <a:pt x="6024" y="6540"/>
                      <a:pt x="6152" y="6402"/>
                      <a:pt x="6152" y="6226"/>
                    </a:cubicBezTo>
                    <a:cubicBezTo>
                      <a:pt x="6189" y="6067"/>
                      <a:pt x="6030" y="5871"/>
                      <a:pt x="5834" y="5871"/>
                    </a:cubicBezTo>
                    <a:cubicBezTo>
                      <a:pt x="4472" y="5759"/>
                      <a:pt x="3118" y="5097"/>
                      <a:pt x="2185" y="4089"/>
                    </a:cubicBezTo>
                    <a:cubicBezTo>
                      <a:pt x="1251" y="3071"/>
                      <a:pt x="701" y="1718"/>
                      <a:pt x="663" y="318"/>
                    </a:cubicBezTo>
                    <a:cubicBezTo>
                      <a:pt x="663" y="159"/>
                      <a:pt x="505" y="0"/>
                      <a:pt x="355"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1247" name="Google Shape;1247;p40"/>
          <p:cNvGrpSpPr/>
          <p:nvPr/>
        </p:nvGrpSpPr>
        <p:grpSpPr>
          <a:xfrm>
            <a:off x="660649" y="4179467"/>
            <a:ext cx="874419" cy="473805"/>
            <a:chOff x="2301112" y="2967762"/>
            <a:chExt cx="655814" cy="355354"/>
          </a:xfrm>
        </p:grpSpPr>
        <p:sp>
          <p:nvSpPr>
            <p:cNvPr id="1248" name="Google Shape;1248;p40"/>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9" name="Google Shape;1249;p40"/>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250" name="Google Shape;1250;p40"/>
          <p:cNvGrpSpPr/>
          <p:nvPr/>
        </p:nvGrpSpPr>
        <p:grpSpPr>
          <a:xfrm flipH="1">
            <a:off x="8273232" y="4208300"/>
            <a:ext cx="874419" cy="473805"/>
            <a:chOff x="2301112" y="2967762"/>
            <a:chExt cx="655814" cy="355354"/>
          </a:xfrm>
        </p:grpSpPr>
        <p:sp>
          <p:nvSpPr>
            <p:cNvPr id="1251" name="Google Shape;1251;p40"/>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2" name="Google Shape;1252;p40"/>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253" name="Google Shape;1253;p40"/>
          <p:cNvGrpSpPr/>
          <p:nvPr/>
        </p:nvGrpSpPr>
        <p:grpSpPr>
          <a:xfrm flipH="1">
            <a:off x="9455849" y="3523949"/>
            <a:ext cx="739671" cy="400840"/>
            <a:chOff x="2301112" y="2967762"/>
            <a:chExt cx="655814" cy="355354"/>
          </a:xfrm>
        </p:grpSpPr>
        <p:sp>
          <p:nvSpPr>
            <p:cNvPr id="1254" name="Google Shape;1254;p40"/>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5" name="Google Shape;1255;p40"/>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256" name="Google Shape;1256;p40"/>
          <p:cNvGrpSpPr/>
          <p:nvPr/>
        </p:nvGrpSpPr>
        <p:grpSpPr>
          <a:xfrm>
            <a:off x="9286559" y="3443526"/>
            <a:ext cx="1316136" cy="2419145"/>
            <a:chOff x="9165869" y="2639469"/>
            <a:chExt cx="987102" cy="1814359"/>
          </a:xfrm>
        </p:grpSpPr>
        <p:sp>
          <p:nvSpPr>
            <p:cNvPr id="1257" name="Google Shape;1257;p40"/>
            <p:cNvSpPr/>
            <p:nvPr/>
          </p:nvSpPr>
          <p:spPr>
            <a:xfrm flipH="1">
              <a:off x="9824455" y="4216535"/>
              <a:ext cx="118892" cy="197956"/>
            </a:xfrm>
            <a:custGeom>
              <a:avLst/>
              <a:gdLst/>
              <a:ahLst/>
              <a:cxnLst/>
              <a:rect l="l" t="t" r="r" b="b"/>
              <a:pathLst>
                <a:path w="2605" h="4509" extrusionOk="0">
                  <a:moveTo>
                    <a:pt x="2408" y="0"/>
                  </a:moveTo>
                  <a:lnTo>
                    <a:pt x="0" y="234"/>
                  </a:lnTo>
                  <a:lnTo>
                    <a:pt x="75" y="3613"/>
                  </a:lnTo>
                  <a:lnTo>
                    <a:pt x="542" y="4434"/>
                  </a:lnTo>
                  <a:lnTo>
                    <a:pt x="2287" y="4509"/>
                  </a:lnTo>
                  <a:lnTo>
                    <a:pt x="2604" y="3687"/>
                  </a:lnTo>
                  <a:cubicBezTo>
                    <a:pt x="2334" y="3575"/>
                    <a:pt x="2408" y="1"/>
                    <a:pt x="2408" y="0"/>
                  </a:cubicBezTo>
                  <a:close/>
                </a:path>
              </a:pathLst>
            </a:custGeom>
            <a:solidFill>
              <a:srgbClr val="FFA49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8" name="Google Shape;1258;p40"/>
            <p:cNvSpPr/>
            <p:nvPr/>
          </p:nvSpPr>
          <p:spPr>
            <a:xfrm flipH="1">
              <a:off x="9694974" y="4368086"/>
              <a:ext cx="248373" cy="85742"/>
            </a:xfrm>
            <a:custGeom>
              <a:avLst/>
              <a:gdLst/>
              <a:ahLst/>
              <a:cxnLst/>
              <a:rect l="l" t="t" r="r" b="b"/>
              <a:pathLst>
                <a:path w="5442" h="1953" extrusionOk="0">
                  <a:moveTo>
                    <a:pt x="52" y="1"/>
                  </a:moveTo>
                  <a:cubicBezTo>
                    <a:pt x="18" y="1"/>
                    <a:pt x="0" y="2"/>
                    <a:pt x="0" y="2"/>
                  </a:cubicBezTo>
                  <a:lnTo>
                    <a:pt x="75" y="1915"/>
                  </a:lnTo>
                  <a:lnTo>
                    <a:pt x="5405" y="1953"/>
                  </a:lnTo>
                  <a:cubicBezTo>
                    <a:pt x="5442" y="1757"/>
                    <a:pt x="5367" y="1290"/>
                    <a:pt x="5171" y="1169"/>
                  </a:cubicBezTo>
                  <a:lnTo>
                    <a:pt x="2567" y="198"/>
                  </a:lnTo>
                  <a:cubicBezTo>
                    <a:pt x="2567" y="198"/>
                    <a:pt x="2408" y="399"/>
                    <a:pt x="2068" y="399"/>
                  </a:cubicBezTo>
                  <a:cubicBezTo>
                    <a:pt x="1955" y="399"/>
                    <a:pt x="1823" y="377"/>
                    <a:pt x="1671" y="319"/>
                  </a:cubicBezTo>
                  <a:cubicBezTo>
                    <a:pt x="769" y="26"/>
                    <a:pt x="217" y="1"/>
                    <a:pt x="52" y="1"/>
                  </a:cubicBezTo>
                  <a:close/>
                </a:path>
              </a:pathLst>
            </a:custGeom>
            <a:solidFill>
              <a:srgbClr val="EFEFE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9" name="Google Shape;1259;p40"/>
            <p:cNvSpPr/>
            <p:nvPr/>
          </p:nvSpPr>
          <p:spPr>
            <a:xfrm flipH="1">
              <a:off x="9705608" y="4392321"/>
              <a:ext cx="85256" cy="32444"/>
            </a:xfrm>
            <a:custGeom>
              <a:avLst/>
              <a:gdLst/>
              <a:ahLst/>
              <a:cxnLst/>
              <a:rect l="l" t="t" r="r" b="b"/>
              <a:pathLst>
                <a:path w="1868" h="739" extrusionOk="0">
                  <a:moveTo>
                    <a:pt x="159" y="1"/>
                  </a:moveTo>
                  <a:lnTo>
                    <a:pt x="1" y="738"/>
                  </a:lnTo>
                  <a:lnTo>
                    <a:pt x="1830" y="738"/>
                  </a:lnTo>
                  <a:cubicBezTo>
                    <a:pt x="1868" y="738"/>
                    <a:pt x="1868" y="701"/>
                    <a:pt x="1868" y="701"/>
                  </a:cubicBezTo>
                  <a:lnTo>
                    <a:pt x="159" y="1"/>
                  </a:lnTo>
                  <a:close/>
                </a:path>
              </a:pathLst>
            </a:custGeom>
            <a:solidFill>
              <a:srgbClr val="BC7BF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0" name="Google Shape;1260;p40"/>
            <p:cNvSpPr/>
            <p:nvPr/>
          </p:nvSpPr>
          <p:spPr>
            <a:xfrm flipH="1">
              <a:off x="9703919" y="4390696"/>
              <a:ext cx="88633" cy="34068"/>
            </a:xfrm>
            <a:custGeom>
              <a:avLst/>
              <a:gdLst/>
              <a:ahLst/>
              <a:cxnLst/>
              <a:rect l="l" t="t" r="r" b="b"/>
              <a:pathLst>
                <a:path w="1942" h="776" extrusionOk="0">
                  <a:moveTo>
                    <a:pt x="234" y="75"/>
                  </a:moveTo>
                  <a:lnTo>
                    <a:pt x="1830" y="738"/>
                  </a:lnTo>
                  <a:lnTo>
                    <a:pt x="75" y="738"/>
                  </a:lnTo>
                  <a:lnTo>
                    <a:pt x="234" y="75"/>
                  </a:lnTo>
                  <a:close/>
                  <a:moveTo>
                    <a:pt x="150" y="0"/>
                  </a:moveTo>
                  <a:lnTo>
                    <a:pt x="0" y="775"/>
                  </a:lnTo>
                  <a:lnTo>
                    <a:pt x="1867" y="775"/>
                  </a:lnTo>
                  <a:cubicBezTo>
                    <a:pt x="1905" y="775"/>
                    <a:pt x="1905" y="775"/>
                    <a:pt x="1905" y="738"/>
                  </a:cubicBezTo>
                  <a:cubicBezTo>
                    <a:pt x="1942" y="738"/>
                    <a:pt x="1905" y="700"/>
                    <a:pt x="1905" y="700"/>
                  </a:cubicBezTo>
                  <a:lnTo>
                    <a:pt x="150" y="0"/>
                  </a:lnTo>
                  <a:close/>
                </a:path>
              </a:pathLst>
            </a:custGeom>
            <a:solidFill>
              <a:srgbClr val="BC7BF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1" name="Google Shape;1261;p40"/>
            <p:cNvSpPr/>
            <p:nvPr/>
          </p:nvSpPr>
          <p:spPr>
            <a:xfrm flipH="1">
              <a:off x="9922033" y="4368130"/>
              <a:ext cx="21314" cy="56634"/>
            </a:xfrm>
            <a:custGeom>
              <a:avLst/>
              <a:gdLst/>
              <a:ahLst/>
              <a:cxnLst/>
              <a:rect l="l" t="t" r="r" b="b"/>
              <a:pathLst>
                <a:path w="467" h="1290" extrusionOk="0">
                  <a:moveTo>
                    <a:pt x="0" y="1"/>
                  </a:moveTo>
                  <a:lnTo>
                    <a:pt x="75" y="1289"/>
                  </a:lnTo>
                  <a:lnTo>
                    <a:pt x="467" y="1252"/>
                  </a:lnTo>
                  <a:lnTo>
                    <a:pt x="346" y="48"/>
                  </a:lnTo>
                  <a:cubicBezTo>
                    <a:pt x="308" y="48"/>
                    <a:pt x="0" y="1"/>
                    <a:pt x="0" y="1"/>
                  </a:cubicBezTo>
                  <a:close/>
                </a:path>
              </a:pathLst>
            </a:custGeom>
            <a:solidFill>
              <a:srgbClr val="CBD0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2" name="Google Shape;1262;p40"/>
            <p:cNvSpPr/>
            <p:nvPr/>
          </p:nvSpPr>
          <p:spPr>
            <a:xfrm flipH="1">
              <a:off x="9703919" y="4423052"/>
              <a:ext cx="237739" cy="3337"/>
            </a:xfrm>
            <a:custGeom>
              <a:avLst/>
              <a:gdLst/>
              <a:ahLst/>
              <a:cxnLst/>
              <a:rect l="l" t="t" r="r" b="b"/>
              <a:pathLst>
                <a:path w="5209" h="76" extrusionOk="0">
                  <a:moveTo>
                    <a:pt x="38" y="1"/>
                  </a:moveTo>
                  <a:cubicBezTo>
                    <a:pt x="38" y="1"/>
                    <a:pt x="1" y="1"/>
                    <a:pt x="1" y="38"/>
                  </a:cubicBezTo>
                  <a:lnTo>
                    <a:pt x="38" y="38"/>
                  </a:lnTo>
                  <a:lnTo>
                    <a:pt x="5172" y="75"/>
                  </a:lnTo>
                  <a:cubicBezTo>
                    <a:pt x="5209" y="75"/>
                    <a:pt x="5209" y="38"/>
                    <a:pt x="5209" y="38"/>
                  </a:cubicBezTo>
                  <a:cubicBezTo>
                    <a:pt x="5209" y="38"/>
                    <a:pt x="5209" y="1"/>
                    <a:pt x="5172" y="1"/>
                  </a:cubicBezTo>
                  <a:close/>
                </a:path>
              </a:pathLst>
            </a:custGeom>
            <a:solidFill>
              <a:srgbClr val="BC7BF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3" name="Google Shape;1263;p40"/>
            <p:cNvSpPr/>
            <p:nvPr/>
          </p:nvSpPr>
          <p:spPr>
            <a:xfrm flipH="1">
              <a:off x="9746501" y="3542017"/>
              <a:ext cx="266309" cy="783572"/>
            </a:xfrm>
            <a:custGeom>
              <a:avLst/>
              <a:gdLst/>
              <a:ahLst/>
              <a:cxnLst/>
              <a:rect l="l" t="t" r="r" b="b"/>
              <a:pathLst>
                <a:path w="5835" h="17848" extrusionOk="0">
                  <a:moveTo>
                    <a:pt x="5676" y="1"/>
                  </a:moveTo>
                  <a:lnTo>
                    <a:pt x="1" y="776"/>
                  </a:lnTo>
                  <a:lnTo>
                    <a:pt x="1056" y="8709"/>
                  </a:lnTo>
                  <a:cubicBezTo>
                    <a:pt x="1205" y="9913"/>
                    <a:pt x="1364" y="17577"/>
                    <a:pt x="1364" y="17577"/>
                  </a:cubicBezTo>
                  <a:lnTo>
                    <a:pt x="4089" y="17847"/>
                  </a:lnTo>
                  <a:lnTo>
                    <a:pt x="5489" y="12331"/>
                  </a:lnTo>
                  <a:cubicBezTo>
                    <a:pt x="5722" y="11351"/>
                    <a:pt x="5834" y="10343"/>
                    <a:pt x="5834" y="9335"/>
                  </a:cubicBezTo>
                  <a:lnTo>
                    <a:pt x="5676" y="1"/>
                  </a:lnTo>
                  <a:close/>
                </a:path>
              </a:pathLst>
            </a:custGeom>
            <a:solidFill>
              <a:srgbClr val="01A0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4" name="Google Shape;1264;p40"/>
            <p:cNvSpPr/>
            <p:nvPr/>
          </p:nvSpPr>
          <p:spPr>
            <a:xfrm flipH="1">
              <a:off x="9746501" y="3542017"/>
              <a:ext cx="266309" cy="783572"/>
            </a:xfrm>
            <a:custGeom>
              <a:avLst/>
              <a:gdLst/>
              <a:ahLst/>
              <a:cxnLst/>
              <a:rect l="l" t="t" r="r" b="b"/>
              <a:pathLst>
                <a:path w="5835" h="17848" extrusionOk="0">
                  <a:moveTo>
                    <a:pt x="5676" y="1"/>
                  </a:moveTo>
                  <a:lnTo>
                    <a:pt x="1" y="776"/>
                  </a:lnTo>
                  <a:lnTo>
                    <a:pt x="1056" y="8709"/>
                  </a:lnTo>
                  <a:cubicBezTo>
                    <a:pt x="1205" y="9913"/>
                    <a:pt x="1364" y="17577"/>
                    <a:pt x="1364" y="17577"/>
                  </a:cubicBezTo>
                  <a:lnTo>
                    <a:pt x="4089" y="17847"/>
                  </a:lnTo>
                  <a:lnTo>
                    <a:pt x="5489" y="12331"/>
                  </a:lnTo>
                  <a:cubicBezTo>
                    <a:pt x="5722" y="11351"/>
                    <a:pt x="5834" y="10343"/>
                    <a:pt x="5834" y="9335"/>
                  </a:cubicBezTo>
                  <a:lnTo>
                    <a:pt x="5676" y="1"/>
                  </a:lnTo>
                  <a:close/>
                </a:path>
              </a:pathLst>
            </a:custGeom>
            <a:solidFill>
              <a:srgbClr val="000000">
                <a:alpha val="223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5" name="Google Shape;1265;p40"/>
            <p:cNvSpPr/>
            <p:nvPr/>
          </p:nvSpPr>
          <p:spPr>
            <a:xfrm flipH="1">
              <a:off x="9311552" y="4124340"/>
              <a:ext cx="195157" cy="202873"/>
            </a:xfrm>
            <a:custGeom>
              <a:avLst/>
              <a:gdLst/>
              <a:ahLst/>
              <a:cxnLst/>
              <a:rect l="l" t="t" r="r" b="b"/>
              <a:pathLst>
                <a:path w="4276" h="4621" extrusionOk="0">
                  <a:moveTo>
                    <a:pt x="2017" y="0"/>
                  </a:moveTo>
                  <a:lnTo>
                    <a:pt x="1" y="1316"/>
                  </a:lnTo>
                  <a:lnTo>
                    <a:pt x="1905" y="4117"/>
                  </a:lnTo>
                  <a:lnTo>
                    <a:pt x="2717" y="4621"/>
                  </a:lnTo>
                  <a:lnTo>
                    <a:pt x="4275" y="3921"/>
                  </a:lnTo>
                  <a:lnTo>
                    <a:pt x="4201" y="3071"/>
                  </a:lnTo>
                  <a:cubicBezTo>
                    <a:pt x="3921" y="3071"/>
                    <a:pt x="2017" y="0"/>
                    <a:pt x="2017" y="0"/>
                  </a:cubicBezTo>
                  <a:close/>
                </a:path>
              </a:pathLst>
            </a:custGeom>
            <a:solidFill>
              <a:srgbClr val="FFA49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6" name="Google Shape;1266;p40"/>
            <p:cNvSpPr/>
            <p:nvPr/>
          </p:nvSpPr>
          <p:spPr>
            <a:xfrm flipH="1">
              <a:off x="9165869" y="4243579"/>
              <a:ext cx="259463" cy="131576"/>
            </a:xfrm>
            <a:custGeom>
              <a:avLst/>
              <a:gdLst/>
              <a:ahLst/>
              <a:cxnLst/>
              <a:rect l="l" t="t" r="r" b="b"/>
              <a:pathLst>
                <a:path w="5685" h="2997" extrusionOk="0">
                  <a:moveTo>
                    <a:pt x="5134" y="0"/>
                  </a:moveTo>
                  <a:lnTo>
                    <a:pt x="2334" y="318"/>
                  </a:lnTo>
                  <a:cubicBezTo>
                    <a:pt x="2334" y="318"/>
                    <a:pt x="2296" y="738"/>
                    <a:pt x="1596" y="859"/>
                  </a:cubicBezTo>
                  <a:cubicBezTo>
                    <a:pt x="467" y="1018"/>
                    <a:pt x="0" y="1326"/>
                    <a:pt x="0" y="1326"/>
                  </a:cubicBezTo>
                  <a:lnTo>
                    <a:pt x="934" y="2997"/>
                  </a:lnTo>
                  <a:lnTo>
                    <a:pt x="5685" y="589"/>
                  </a:lnTo>
                  <a:cubicBezTo>
                    <a:pt x="5638" y="392"/>
                    <a:pt x="5330" y="0"/>
                    <a:pt x="5134" y="0"/>
                  </a:cubicBezTo>
                  <a:close/>
                </a:path>
              </a:pathLst>
            </a:custGeom>
            <a:solidFill>
              <a:srgbClr val="EFEFE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7" name="Google Shape;1267;p40"/>
            <p:cNvSpPr/>
            <p:nvPr/>
          </p:nvSpPr>
          <p:spPr>
            <a:xfrm flipH="1">
              <a:off x="9187183" y="4245203"/>
              <a:ext cx="85210" cy="39381"/>
            </a:xfrm>
            <a:custGeom>
              <a:avLst/>
              <a:gdLst/>
              <a:ahLst/>
              <a:cxnLst/>
              <a:rect l="l" t="t" r="r" b="b"/>
              <a:pathLst>
                <a:path w="1867" h="897" extrusionOk="0">
                  <a:moveTo>
                    <a:pt x="1820" y="1"/>
                  </a:moveTo>
                  <a:lnTo>
                    <a:pt x="0" y="159"/>
                  </a:lnTo>
                  <a:lnTo>
                    <a:pt x="187" y="897"/>
                  </a:lnTo>
                  <a:lnTo>
                    <a:pt x="1820" y="47"/>
                  </a:lnTo>
                  <a:cubicBezTo>
                    <a:pt x="1867" y="47"/>
                    <a:pt x="1867" y="1"/>
                    <a:pt x="1820" y="1"/>
                  </a:cubicBezTo>
                  <a:close/>
                </a:path>
              </a:pathLst>
            </a:custGeom>
            <a:solidFill>
              <a:srgbClr val="BC7BF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8" name="Google Shape;1268;p40"/>
            <p:cNvSpPr/>
            <p:nvPr/>
          </p:nvSpPr>
          <p:spPr>
            <a:xfrm flipH="1">
              <a:off x="9187183" y="4245203"/>
              <a:ext cx="87355" cy="41049"/>
            </a:xfrm>
            <a:custGeom>
              <a:avLst/>
              <a:gdLst/>
              <a:ahLst/>
              <a:cxnLst/>
              <a:rect l="l" t="t" r="r" b="b"/>
              <a:pathLst>
                <a:path w="1914" h="935" extrusionOk="0">
                  <a:moveTo>
                    <a:pt x="1830" y="47"/>
                  </a:moveTo>
                  <a:lnTo>
                    <a:pt x="281" y="860"/>
                  </a:lnTo>
                  <a:lnTo>
                    <a:pt x="85" y="159"/>
                  </a:lnTo>
                  <a:lnTo>
                    <a:pt x="1830" y="47"/>
                  </a:lnTo>
                  <a:close/>
                  <a:moveTo>
                    <a:pt x="1867" y="1"/>
                  </a:moveTo>
                  <a:lnTo>
                    <a:pt x="47" y="122"/>
                  </a:lnTo>
                  <a:lnTo>
                    <a:pt x="1" y="122"/>
                  </a:lnTo>
                  <a:lnTo>
                    <a:pt x="234" y="934"/>
                  </a:lnTo>
                  <a:lnTo>
                    <a:pt x="1914" y="85"/>
                  </a:lnTo>
                  <a:lnTo>
                    <a:pt x="1914" y="47"/>
                  </a:lnTo>
                  <a:cubicBezTo>
                    <a:pt x="1914" y="1"/>
                    <a:pt x="1914" y="1"/>
                    <a:pt x="1867" y="1"/>
                  </a:cubicBezTo>
                  <a:close/>
                </a:path>
              </a:pathLst>
            </a:custGeom>
            <a:solidFill>
              <a:srgbClr val="BC7BF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9" name="Google Shape;1269;p40"/>
            <p:cNvSpPr/>
            <p:nvPr/>
          </p:nvSpPr>
          <p:spPr>
            <a:xfrm flipH="1">
              <a:off x="9382705" y="4294813"/>
              <a:ext cx="42628" cy="54922"/>
            </a:xfrm>
            <a:custGeom>
              <a:avLst/>
              <a:gdLst/>
              <a:ahLst/>
              <a:cxnLst/>
              <a:rect l="l" t="t" r="r" b="b"/>
              <a:pathLst>
                <a:path w="934" h="1251" extrusionOk="0">
                  <a:moveTo>
                    <a:pt x="318" y="0"/>
                  </a:moveTo>
                  <a:cubicBezTo>
                    <a:pt x="271" y="0"/>
                    <a:pt x="0" y="159"/>
                    <a:pt x="0" y="159"/>
                  </a:cubicBezTo>
                  <a:lnTo>
                    <a:pt x="626" y="1251"/>
                  </a:lnTo>
                  <a:lnTo>
                    <a:pt x="934" y="1055"/>
                  </a:lnTo>
                  <a:lnTo>
                    <a:pt x="318" y="0"/>
                  </a:lnTo>
                  <a:close/>
                </a:path>
              </a:pathLst>
            </a:custGeom>
            <a:solidFill>
              <a:srgbClr val="CBD0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0" name="Google Shape;1270;p40"/>
            <p:cNvSpPr/>
            <p:nvPr/>
          </p:nvSpPr>
          <p:spPr>
            <a:xfrm flipH="1">
              <a:off x="9185449" y="4245203"/>
              <a:ext cx="211359" cy="104532"/>
            </a:xfrm>
            <a:custGeom>
              <a:avLst/>
              <a:gdLst/>
              <a:ahLst/>
              <a:cxnLst/>
              <a:rect l="l" t="t" r="r" b="b"/>
              <a:pathLst>
                <a:path w="4631" h="2381" extrusionOk="0">
                  <a:moveTo>
                    <a:pt x="4593" y="1"/>
                  </a:moveTo>
                  <a:lnTo>
                    <a:pt x="1" y="2334"/>
                  </a:lnTo>
                  <a:lnTo>
                    <a:pt x="1" y="2381"/>
                  </a:lnTo>
                  <a:lnTo>
                    <a:pt x="38" y="2381"/>
                  </a:lnTo>
                  <a:lnTo>
                    <a:pt x="4630" y="85"/>
                  </a:lnTo>
                  <a:lnTo>
                    <a:pt x="4630" y="47"/>
                  </a:lnTo>
                  <a:lnTo>
                    <a:pt x="4593" y="1"/>
                  </a:lnTo>
                  <a:close/>
                </a:path>
              </a:pathLst>
            </a:custGeom>
            <a:solidFill>
              <a:srgbClr val="BC7BF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1" name="Google Shape;1271;p40"/>
            <p:cNvSpPr/>
            <p:nvPr/>
          </p:nvSpPr>
          <p:spPr>
            <a:xfrm flipH="1">
              <a:off x="9345189" y="3584646"/>
              <a:ext cx="670999" cy="662664"/>
            </a:xfrm>
            <a:custGeom>
              <a:avLst/>
              <a:gdLst/>
              <a:ahLst/>
              <a:cxnLst/>
              <a:rect l="l" t="t" r="r" b="b"/>
              <a:pathLst>
                <a:path w="14702" h="15094" extrusionOk="0">
                  <a:moveTo>
                    <a:pt x="6842" y="1"/>
                  </a:moveTo>
                  <a:lnTo>
                    <a:pt x="504" y="234"/>
                  </a:lnTo>
                  <a:lnTo>
                    <a:pt x="0" y="271"/>
                  </a:lnTo>
                  <a:cubicBezTo>
                    <a:pt x="345" y="2642"/>
                    <a:pt x="971" y="4359"/>
                    <a:pt x="2763" y="5946"/>
                  </a:cubicBezTo>
                  <a:lnTo>
                    <a:pt x="6534" y="8830"/>
                  </a:lnTo>
                  <a:cubicBezTo>
                    <a:pt x="7309" y="9530"/>
                    <a:pt x="8009" y="10268"/>
                    <a:pt x="8634" y="11127"/>
                  </a:cubicBezTo>
                  <a:lnTo>
                    <a:pt x="11705" y="15093"/>
                  </a:lnTo>
                  <a:lnTo>
                    <a:pt x="14701" y="13647"/>
                  </a:lnTo>
                  <a:lnTo>
                    <a:pt x="12676" y="8980"/>
                  </a:lnTo>
                  <a:cubicBezTo>
                    <a:pt x="11976" y="7430"/>
                    <a:pt x="11164" y="5946"/>
                    <a:pt x="10146" y="4546"/>
                  </a:cubicBezTo>
                  <a:lnTo>
                    <a:pt x="6842" y="1"/>
                  </a:lnTo>
                  <a:close/>
                </a:path>
              </a:pathLst>
            </a:custGeom>
            <a:solidFill>
              <a:srgbClr val="01A0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2" name="Google Shape;1272;p40"/>
            <p:cNvSpPr/>
            <p:nvPr/>
          </p:nvSpPr>
          <p:spPr>
            <a:xfrm flipH="1">
              <a:off x="9631078" y="2639469"/>
              <a:ext cx="434949" cy="380152"/>
            </a:xfrm>
            <a:custGeom>
              <a:avLst/>
              <a:gdLst/>
              <a:ahLst/>
              <a:cxnLst/>
              <a:rect l="l" t="t" r="r" b="b"/>
              <a:pathLst>
                <a:path w="9530" h="8659" extrusionOk="0">
                  <a:moveTo>
                    <a:pt x="5306" y="0"/>
                  </a:moveTo>
                  <a:cubicBezTo>
                    <a:pt x="5185" y="0"/>
                    <a:pt x="5062" y="8"/>
                    <a:pt x="4938" y="24"/>
                  </a:cubicBezTo>
                  <a:cubicBezTo>
                    <a:pt x="2455" y="332"/>
                    <a:pt x="1092" y="2899"/>
                    <a:pt x="1092" y="2899"/>
                  </a:cubicBezTo>
                  <a:cubicBezTo>
                    <a:pt x="0" y="4925"/>
                    <a:pt x="1671" y="8658"/>
                    <a:pt x="1671" y="8658"/>
                  </a:cubicBezTo>
                  <a:lnTo>
                    <a:pt x="8755" y="8191"/>
                  </a:lnTo>
                  <a:cubicBezTo>
                    <a:pt x="8755" y="8191"/>
                    <a:pt x="9222" y="6903"/>
                    <a:pt x="9371" y="5429"/>
                  </a:cubicBezTo>
                  <a:cubicBezTo>
                    <a:pt x="9530" y="3636"/>
                    <a:pt x="8830" y="1891"/>
                    <a:pt x="7355" y="762"/>
                  </a:cubicBezTo>
                  <a:cubicBezTo>
                    <a:pt x="6781" y="325"/>
                    <a:pt x="6088" y="0"/>
                    <a:pt x="5306" y="0"/>
                  </a:cubicBezTo>
                  <a:close/>
                </a:path>
              </a:pathLst>
            </a:custGeom>
            <a:solidFill>
              <a:srgbClr val="5A25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3" name="Google Shape;1273;p40"/>
            <p:cNvSpPr/>
            <p:nvPr/>
          </p:nvSpPr>
          <p:spPr>
            <a:xfrm flipH="1">
              <a:off x="9938189" y="3090392"/>
              <a:ext cx="214782" cy="366059"/>
            </a:xfrm>
            <a:custGeom>
              <a:avLst/>
              <a:gdLst/>
              <a:ahLst/>
              <a:cxnLst/>
              <a:rect l="l" t="t" r="r" b="b"/>
              <a:pathLst>
                <a:path w="4706" h="8338" extrusionOk="0">
                  <a:moveTo>
                    <a:pt x="4199" y="1"/>
                  </a:moveTo>
                  <a:cubicBezTo>
                    <a:pt x="3200" y="1"/>
                    <a:pt x="1029" y="208"/>
                    <a:pt x="580" y="1962"/>
                  </a:cubicBezTo>
                  <a:cubicBezTo>
                    <a:pt x="346" y="2895"/>
                    <a:pt x="76" y="3987"/>
                    <a:pt x="38" y="5425"/>
                  </a:cubicBezTo>
                  <a:cubicBezTo>
                    <a:pt x="1" y="6433"/>
                    <a:pt x="468" y="7992"/>
                    <a:pt x="2026" y="8337"/>
                  </a:cubicBezTo>
                  <a:lnTo>
                    <a:pt x="3426" y="7796"/>
                  </a:lnTo>
                  <a:lnTo>
                    <a:pt x="4705" y="21"/>
                  </a:lnTo>
                  <a:cubicBezTo>
                    <a:pt x="4705" y="21"/>
                    <a:pt x="4508" y="1"/>
                    <a:pt x="4199" y="1"/>
                  </a:cubicBezTo>
                  <a:close/>
                </a:path>
              </a:pathLst>
            </a:custGeom>
            <a:solidFill>
              <a:srgbClr val="FFAEC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4" name="Google Shape;1274;p40"/>
            <p:cNvSpPr/>
            <p:nvPr/>
          </p:nvSpPr>
          <p:spPr>
            <a:xfrm flipH="1">
              <a:off x="9952247" y="3052153"/>
              <a:ext cx="195613" cy="237073"/>
            </a:xfrm>
            <a:custGeom>
              <a:avLst/>
              <a:gdLst/>
              <a:ahLst/>
              <a:cxnLst/>
              <a:rect l="l" t="t" r="r" b="b"/>
              <a:pathLst>
                <a:path w="4286" h="5400" extrusionOk="0">
                  <a:moveTo>
                    <a:pt x="3569" y="0"/>
                  </a:moveTo>
                  <a:cubicBezTo>
                    <a:pt x="3047" y="0"/>
                    <a:pt x="2506" y="190"/>
                    <a:pt x="1952" y="266"/>
                  </a:cubicBezTo>
                  <a:cubicBezTo>
                    <a:pt x="701" y="499"/>
                    <a:pt x="1" y="4158"/>
                    <a:pt x="122" y="4588"/>
                  </a:cubicBezTo>
                  <a:cubicBezTo>
                    <a:pt x="229" y="4988"/>
                    <a:pt x="390" y="5399"/>
                    <a:pt x="641" y="5399"/>
                  </a:cubicBezTo>
                  <a:cubicBezTo>
                    <a:pt x="852" y="5399"/>
                    <a:pt x="1126" y="5107"/>
                    <a:pt x="1485" y="4270"/>
                  </a:cubicBezTo>
                  <a:cubicBezTo>
                    <a:pt x="1914" y="3300"/>
                    <a:pt x="3314" y="770"/>
                    <a:pt x="3314" y="770"/>
                  </a:cubicBezTo>
                  <a:lnTo>
                    <a:pt x="4285" y="154"/>
                  </a:lnTo>
                  <a:cubicBezTo>
                    <a:pt x="4051" y="41"/>
                    <a:pt x="3812" y="0"/>
                    <a:pt x="3569" y="0"/>
                  </a:cubicBezTo>
                  <a:close/>
                </a:path>
              </a:pathLst>
            </a:custGeom>
            <a:solidFill>
              <a:srgbClr val="EF369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5" name="Google Shape;1275;p40"/>
            <p:cNvSpPr/>
            <p:nvPr/>
          </p:nvSpPr>
          <p:spPr>
            <a:xfrm flipH="1">
              <a:off x="9599084" y="3025724"/>
              <a:ext cx="202413" cy="453249"/>
            </a:xfrm>
            <a:custGeom>
              <a:avLst/>
              <a:gdLst/>
              <a:ahLst/>
              <a:cxnLst/>
              <a:rect l="l" t="t" r="r" b="b"/>
              <a:pathLst>
                <a:path w="4435" h="10324" extrusionOk="0">
                  <a:moveTo>
                    <a:pt x="989" y="1"/>
                  </a:moveTo>
                  <a:cubicBezTo>
                    <a:pt x="959" y="1"/>
                    <a:pt x="928" y="3"/>
                    <a:pt x="896" y="9"/>
                  </a:cubicBezTo>
                  <a:cubicBezTo>
                    <a:pt x="738" y="9"/>
                    <a:pt x="663" y="56"/>
                    <a:pt x="663" y="56"/>
                  </a:cubicBezTo>
                  <a:lnTo>
                    <a:pt x="579" y="93"/>
                  </a:lnTo>
                  <a:cubicBezTo>
                    <a:pt x="0" y="868"/>
                    <a:pt x="4434" y="10323"/>
                    <a:pt x="4434" y="10323"/>
                  </a:cubicBezTo>
                  <a:cubicBezTo>
                    <a:pt x="4434" y="10323"/>
                    <a:pt x="4163" y="7169"/>
                    <a:pt x="4126" y="6935"/>
                  </a:cubicBezTo>
                  <a:cubicBezTo>
                    <a:pt x="3501" y="2576"/>
                    <a:pt x="1867" y="672"/>
                    <a:pt x="1401" y="205"/>
                  </a:cubicBezTo>
                  <a:cubicBezTo>
                    <a:pt x="1299" y="80"/>
                    <a:pt x="1150" y="1"/>
                    <a:pt x="989" y="1"/>
                  </a:cubicBezTo>
                  <a:close/>
                </a:path>
              </a:pathLst>
            </a:custGeom>
            <a:solidFill>
              <a:srgbClr val="338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6" name="Google Shape;1276;p40"/>
            <p:cNvSpPr/>
            <p:nvPr/>
          </p:nvSpPr>
          <p:spPr>
            <a:xfrm flipH="1">
              <a:off x="9753758" y="2981865"/>
              <a:ext cx="140206" cy="141805"/>
            </a:xfrm>
            <a:custGeom>
              <a:avLst/>
              <a:gdLst/>
              <a:ahLst/>
              <a:cxnLst/>
              <a:rect l="l" t="t" r="r" b="b"/>
              <a:pathLst>
                <a:path w="3072" h="3230" extrusionOk="0">
                  <a:moveTo>
                    <a:pt x="505" y="0"/>
                  </a:moveTo>
                  <a:lnTo>
                    <a:pt x="318" y="1167"/>
                  </a:lnTo>
                  <a:lnTo>
                    <a:pt x="1" y="2838"/>
                  </a:lnTo>
                  <a:lnTo>
                    <a:pt x="2922" y="3230"/>
                  </a:lnTo>
                  <a:lnTo>
                    <a:pt x="3072" y="75"/>
                  </a:lnTo>
                  <a:lnTo>
                    <a:pt x="505" y="0"/>
                  </a:lnTo>
                  <a:close/>
                </a:path>
              </a:pathLst>
            </a:custGeom>
            <a:solidFill>
              <a:srgbClr val="FFA49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7" name="Google Shape;1277;p40"/>
            <p:cNvSpPr/>
            <p:nvPr/>
          </p:nvSpPr>
          <p:spPr>
            <a:xfrm flipH="1">
              <a:off x="9753758" y="2981865"/>
              <a:ext cx="129526" cy="63132"/>
            </a:xfrm>
            <a:custGeom>
              <a:avLst/>
              <a:gdLst/>
              <a:ahLst/>
              <a:cxnLst/>
              <a:rect l="l" t="t" r="r" b="b"/>
              <a:pathLst>
                <a:path w="2838" h="1438" extrusionOk="0">
                  <a:moveTo>
                    <a:pt x="271" y="0"/>
                  </a:moveTo>
                  <a:lnTo>
                    <a:pt x="84" y="1167"/>
                  </a:lnTo>
                  <a:lnTo>
                    <a:pt x="0" y="1438"/>
                  </a:lnTo>
                  <a:cubicBezTo>
                    <a:pt x="2371" y="1130"/>
                    <a:pt x="2838" y="75"/>
                    <a:pt x="2838" y="75"/>
                  </a:cubicBezTo>
                  <a:lnTo>
                    <a:pt x="271" y="0"/>
                  </a:lnTo>
                  <a:close/>
                </a:path>
              </a:pathLst>
            </a:custGeom>
            <a:solidFill>
              <a:srgbClr val="000000">
                <a:alpha val="100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8" name="Google Shape;1278;p40"/>
            <p:cNvSpPr/>
            <p:nvPr/>
          </p:nvSpPr>
          <p:spPr>
            <a:xfrm flipH="1">
              <a:off x="9902864" y="3075729"/>
              <a:ext cx="213048" cy="321278"/>
            </a:xfrm>
            <a:custGeom>
              <a:avLst/>
              <a:gdLst/>
              <a:ahLst/>
              <a:cxnLst/>
              <a:rect l="l" t="t" r="r" b="b"/>
              <a:pathLst>
                <a:path w="4668" h="7318" extrusionOk="0">
                  <a:moveTo>
                    <a:pt x="3282" y="0"/>
                  </a:moveTo>
                  <a:cubicBezTo>
                    <a:pt x="1887" y="0"/>
                    <a:pt x="1252" y="1400"/>
                    <a:pt x="1252" y="1400"/>
                  </a:cubicBezTo>
                  <a:cubicBezTo>
                    <a:pt x="318" y="2996"/>
                    <a:pt x="1" y="6926"/>
                    <a:pt x="1" y="6926"/>
                  </a:cubicBezTo>
                  <a:lnTo>
                    <a:pt x="3231" y="7318"/>
                  </a:lnTo>
                  <a:cubicBezTo>
                    <a:pt x="3968" y="6422"/>
                    <a:pt x="4668" y="6338"/>
                    <a:pt x="4668" y="6338"/>
                  </a:cubicBezTo>
                  <a:lnTo>
                    <a:pt x="4397" y="270"/>
                  </a:lnTo>
                  <a:cubicBezTo>
                    <a:pt x="3982" y="78"/>
                    <a:pt x="3611" y="0"/>
                    <a:pt x="3282" y="0"/>
                  </a:cubicBezTo>
                  <a:close/>
                </a:path>
              </a:pathLst>
            </a:custGeom>
            <a:solidFill>
              <a:srgbClr val="FD7DA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9" name="Google Shape;1279;p40"/>
            <p:cNvSpPr/>
            <p:nvPr/>
          </p:nvSpPr>
          <p:spPr>
            <a:xfrm flipH="1">
              <a:off x="9856403" y="3415402"/>
              <a:ext cx="182149" cy="166961"/>
            </a:xfrm>
            <a:custGeom>
              <a:avLst/>
              <a:gdLst/>
              <a:ahLst/>
              <a:cxnLst/>
              <a:rect l="l" t="t" r="r" b="b"/>
              <a:pathLst>
                <a:path w="3991" h="3803" extrusionOk="0">
                  <a:moveTo>
                    <a:pt x="761" y="1"/>
                  </a:moveTo>
                  <a:lnTo>
                    <a:pt x="761" y="1"/>
                  </a:lnTo>
                  <a:cubicBezTo>
                    <a:pt x="761" y="1"/>
                    <a:pt x="1" y="3802"/>
                    <a:pt x="2913" y="3802"/>
                  </a:cubicBezTo>
                  <a:cubicBezTo>
                    <a:pt x="3227" y="3802"/>
                    <a:pt x="3585" y="3758"/>
                    <a:pt x="3990" y="3660"/>
                  </a:cubicBezTo>
                  <a:cubicBezTo>
                    <a:pt x="3990" y="3660"/>
                    <a:pt x="1423" y="3622"/>
                    <a:pt x="1573" y="159"/>
                  </a:cubicBezTo>
                  <a:lnTo>
                    <a:pt x="761" y="1"/>
                  </a:lnTo>
                  <a:close/>
                </a:path>
              </a:pathLst>
            </a:custGeom>
            <a:solidFill>
              <a:srgbClr val="27415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0" name="Google Shape;1280;p40"/>
            <p:cNvSpPr/>
            <p:nvPr/>
          </p:nvSpPr>
          <p:spPr>
            <a:xfrm flipH="1">
              <a:off x="9794195" y="3343402"/>
              <a:ext cx="66087" cy="110590"/>
            </a:xfrm>
            <a:custGeom>
              <a:avLst/>
              <a:gdLst/>
              <a:ahLst/>
              <a:cxnLst/>
              <a:rect l="l" t="t" r="r" b="b"/>
              <a:pathLst>
                <a:path w="1448" h="2519" extrusionOk="0">
                  <a:moveTo>
                    <a:pt x="567" y="1"/>
                  </a:moveTo>
                  <a:cubicBezTo>
                    <a:pt x="534" y="1"/>
                    <a:pt x="501" y="3"/>
                    <a:pt x="467" y="7"/>
                  </a:cubicBezTo>
                  <a:cubicBezTo>
                    <a:pt x="196" y="54"/>
                    <a:pt x="0" y="287"/>
                    <a:pt x="47" y="521"/>
                  </a:cubicBezTo>
                  <a:lnTo>
                    <a:pt x="392" y="2191"/>
                  </a:lnTo>
                  <a:cubicBezTo>
                    <a:pt x="423" y="2384"/>
                    <a:pt x="587" y="2519"/>
                    <a:pt x="821" y="2519"/>
                  </a:cubicBezTo>
                  <a:cubicBezTo>
                    <a:pt x="871" y="2519"/>
                    <a:pt x="924" y="2513"/>
                    <a:pt x="980" y="2499"/>
                  </a:cubicBezTo>
                  <a:cubicBezTo>
                    <a:pt x="1251" y="2462"/>
                    <a:pt x="1447" y="2229"/>
                    <a:pt x="1400" y="1995"/>
                  </a:cubicBezTo>
                  <a:lnTo>
                    <a:pt x="1055" y="325"/>
                  </a:lnTo>
                  <a:cubicBezTo>
                    <a:pt x="1022" y="119"/>
                    <a:pt x="809" y="1"/>
                    <a:pt x="567" y="1"/>
                  </a:cubicBezTo>
                  <a:close/>
                </a:path>
              </a:pathLst>
            </a:custGeom>
            <a:solidFill>
              <a:srgbClr val="3B81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1" name="Google Shape;1281;p40"/>
            <p:cNvSpPr/>
            <p:nvPr/>
          </p:nvSpPr>
          <p:spPr>
            <a:xfrm flipH="1">
              <a:off x="9890085" y="3345729"/>
              <a:ext cx="72887" cy="41049"/>
            </a:xfrm>
            <a:custGeom>
              <a:avLst/>
              <a:gdLst/>
              <a:ahLst/>
              <a:cxnLst/>
              <a:rect l="l" t="t" r="r" b="b"/>
              <a:pathLst>
                <a:path w="1597" h="935" extrusionOk="0">
                  <a:moveTo>
                    <a:pt x="1476" y="1"/>
                  </a:moveTo>
                  <a:cubicBezTo>
                    <a:pt x="1317" y="1"/>
                    <a:pt x="1168" y="38"/>
                    <a:pt x="1046" y="76"/>
                  </a:cubicBezTo>
                  <a:cubicBezTo>
                    <a:pt x="897" y="113"/>
                    <a:pt x="776" y="150"/>
                    <a:pt x="617" y="234"/>
                  </a:cubicBezTo>
                  <a:cubicBezTo>
                    <a:pt x="505" y="309"/>
                    <a:pt x="384" y="384"/>
                    <a:pt x="272" y="505"/>
                  </a:cubicBezTo>
                  <a:cubicBezTo>
                    <a:pt x="150" y="580"/>
                    <a:pt x="76" y="738"/>
                    <a:pt x="1" y="850"/>
                  </a:cubicBezTo>
                  <a:lnTo>
                    <a:pt x="1" y="934"/>
                  </a:lnTo>
                  <a:cubicBezTo>
                    <a:pt x="38" y="934"/>
                    <a:pt x="76" y="934"/>
                    <a:pt x="76" y="888"/>
                  </a:cubicBezTo>
                  <a:cubicBezTo>
                    <a:pt x="150" y="776"/>
                    <a:pt x="234" y="654"/>
                    <a:pt x="346" y="580"/>
                  </a:cubicBezTo>
                  <a:cubicBezTo>
                    <a:pt x="468" y="505"/>
                    <a:pt x="580" y="421"/>
                    <a:pt x="701" y="346"/>
                  </a:cubicBezTo>
                  <a:cubicBezTo>
                    <a:pt x="813" y="309"/>
                    <a:pt x="934" y="272"/>
                    <a:pt x="1084" y="234"/>
                  </a:cubicBezTo>
                  <a:cubicBezTo>
                    <a:pt x="1205" y="188"/>
                    <a:pt x="1364" y="188"/>
                    <a:pt x="1476" y="188"/>
                  </a:cubicBezTo>
                  <a:cubicBezTo>
                    <a:pt x="1550" y="188"/>
                    <a:pt x="1597" y="150"/>
                    <a:pt x="1597" y="76"/>
                  </a:cubicBezTo>
                  <a:cubicBezTo>
                    <a:pt x="1597" y="38"/>
                    <a:pt x="1513" y="1"/>
                    <a:pt x="1476" y="1"/>
                  </a:cubicBezTo>
                  <a:close/>
                </a:path>
              </a:pathLst>
            </a:custGeom>
            <a:solidFill>
              <a:srgbClr val="415C7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2" name="Google Shape;1282;p40"/>
            <p:cNvSpPr/>
            <p:nvPr/>
          </p:nvSpPr>
          <p:spPr>
            <a:xfrm flipH="1">
              <a:off x="9918610" y="3048377"/>
              <a:ext cx="223682" cy="435513"/>
            </a:xfrm>
            <a:custGeom>
              <a:avLst/>
              <a:gdLst/>
              <a:ahLst/>
              <a:cxnLst/>
              <a:rect l="l" t="t" r="r" b="b"/>
              <a:pathLst>
                <a:path w="4901" h="9920" extrusionOk="0">
                  <a:moveTo>
                    <a:pt x="3746" y="0"/>
                  </a:moveTo>
                  <a:cubicBezTo>
                    <a:pt x="2727" y="0"/>
                    <a:pt x="1312" y="659"/>
                    <a:pt x="700" y="4011"/>
                  </a:cubicBezTo>
                  <a:cubicBezTo>
                    <a:pt x="700" y="4011"/>
                    <a:pt x="234" y="5486"/>
                    <a:pt x="75" y="7082"/>
                  </a:cubicBezTo>
                  <a:cubicBezTo>
                    <a:pt x="0" y="8211"/>
                    <a:pt x="775" y="9257"/>
                    <a:pt x="1904" y="9453"/>
                  </a:cubicBezTo>
                  <a:lnTo>
                    <a:pt x="4359" y="9919"/>
                  </a:lnTo>
                  <a:lnTo>
                    <a:pt x="4901" y="277"/>
                  </a:lnTo>
                  <a:cubicBezTo>
                    <a:pt x="4901" y="277"/>
                    <a:pt x="4406" y="0"/>
                    <a:pt x="3746" y="0"/>
                  </a:cubicBezTo>
                  <a:close/>
                </a:path>
              </a:pathLst>
            </a:custGeom>
            <a:solidFill>
              <a:srgbClr val="FE5F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3" name="Google Shape;1283;p40"/>
            <p:cNvSpPr/>
            <p:nvPr/>
          </p:nvSpPr>
          <p:spPr>
            <a:xfrm flipH="1">
              <a:off x="9572704" y="3033099"/>
              <a:ext cx="464798" cy="694977"/>
            </a:xfrm>
            <a:custGeom>
              <a:avLst/>
              <a:gdLst/>
              <a:ahLst/>
              <a:cxnLst/>
              <a:rect l="l" t="t" r="r" b="b"/>
              <a:pathLst>
                <a:path w="10184" h="15830" extrusionOk="0">
                  <a:moveTo>
                    <a:pt x="3379" y="0"/>
                  </a:moveTo>
                  <a:cubicBezTo>
                    <a:pt x="0" y="4275"/>
                    <a:pt x="430" y="13338"/>
                    <a:pt x="430" y="13338"/>
                  </a:cubicBezTo>
                  <a:cubicBezTo>
                    <a:pt x="308" y="15634"/>
                    <a:pt x="4667" y="15709"/>
                    <a:pt x="4667" y="15709"/>
                  </a:cubicBezTo>
                  <a:cubicBezTo>
                    <a:pt x="5379" y="15791"/>
                    <a:pt x="5987" y="15829"/>
                    <a:pt x="6508" y="15829"/>
                  </a:cubicBezTo>
                  <a:cubicBezTo>
                    <a:pt x="9230" y="15829"/>
                    <a:pt x="9542" y="14792"/>
                    <a:pt x="9605" y="13656"/>
                  </a:cubicBezTo>
                  <a:cubicBezTo>
                    <a:pt x="10184" y="5096"/>
                    <a:pt x="6142" y="429"/>
                    <a:pt x="6142" y="429"/>
                  </a:cubicBezTo>
                  <a:cubicBezTo>
                    <a:pt x="6038" y="730"/>
                    <a:pt x="5794" y="840"/>
                    <a:pt x="5491" y="840"/>
                  </a:cubicBezTo>
                  <a:cubicBezTo>
                    <a:pt x="4657" y="840"/>
                    <a:pt x="3379" y="0"/>
                    <a:pt x="3379" y="0"/>
                  </a:cubicBezTo>
                  <a:close/>
                </a:path>
              </a:pathLst>
            </a:custGeom>
            <a:solidFill>
              <a:srgbClr val="EF369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4" name="Google Shape;1284;p40"/>
            <p:cNvSpPr/>
            <p:nvPr/>
          </p:nvSpPr>
          <p:spPr>
            <a:xfrm flipH="1">
              <a:off x="9950558" y="3044953"/>
              <a:ext cx="165354" cy="396308"/>
            </a:xfrm>
            <a:custGeom>
              <a:avLst/>
              <a:gdLst/>
              <a:ahLst/>
              <a:cxnLst/>
              <a:rect l="l" t="t" r="r" b="b"/>
              <a:pathLst>
                <a:path w="3623" h="9027" extrusionOk="0">
                  <a:moveTo>
                    <a:pt x="3548" y="1"/>
                  </a:moveTo>
                  <a:cubicBezTo>
                    <a:pt x="3464" y="1"/>
                    <a:pt x="2185" y="197"/>
                    <a:pt x="1522" y="1830"/>
                  </a:cubicBezTo>
                  <a:cubicBezTo>
                    <a:pt x="981" y="3156"/>
                    <a:pt x="1" y="6385"/>
                    <a:pt x="197" y="8989"/>
                  </a:cubicBezTo>
                  <a:cubicBezTo>
                    <a:pt x="197" y="9027"/>
                    <a:pt x="234" y="9027"/>
                    <a:pt x="281" y="9027"/>
                  </a:cubicBezTo>
                  <a:cubicBezTo>
                    <a:pt x="356" y="9027"/>
                    <a:pt x="356" y="8989"/>
                    <a:pt x="356" y="8952"/>
                  </a:cubicBezTo>
                  <a:cubicBezTo>
                    <a:pt x="160" y="6423"/>
                    <a:pt x="1130" y="3230"/>
                    <a:pt x="1681" y="1868"/>
                  </a:cubicBezTo>
                  <a:cubicBezTo>
                    <a:pt x="2297" y="355"/>
                    <a:pt x="3548" y="159"/>
                    <a:pt x="3548" y="159"/>
                  </a:cubicBezTo>
                  <a:cubicBezTo>
                    <a:pt x="3623" y="159"/>
                    <a:pt x="3623" y="122"/>
                    <a:pt x="3623" y="85"/>
                  </a:cubicBezTo>
                  <a:cubicBezTo>
                    <a:pt x="3623" y="38"/>
                    <a:pt x="3585" y="1"/>
                    <a:pt x="3548" y="1"/>
                  </a:cubicBezTo>
                  <a:close/>
                </a:path>
              </a:pathLst>
            </a:custGeom>
            <a:solidFill>
              <a:srgbClr val="EF369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5" name="Google Shape;1285;p40"/>
            <p:cNvSpPr/>
            <p:nvPr/>
          </p:nvSpPr>
          <p:spPr>
            <a:xfrm flipH="1">
              <a:off x="9645135" y="2691889"/>
              <a:ext cx="316103" cy="313288"/>
            </a:xfrm>
            <a:custGeom>
              <a:avLst/>
              <a:gdLst/>
              <a:ahLst/>
              <a:cxnLst/>
              <a:rect l="l" t="t" r="r" b="b"/>
              <a:pathLst>
                <a:path w="6926" h="7136" extrusionOk="0">
                  <a:moveTo>
                    <a:pt x="3401" y="1"/>
                  </a:moveTo>
                  <a:cubicBezTo>
                    <a:pt x="3255" y="1"/>
                    <a:pt x="3108" y="12"/>
                    <a:pt x="2959" y="34"/>
                  </a:cubicBezTo>
                  <a:cubicBezTo>
                    <a:pt x="1204" y="268"/>
                    <a:pt x="0" y="2060"/>
                    <a:pt x="271" y="4001"/>
                  </a:cubicBezTo>
                  <a:cubicBezTo>
                    <a:pt x="521" y="5832"/>
                    <a:pt x="1938" y="7135"/>
                    <a:pt x="3568" y="7135"/>
                  </a:cubicBezTo>
                  <a:cubicBezTo>
                    <a:pt x="3700" y="7135"/>
                    <a:pt x="3833" y="7127"/>
                    <a:pt x="3967" y="7109"/>
                  </a:cubicBezTo>
                  <a:cubicBezTo>
                    <a:pt x="5713" y="6876"/>
                    <a:pt x="6926" y="5093"/>
                    <a:pt x="6646" y="3142"/>
                  </a:cubicBezTo>
                  <a:cubicBezTo>
                    <a:pt x="6398" y="1328"/>
                    <a:pt x="5004" y="1"/>
                    <a:pt x="3401" y="1"/>
                  </a:cubicBezTo>
                  <a:close/>
                </a:path>
              </a:pathLst>
            </a:custGeom>
            <a:solidFill>
              <a:srgbClr val="FFA49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6" name="Google Shape;1286;p40"/>
            <p:cNvSpPr/>
            <p:nvPr/>
          </p:nvSpPr>
          <p:spPr>
            <a:xfrm flipH="1">
              <a:off x="9913498" y="2840060"/>
              <a:ext cx="72476" cy="68620"/>
            </a:xfrm>
            <a:custGeom>
              <a:avLst/>
              <a:gdLst/>
              <a:ahLst/>
              <a:cxnLst/>
              <a:rect l="l" t="t" r="r" b="b"/>
              <a:pathLst>
                <a:path w="1588" h="1563" extrusionOk="0">
                  <a:moveTo>
                    <a:pt x="738" y="1"/>
                  </a:moveTo>
                  <a:cubicBezTo>
                    <a:pt x="309" y="38"/>
                    <a:pt x="1" y="430"/>
                    <a:pt x="38" y="860"/>
                  </a:cubicBezTo>
                  <a:cubicBezTo>
                    <a:pt x="38" y="1265"/>
                    <a:pt x="380" y="1563"/>
                    <a:pt x="780" y="1563"/>
                  </a:cubicBezTo>
                  <a:cubicBezTo>
                    <a:pt x="803" y="1563"/>
                    <a:pt x="827" y="1562"/>
                    <a:pt x="850" y="1560"/>
                  </a:cubicBezTo>
                  <a:cubicBezTo>
                    <a:pt x="1280" y="1522"/>
                    <a:pt x="1588" y="1168"/>
                    <a:pt x="1588" y="738"/>
                  </a:cubicBezTo>
                  <a:cubicBezTo>
                    <a:pt x="1550" y="318"/>
                    <a:pt x="1168" y="1"/>
                    <a:pt x="738" y="1"/>
                  </a:cubicBezTo>
                  <a:close/>
                </a:path>
              </a:pathLst>
            </a:custGeom>
            <a:solidFill>
              <a:srgbClr val="FFA49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7" name="Google Shape;1287;p40"/>
            <p:cNvSpPr/>
            <p:nvPr/>
          </p:nvSpPr>
          <p:spPr>
            <a:xfrm flipH="1">
              <a:off x="9953981" y="2867543"/>
              <a:ext cx="14514" cy="23795"/>
            </a:xfrm>
            <a:custGeom>
              <a:avLst/>
              <a:gdLst/>
              <a:ahLst/>
              <a:cxnLst/>
              <a:rect l="l" t="t" r="r" b="b"/>
              <a:pathLst>
                <a:path w="318" h="542" extrusionOk="0">
                  <a:moveTo>
                    <a:pt x="318" y="0"/>
                  </a:moveTo>
                  <a:cubicBezTo>
                    <a:pt x="234" y="0"/>
                    <a:pt x="159" y="38"/>
                    <a:pt x="122" y="75"/>
                  </a:cubicBezTo>
                  <a:cubicBezTo>
                    <a:pt x="38" y="112"/>
                    <a:pt x="1" y="196"/>
                    <a:pt x="1" y="271"/>
                  </a:cubicBezTo>
                  <a:cubicBezTo>
                    <a:pt x="1" y="392"/>
                    <a:pt x="85" y="430"/>
                    <a:pt x="122" y="467"/>
                  </a:cubicBezTo>
                  <a:cubicBezTo>
                    <a:pt x="159" y="504"/>
                    <a:pt x="197" y="504"/>
                    <a:pt x="234" y="504"/>
                  </a:cubicBezTo>
                  <a:cubicBezTo>
                    <a:pt x="271" y="504"/>
                    <a:pt x="318" y="542"/>
                    <a:pt x="318" y="542"/>
                  </a:cubicBezTo>
                  <a:lnTo>
                    <a:pt x="197" y="392"/>
                  </a:lnTo>
                  <a:cubicBezTo>
                    <a:pt x="159" y="346"/>
                    <a:pt x="122" y="308"/>
                    <a:pt x="122" y="271"/>
                  </a:cubicBezTo>
                  <a:cubicBezTo>
                    <a:pt x="122" y="234"/>
                    <a:pt x="159" y="196"/>
                    <a:pt x="159" y="159"/>
                  </a:cubicBezTo>
                  <a:cubicBezTo>
                    <a:pt x="197" y="75"/>
                    <a:pt x="234" y="38"/>
                    <a:pt x="318" y="0"/>
                  </a:cubicBezTo>
                  <a:close/>
                </a:path>
              </a:pathLst>
            </a:custGeom>
            <a:solidFill>
              <a:srgbClr val="EC7D7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8" name="Google Shape;1288;p40"/>
            <p:cNvSpPr/>
            <p:nvPr/>
          </p:nvSpPr>
          <p:spPr>
            <a:xfrm flipH="1">
              <a:off x="9711130" y="2901523"/>
              <a:ext cx="70788" cy="25859"/>
            </a:xfrm>
            <a:custGeom>
              <a:avLst/>
              <a:gdLst/>
              <a:ahLst/>
              <a:cxnLst/>
              <a:rect l="l" t="t" r="r" b="b"/>
              <a:pathLst>
                <a:path w="1551" h="589" extrusionOk="0">
                  <a:moveTo>
                    <a:pt x="1550" y="1"/>
                  </a:moveTo>
                  <a:cubicBezTo>
                    <a:pt x="1438" y="122"/>
                    <a:pt x="1317" y="197"/>
                    <a:pt x="1205" y="272"/>
                  </a:cubicBezTo>
                  <a:cubicBezTo>
                    <a:pt x="1084" y="356"/>
                    <a:pt x="934" y="393"/>
                    <a:pt x="813" y="393"/>
                  </a:cubicBezTo>
                  <a:cubicBezTo>
                    <a:pt x="663" y="393"/>
                    <a:pt x="542" y="356"/>
                    <a:pt x="430" y="272"/>
                  </a:cubicBezTo>
                  <a:lnTo>
                    <a:pt x="197" y="197"/>
                  </a:lnTo>
                  <a:cubicBezTo>
                    <a:pt x="150" y="160"/>
                    <a:pt x="75" y="122"/>
                    <a:pt x="1" y="85"/>
                  </a:cubicBezTo>
                  <a:lnTo>
                    <a:pt x="1" y="85"/>
                  </a:lnTo>
                  <a:cubicBezTo>
                    <a:pt x="38" y="122"/>
                    <a:pt x="113" y="197"/>
                    <a:pt x="150" y="272"/>
                  </a:cubicBezTo>
                  <a:cubicBezTo>
                    <a:pt x="197" y="318"/>
                    <a:pt x="271" y="356"/>
                    <a:pt x="346" y="430"/>
                  </a:cubicBezTo>
                  <a:cubicBezTo>
                    <a:pt x="467" y="505"/>
                    <a:pt x="617" y="589"/>
                    <a:pt x="813" y="589"/>
                  </a:cubicBezTo>
                  <a:cubicBezTo>
                    <a:pt x="972" y="589"/>
                    <a:pt x="1168" y="505"/>
                    <a:pt x="1280" y="393"/>
                  </a:cubicBezTo>
                  <a:cubicBezTo>
                    <a:pt x="1438" y="272"/>
                    <a:pt x="1513" y="160"/>
                    <a:pt x="1550" y="1"/>
                  </a:cubicBezTo>
                  <a:close/>
                </a:path>
              </a:pathLst>
            </a:custGeom>
            <a:solidFill>
              <a:srgbClr val="EC7D7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9" name="Google Shape;1289;p40"/>
            <p:cNvSpPr/>
            <p:nvPr/>
          </p:nvSpPr>
          <p:spPr>
            <a:xfrm flipH="1">
              <a:off x="9719665" y="2836109"/>
              <a:ext cx="31994" cy="49083"/>
            </a:xfrm>
            <a:custGeom>
              <a:avLst/>
              <a:gdLst/>
              <a:ahLst/>
              <a:cxnLst/>
              <a:rect l="l" t="t" r="r" b="b"/>
              <a:pathLst>
                <a:path w="701" h="1118" extrusionOk="0">
                  <a:moveTo>
                    <a:pt x="222" y="1"/>
                  </a:moveTo>
                  <a:cubicBezTo>
                    <a:pt x="173" y="1"/>
                    <a:pt x="112" y="27"/>
                    <a:pt x="112" y="53"/>
                  </a:cubicBezTo>
                  <a:cubicBezTo>
                    <a:pt x="112" y="361"/>
                    <a:pt x="0" y="912"/>
                    <a:pt x="187" y="1108"/>
                  </a:cubicBezTo>
                  <a:cubicBezTo>
                    <a:pt x="195" y="1114"/>
                    <a:pt x="211" y="1117"/>
                    <a:pt x="232" y="1117"/>
                  </a:cubicBezTo>
                  <a:cubicBezTo>
                    <a:pt x="346" y="1117"/>
                    <a:pt x="617" y="1038"/>
                    <a:pt x="617" y="912"/>
                  </a:cubicBezTo>
                  <a:cubicBezTo>
                    <a:pt x="701" y="642"/>
                    <a:pt x="346" y="249"/>
                    <a:pt x="271" y="16"/>
                  </a:cubicBezTo>
                  <a:cubicBezTo>
                    <a:pt x="260" y="5"/>
                    <a:pt x="242" y="1"/>
                    <a:pt x="222" y="1"/>
                  </a:cubicBezTo>
                  <a:close/>
                </a:path>
              </a:pathLst>
            </a:custGeom>
            <a:solidFill>
              <a:srgbClr val="EC7D7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0" name="Google Shape;1290;p40"/>
            <p:cNvSpPr/>
            <p:nvPr/>
          </p:nvSpPr>
          <p:spPr>
            <a:xfrm flipH="1">
              <a:off x="9677083" y="2813016"/>
              <a:ext cx="19625" cy="23839"/>
            </a:xfrm>
            <a:custGeom>
              <a:avLst/>
              <a:gdLst/>
              <a:ahLst/>
              <a:cxnLst/>
              <a:rect l="l" t="t" r="r" b="b"/>
              <a:pathLst>
                <a:path w="430" h="543" extrusionOk="0">
                  <a:moveTo>
                    <a:pt x="197" y="1"/>
                  </a:moveTo>
                  <a:cubicBezTo>
                    <a:pt x="113" y="1"/>
                    <a:pt x="1" y="113"/>
                    <a:pt x="38" y="271"/>
                  </a:cubicBezTo>
                  <a:cubicBezTo>
                    <a:pt x="38" y="421"/>
                    <a:pt x="113" y="542"/>
                    <a:pt x="234" y="542"/>
                  </a:cubicBezTo>
                  <a:cubicBezTo>
                    <a:pt x="346" y="542"/>
                    <a:pt x="430" y="383"/>
                    <a:pt x="430" y="271"/>
                  </a:cubicBezTo>
                  <a:cubicBezTo>
                    <a:pt x="383" y="113"/>
                    <a:pt x="309" y="1"/>
                    <a:pt x="197" y="1"/>
                  </a:cubicBezTo>
                  <a:close/>
                </a:path>
              </a:pathLst>
            </a:custGeom>
            <a:solidFill>
              <a:srgbClr val="5A25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1" name="Google Shape;1291;p40"/>
            <p:cNvSpPr/>
            <p:nvPr/>
          </p:nvSpPr>
          <p:spPr>
            <a:xfrm flipH="1">
              <a:off x="9803141" y="2831455"/>
              <a:ext cx="19671" cy="24234"/>
            </a:xfrm>
            <a:custGeom>
              <a:avLst/>
              <a:gdLst/>
              <a:ahLst/>
              <a:cxnLst/>
              <a:rect l="l" t="t" r="r" b="b"/>
              <a:pathLst>
                <a:path w="431" h="552" extrusionOk="0">
                  <a:moveTo>
                    <a:pt x="197" y="1"/>
                  </a:moveTo>
                  <a:cubicBezTo>
                    <a:pt x="75" y="1"/>
                    <a:pt x="1" y="122"/>
                    <a:pt x="1" y="281"/>
                  </a:cubicBezTo>
                  <a:cubicBezTo>
                    <a:pt x="38" y="430"/>
                    <a:pt x="113" y="552"/>
                    <a:pt x="234" y="552"/>
                  </a:cubicBezTo>
                  <a:cubicBezTo>
                    <a:pt x="309" y="514"/>
                    <a:pt x="430" y="393"/>
                    <a:pt x="393" y="281"/>
                  </a:cubicBezTo>
                  <a:cubicBezTo>
                    <a:pt x="393" y="122"/>
                    <a:pt x="309" y="1"/>
                    <a:pt x="197" y="1"/>
                  </a:cubicBezTo>
                  <a:close/>
                </a:path>
              </a:pathLst>
            </a:custGeom>
            <a:solidFill>
              <a:srgbClr val="5A25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2" name="Google Shape;1292;p40"/>
            <p:cNvSpPr/>
            <p:nvPr/>
          </p:nvSpPr>
          <p:spPr>
            <a:xfrm flipH="1">
              <a:off x="9650657" y="2665460"/>
              <a:ext cx="324637" cy="174644"/>
            </a:xfrm>
            <a:custGeom>
              <a:avLst/>
              <a:gdLst/>
              <a:ahLst/>
              <a:cxnLst/>
              <a:rect l="l" t="t" r="r" b="b"/>
              <a:pathLst>
                <a:path w="7113" h="3978" extrusionOk="0">
                  <a:moveTo>
                    <a:pt x="3661" y="1"/>
                  </a:moveTo>
                  <a:cubicBezTo>
                    <a:pt x="3151" y="1"/>
                    <a:pt x="2569" y="84"/>
                    <a:pt x="1904" y="282"/>
                  </a:cubicBezTo>
                  <a:cubicBezTo>
                    <a:pt x="112" y="832"/>
                    <a:pt x="0" y="3828"/>
                    <a:pt x="579" y="3978"/>
                  </a:cubicBezTo>
                  <a:cubicBezTo>
                    <a:pt x="579" y="3978"/>
                    <a:pt x="2016" y="3632"/>
                    <a:pt x="1942" y="1215"/>
                  </a:cubicBezTo>
                  <a:lnTo>
                    <a:pt x="1942" y="1215"/>
                  </a:lnTo>
                  <a:cubicBezTo>
                    <a:pt x="1942" y="1215"/>
                    <a:pt x="2371" y="2074"/>
                    <a:pt x="3920" y="2662"/>
                  </a:cubicBezTo>
                  <a:cubicBezTo>
                    <a:pt x="4540" y="2904"/>
                    <a:pt x="5112" y="2983"/>
                    <a:pt x="5597" y="2983"/>
                  </a:cubicBezTo>
                  <a:cubicBezTo>
                    <a:pt x="6513" y="2983"/>
                    <a:pt x="7113" y="2699"/>
                    <a:pt x="7113" y="2699"/>
                  </a:cubicBezTo>
                  <a:cubicBezTo>
                    <a:pt x="7113" y="2699"/>
                    <a:pt x="6553" y="1"/>
                    <a:pt x="3661" y="1"/>
                  </a:cubicBezTo>
                  <a:close/>
                </a:path>
              </a:pathLst>
            </a:custGeom>
            <a:solidFill>
              <a:srgbClr val="5A25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3" name="Google Shape;1293;p40"/>
            <p:cNvSpPr/>
            <p:nvPr/>
          </p:nvSpPr>
          <p:spPr>
            <a:xfrm flipH="1">
              <a:off x="9787395" y="3355300"/>
              <a:ext cx="76310" cy="67742"/>
            </a:xfrm>
            <a:custGeom>
              <a:avLst/>
              <a:gdLst/>
              <a:ahLst/>
              <a:cxnLst/>
              <a:rect l="l" t="t" r="r" b="b"/>
              <a:pathLst>
                <a:path w="1672" h="1543" extrusionOk="0">
                  <a:moveTo>
                    <a:pt x="820" y="1"/>
                  </a:moveTo>
                  <a:cubicBezTo>
                    <a:pt x="769" y="1"/>
                    <a:pt x="716" y="6"/>
                    <a:pt x="663" y="16"/>
                  </a:cubicBezTo>
                  <a:cubicBezTo>
                    <a:pt x="234" y="128"/>
                    <a:pt x="1" y="520"/>
                    <a:pt x="75" y="950"/>
                  </a:cubicBezTo>
                  <a:cubicBezTo>
                    <a:pt x="182" y="1317"/>
                    <a:pt x="495" y="1542"/>
                    <a:pt x="854" y="1542"/>
                  </a:cubicBezTo>
                  <a:cubicBezTo>
                    <a:pt x="905" y="1542"/>
                    <a:pt x="957" y="1538"/>
                    <a:pt x="1009" y="1528"/>
                  </a:cubicBezTo>
                  <a:cubicBezTo>
                    <a:pt x="1401" y="1416"/>
                    <a:pt x="1671" y="1024"/>
                    <a:pt x="1597" y="595"/>
                  </a:cubicBezTo>
                  <a:cubicBezTo>
                    <a:pt x="1490" y="251"/>
                    <a:pt x="1183" y="1"/>
                    <a:pt x="820" y="1"/>
                  </a:cubicBezTo>
                  <a:close/>
                </a:path>
              </a:pathLst>
            </a:custGeom>
            <a:solidFill>
              <a:srgbClr val="FFA49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4" name="Google Shape;1294;p40"/>
            <p:cNvSpPr/>
            <p:nvPr/>
          </p:nvSpPr>
          <p:spPr>
            <a:xfrm flipH="1">
              <a:off x="9893919" y="3058914"/>
              <a:ext cx="124004" cy="201249"/>
            </a:xfrm>
            <a:custGeom>
              <a:avLst/>
              <a:gdLst/>
              <a:ahLst/>
              <a:cxnLst/>
              <a:rect l="l" t="t" r="r" b="b"/>
              <a:pathLst>
                <a:path w="2717" h="4584" extrusionOk="0">
                  <a:moveTo>
                    <a:pt x="2717" y="0"/>
                  </a:moveTo>
                  <a:lnTo>
                    <a:pt x="2717" y="0"/>
                  </a:lnTo>
                  <a:cubicBezTo>
                    <a:pt x="2717" y="0"/>
                    <a:pt x="1634" y="37"/>
                    <a:pt x="1513" y="149"/>
                  </a:cubicBezTo>
                  <a:cubicBezTo>
                    <a:pt x="1513" y="149"/>
                    <a:pt x="542" y="1279"/>
                    <a:pt x="1" y="4583"/>
                  </a:cubicBezTo>
                  <a:lnTo>
                    <a:pt x="2017" y="971"/>
                  </a:lnTo>
                  <a:cubicBezTo>
                    <a:pt x="2017" y="971"/>
                    <a:pt x="2176" y="653"/>
                    <a:pt x="2717" y="0"/>
                  </a:cubicBezTo>
                  <a:close/>
                </a:path>
              </a:pathLst>
            </a:custGeom>
            <a:solidFill>
              <a:srgbClr val="338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5" name="Google Shape;1295;p40"/>
            <p:cNvSpPr/>
            <p:nvPr/>
          </p:nvSpPr>
          <p:spPr>
            <a:xfrm flipH="1">
              <a:off x="9892344" y="3058914"/>
              <a:ext cx="124004" cy="201249"/>
            </a:xfrm>
            <a:custGeom>
              <a:avLst/>
              <a:gdLst/>
              <a:ahLst/>
              <a:cxnLst/>
              <a:rect l="l" t="t" r="r" b="b"/>
              <a:pathLst>
                <a:path w="2717" h="4584" extrusionOk="0">
                  <a:moveTo>
                    <a:pt x="2717" y="0"/>
                  </a:moveTo>
                  <a:lnTo>
                    <a:pt x="2717" y="0"/>
                  </a:lnTo>
                  <a:cubicBezTo>
                    <a:pt x="2717" y="0"/>
                    <a:pt x="1634" y="37"/>
                    <a:pt x="1513" y="149"/>
                  </a:cubicBezTo>
                  <a:cubicBezTo>
                    <a:pt x="1513" y="149"/>
                    <a:pt x="542" y="1279"/>
                    <a:pt x="1" y="4583"/>
                  </a:cubicBezTo>
                  <a:lnTo>
                    <a:pt x="2017" y="971"/>
                  </a:lnTo>
                  <a:cubicBezTo>
                    <a:pt x="2017" y="971"/>
                    <a:pt x="2176" y="653"/>
                    <a:pt x="2717" y="0"/>
                  </a:cubicBezTo>
                  <a:close/>
                </a:path>
              </a:pathLst>
            </a:custGeom>
            <a:solidFill>
              <a:srgbClr val="000000">
                <a:alpha val="223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6" name="Google Shape;1296;p40"/>
            <p:cNvSpPr/>
            <p:nvPr/>
          </p:nvSpPr>
          <p:spPr>
            <a:xfrm flipH="1">
              <a:off x="9719665" y="3041967"/>
              <a:ext cx="298257" cy="493069"/>
            </a:xfrm>
            <a:custGeom>
              <a:avLst/>
              <a:gdLst/>
              <a:ahLst/>
              <a:cxnLst/>
              <a:rect l="l" t="t" r="r" b="b"/>
              <a:pathLst>
                <a:path w="6535" h="11231" extrusionOk="0">
                  <a:moveTo>
                    <a:pt x="2583" y="1"/>
                  </a:moveTo>
                  <a:cubicBezTo>
                    <a:pt x="2047" y="1"/>
                    <a:pt x="1298" y="459"/>
                    <a:pt x="850" y="1786"/>
                  </a:cubicBezTo>
                  <a:cubicBezTo>
                    <a:pt x="850" y="1786"/>
                    <a:pt x="1322" y="760"/>
                    <a:pt x="2054" y="760"/>
                  </a:cubicBezTo>
                  <a:cubicBezTo>
                    <a:pt x="2214" y="760"/>
                    <a:pt x="2386" y="809"/>
                    <a:pt x="2568" y="927"/>
                  </a:cubicBezTo>
                  <a:cubicBezTo>
                    <a:pt x="3734" y="1740"/>
                    <a:pt x="4584" y="4036"/>
                    <a:pt x="5134" y="7965"/>
                  </a:cubicBezTo>
                  <a:cubicBezTo>
                    <a:pt x="5246" y="8973"/>
                    <a:pt x="4546" y="9757"/>
                    <a:pt x="3538" y="10028"/>
                  </a:cubicBezTo>
                  <a:cubicBezTo>
                    <a:pt x="3273" y="10104"/>
                    <a:pt x="3003" y="10136"/>
                    <a:pt x="2736" y="10136"/>
                  </a:cubicBezTo>
                  <a:cubicBezTo>
                    <a:pt x="1359" y="10136"/>
                    <a:pt x="75" y="9291"/>
                    <a:pt x="75" y="9291"/>
                  </a:cubicBezTo>
                  <a:lnTo>
                    <a:pt x="1" y="10261"/>
                  </a:lnTo>
                  <a:cubicBezTo>
                    <a:pt x="1" y="10261"/>
                    <a:pt x="878" y="11231"/>
                    <a:pt x="2414" y="11231"/>
                  </a:cubicBezTo>
                  <a:cubicBezTo>
                    <a:pt x="2895" y="11231"/>
                    <a:pt x="3440" y="11136"/>
                    <a:pt x="4042" y="10887"/>
                  </a:cubicBezTo>
                  <a:cubicBezTo>
                    <a:pt x="6535" y="9832"/>
                    <a:pt x="6217" y="8320"/>
                    <a:pt x="6217" y="8320"/>
                  </a:cubicBezTo>
                  <a:cubicBezTo>
                    <a:pt x="6217" y="8320"/>
                    <a:pt x="6105" y="1702"/>
                    <a:pt x="2913" y="69"/>
                  </a:cubicBezTo>
                  <a:cubicBezTo>
                    <a:pt x="2818" y="25"/>
                    <a:pt x="2706" y="1"/>
                    <a:pt x="2583" y="1"/>
                  </a:cubicBezTo>
                  <a:close/>
                </a:path>
              </a:pathLst>
            </a:custGeom>
            <a:solidFill>
              <a:srgbClr val="338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7" name="Google Shape;1297;p40"/>
            <p:cNvSpPr/>
            <p:nvPr/>
          </p:nvSpPr>
          <p:spPr>
            <a:xfrm flipH="1">
              <a:off x="9808709" y="3071602"/>
              <a:ext cx="266264" cy="438235"/>
            </a:xfrm>
            <a:custGeom>
              <a:avLst/>
              <a:gdLst/>
              <a:ahLst/>
              <a:cxnLst/>
              <a:rect l="l" t="t" r="r" b="b"/>
              <a:pathLst>
                <a:path w="5834" h="9982" extrusionOk="0">
                  <a:moveTo>
                    <a:pt x="4032" y="0"/>
                  </a:moveTo>
                  <a:cubicBezTo>
                    <a:pt x="3606" y="0"/>
                    <a:pt x="3187" y="216"/>
                    <a:pt x="2959" y="598"/>
                  </a:cubicBezTo>
                  <a:cubicBezTo>
                    <a:pt x="0" y="5153"/>
                    <a:pt x="663" y="8420"/>
                    <a:pt x="663" y="8420"/>
                  </a:cubicBezTo>
                  <a:cubicBezTo>
                    <a:pt x="821" y="9857"/>
                    <a:pt x="1633" y="9894"/>
                    <a:pt x="1633" y="9894"/>
                  </a:cubicBezTo>
                  <a:cubicBezTo>
                    <a:pt x="1872" y="9954"/>
                    <a:pt x="2112" y="9982"/>
                    <a:pt x="2351" y="9982"/>
                  </a:cubicBezTo>
                  <a:cubicBezTo>
                    <a:pt x="3677" y="9982"/>
                    <a:pt x="4980" y="9147"/>
                    <a:pt x="5834" y="8420"/>
                  </a:cubicBezTo>
                  <a:cubicBezTo>
                    <a:pt x="5796" y="8261"/>
                    <a:pt x="5759" y="8112"/>
                    <a:pt x="5722" y="7953"/>
                  </a:cubicBezTo>
                  <a:cubicBezTo>
                    <a:pt x="5600" y="7412"/>
                    <a:pt x="5488" y="6898"/>
                    <a:pt x="5404" y="6357"/>
                  </a:cubicBezTo>
                  <a:lnTo>
                    <a:pt x="3696" y="6824"/>
                  </a:lnTo>
                  <a:cubicBezTo>
                    <a:pt x="5059" y="4453"/>
                    <a:pt x="5367" y="3249"/>
                    <a:pt x="5526" y="2231"/>
                  </a:cubicBezTo>
                  <a:cubicBezTo>
                    <a:pt x="5563" y="2119"/>
                    <a:pt x="5563" y="1998"/>
                    <a:pt x="5563" y="1886"/>
                  </a:cubicBezTo>
                  <a:cubicBezTo>
                    <a:pt x="5600" y="953"/>
                    <a:pt x="5171" y="449"/>
                    <a:pt x="4667" y="178"/>
                  </a:cubicBezTo>
                  <a:cubicBezTo>
                    <a:pt x="4470" y="57"/>
                    <a:pt x="4250" y="0"/>
                    <a:pt x="4032"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8" name="Google Shape;1298;p40"/>
            <p:cNvSpPr/>
            <p:nvPr/>
          </p:nvSpPr>
          <p:spPr>
            <a:xfrm flipH="1">
              <a:off x="9847457" y="3257748"/>
              <a:ext cx="60564" cy="111820"/>
            </a:xfrm>
            <a:custGeom>
              <a:avLst/>
              <a:gdLst/>
              <a:ahLst/>
              <a:cxnLst/>
              <a:rect l="l" t="t" r="r" b="b"/>
              <a:pathLst>
                <a:path w="1327" h="2547" extrusionOk="0">
                  <a:moveTo>
                    <a:pt x="848" y="0"/>
                  </a:moveTo>
                  <a:cubicBezTo>
                    <a:pt x="834" y="0"/>
                    <a:pt x="813" y="17"/>
                    <a:pt x="813" y="17"/>
                  </a:cubicBezTo>
                  <a:cubicBezTo>
                    <a:pt x="776" y="91"/>
                    <a:pt x="1" y="1613"/>
                    <a:pt x="38" y="2350"/>
                  </a:cubicBezTo>
                  <a:cubicBezTo>
                    <a:pt x="76" y="2388"/>
                    <a:pt x="76" y="2472"/>
                    <a:pt x="160" y="2509"/>
                  </a:cubicBezTo>
                  <a:cubicBezTo>
                    <a:pt x="197" y="2546"/>
                    <a:pt x="309" y="2546"/>
                    <a:pt x="430" y="2546"/>
                  </a:cubicBezTo>
                  <a:cubicBezTo>
                    <a:pt x="776" y="2546"/>
                    <a:pt x="1205" y="2425"/>
                    <a:pt x="1280" y="2425"/>
                  </a:cubicBezTo>
                  <a:cubicBezTo>
                    <a:pt x="1326" y="2388"/>
                    <a:pt x="1326" y="2388"/>
                    <a:pt x="1326" y="2350"/>
                  </a:cubicBezTo>
                  <a:cubicBezTo>
                    <a:pt x="1326" y="2313"/>
                    <a:pt x="1280" y="2313"/>
                    <a:pt x="1242" y="2313"/>
                  </a:cubicBezTo>
                  <a:cubicBezTo>
                    <a:pt x="1082" y="2364"/>
                    <a:pt x="739" y="2456"/>
                    <a:pt x="478" y="2456"/>
                  </a:cubicBezTo>
                  <a:cubicBezTo>
                    <a:pt x="360" y="2456"/>
                    <a:pt x="258" y="2437"/>
                    <a:pt x="197" y="2388"/>
                  </a:cubicBezTo>
                  <a:lnTo>
                    <a:pt x="160" y="2350"/>
                  </a:lnTo>
                  <a:cubicBezTo>
                    <a:pt x="113" y="1613"/>
                    <a:pt x="897" y="91"/>
                    <a:pt x="897" y="54"/>
                  </a:cubicBezTo>
                  <a:cubicBezTo>
                    <a:pt x="897" y="54"/>
                    <a:pt x="897" y="17"/>
                    <a:pt x="860" y="17"/>
                  </a:cubicBezTo>
                  <a:cubicBezTo>
                    <a:pt x="860" y="4"/>
                    <a:pt x="854" y="0"/>
                    <a:pt x="848" y="0"/>
                  </a:cubicBezTo>
                  <a:close/>
                </a:path>
              </a:pathLst>
            </a:custGeom>
            <a:solidFill>
              <a:srgbClr val="5A25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299" name="Google Shape;1299;p40"/>
            <p:cNvGrpSpPr/>
            <p:nvPr/>
          </p:nvGrpSpPr>
          <p:grpSpPr>
            <a:xfrm>
              <a:off x="9673660" y="3289007"/>
              <a:ext cx="159786" cy="133420"/>
              <a:chOff x="9673660" y="3289007"/>
              <a:chExt cx="159786" cy="133420"/>
            </a:xfrm>
          </p:grpSpPr>
          <p:sp>
            <p:nvSpPr>
              <p:cNvPr id="1300" name="Google Shape;1300;p40"/>
              <p:cNvSpPr/>
              <p:nvPr/>
            </p:nvSpPr>
            <p:spPr>
              <a:xfrm flipH="1">
                <a:off x="9684294" y="3358197"/>
                <a:ext cx="53308" cy="28317"/>
              </a:xfrm>
              <a:custGeom>
                <a:avLst/>
                <a:gdLst/>
                <a:ahLst/>
                <a:cxnLst/>
                <a:rect l="l" t="t" r="r" b="b"/>
                <a:pathLst>
                  <a:path w="1168" h="645" extrusionOk="0">
                    <a:moveTo>
                      <a:pt x="964" y="0"/>
                    </a:moveTo>
                    <a:cubicBezTo>
                      <a:pt x="928" y="0"/>
                      <a:pt x="890" y="9"/>
                      <a:pt x="859" y="25"/>
                    </a:cubicBezTo>
                    <a:cubicBezTo>
                      <a:pt x="542" y="221"/>
                      <a:pt x="1" y="417"/>
                      <a:pt x="75" y="566"/>
                    </a:cubicBezTo>
                    <a:cubicBezTo>
                      <a:pt x="91" y="603"/>
                      <a:pt x="145" y="645"/>
                      <a:pt x="255" y="645"/>
                    </a:cubicBezTo>
                    <a:cubicBezTo>
                      <a:pt x="398" y="645"/>
                      <a:pt x="635" y="575"/>
                      <a:pt x="1009" y="333"/>
                    </a:cubicBezTo>
                    <a:cubicBezTo>
                      <a:pt x="1093" y="258"/>
                      <a:pt x="1167" y="184"/>
                      <a:pt x="1093" y="62"/>
                    </a:cubicBezTo>
                    <a:cubicBezTo>
                      <a:pt x="1065" y="18"/>
                      <a:pt x="1015" y="0"/>
                      <a:pt x="964" y="0"/>
                    </a:cubicBezTo>
                    <a:close/>
                  </a:path>
                </a:pathLst>
              </a:custGeom>
              <a:solidFill>
                <a:srgbClr val="FFA49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1" name="Google Shape;1301;p40"/>
              <p:cNvSpPr/>
              <p:nvPr/>
            </p:nvSpPr>
            <p:spPr>
              <a:xfrm flipH="1">
                <a:off x="9684294" y="3356968"/>
                <a:ext cx="51619" cy="31434"/>
              </a:xfrm>
              <a:custGeom>
                <a:avLst/>
                <a:gdLst/>
                <a:ahLst/>
                <a:cxnLst/>
                <a:rect l="l" t="t" r="r" b="b"/>
                <a:pathLst>
                  <a:path w="1131" h="716" extrusionOk="0">
                    <a:moveTo>
                      <a:pt x="903" y="38"/>
                    </a:moveTo>
                    <a:cubicBezTo>
                      <a:pt x="952" y="38"/>
                      <a:pt x="1021" y="73"/>
                      <a:pt x="1056" y="128"/>
                    </a:cubicBezTo>
                    <a:cubicBezTo>
                      <a:pt x="1093" y="212"/>
                      <a:pt x="1056" y="286"/>
                      <a:pt x="972" y="324"/>
                    </a:cubicBezTo>
                    <a:cubicBezTo>
                      <a:pt x="603" y="567"/>
                      <a:pt x="380" y="647"/>
                      <a:pt x="247" y="647"/>
                    </a:cubicBezTo>
                    <a:cubicBezTo>
                      <a:pt x="212" y="647"/>
                      <a:pt x="183" y="641"/>
                      <a:pt x="160" y="632"/>
                    </a:cubicBezTo>
                    <a:cubicBezTo>
                      <a:pt x="76" y="632"/>
                      <a:pt x="76" y="594"/>
                      <a:pt x="76" y="557"/>
                    </a:cubicBezTo>
                    <a:cubicBezTo>
                      <a:pt x="76" y="445"/>
                      <a:pt x="356" y="324"/>
                      <a:pt x="542" y="212"/>
                    </a:cubicBezTo>
                    <a:cubicBezTo>
                      <a:pt x="664" y="165"/>
                      <a:pt x="776" y="128"/>
                      <a:pt x="860" y="53"/>
                    </a:cubicBezTo>
                    <a:cubicBezTo>
                      <a:pt x="870" y="43"/>
                      <a:pt x="885" y="38"/>
                      <a:pt x="903" y="38"/>
                    </a:cubicBezTo>
                    <a:close/>
                    <a:moveTo>
                      <a:pt x="889" y="1"/>
                    </a:moveTo>
                    <a:cubicBezTo>
                      <a:pt x="865" y="1"/>
                      <a:pt x="842" y="6"/>
                      <a:pt x="822" y="16"/>
                    </a:cubicBezTo>
                    <a:cubicBezTo>
                      <a:pt x="738" y="53"/>
                      <a:pt x="626" y="128"/>
                      <a:pt x="542" y="165"/>
                    </a:cubicBezTo>
                    <a:cubicBezTo>
                      <a:pt x="272" y="286"/>
                      <a:pt x="38" y="398"/>
                      <a:pt x="1" y="520"/>
                    </a:cubicBezTo>
                    <a:lnTo>
                      <a:pt x="1" y="594"/>
                    </a:lnTo>
                    <a:cubicBezTo>
                      <a:pt x="38" y="632"/>
                      <a:pt x="76" y="678"/>
                      <a:pt x="160" y="678"/>
                    </a:cubicBezTo>
                    <a:cubicBezTo>
                      <a:pt x="197" y="716"/>
                      <a:pt x="197" y="716"/>
                      <a:pt x="234" y="716"/>
                    </a:cubicBezTo>
                    <a:cubicBezTo>
                      <a:pt x="393" y="716"/>
                      <a:pt x="626" y="632"/>
                      <a:pt x="1009" y="398"/>
                    </a:cubicBezTo>
                    <a:cubicBezTo>
                      <a:pt x="1130" y="324"/>
                      <a:pt x="1130" y="212"/>
                      <a:pt x="1093" y="90"/>
                    </a:cubicBezTo>
                    <a:cubicBezTo>
                      <a:pt x="1031" y="36"/>
                      <a:pt x="955" y="1"/>
                      <a:pt x="889" y="1"/>
                    </a:cubicBezTo>
                    <a:close/>
                  </a:path>
                </a:pathLst>
              </a:custGeom>
              <a:solidFill>
                <a:srgbClr val="FFA49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2" name="Google Shape;1302;p40"/>
              <p:cNvSpPr/>
              <p:nvPr/>
            </p:nvSpPr>
            <p:spPr>
              <a:xfrm flipH="1">
                <a:off x="9684294" y="3339319"/>
                <a:ext cx="60564" cy="33498"/>
              </a:xfrm>
              <a:custGeom>
                <a:avLst/>
                <a:gdLst/>
                <a:ahLst/>
                <a:cxnLst/>
                <a:rect l="l" t="t" r="r" b="b"/>
                <a:pathLst>
                  <a:path w="1327" h="763" extrusionOk="0">
                    <a:moveTo>
                      <a:pt x="1163" y="1"/>
                    </a:moveTo>
                    <a:cubicBezTo>
                      <a:pt x="1125" y="1"/>
                      <a:pt x="1087" y="10"/>
                      <a:pt x="1056" y="26"/>
                    </a:cubicBezTo>
                    <a:cubicBezTo>
                      <a:pt x="701" y="259"/>
                      <a:pt x="1" y="614"/>
                      <a:pt x="122" y="726"/>
                    </a:cubicBezTo>
                    <a:cubicBezTo>
                      <a:pt x="146" y="751"/>
                      <a:pt x="183" y="763"/>
                      <a:pt x="229" y="763"/>
                    </a:cubicBezTo>
                    <a:cubicBezTo>
                      <a:pt x="467" y="763"/>
                      <a:pt x="954" y="460"/>
                      <a:pt x="1252" y="296"/>
                    </a:cubicBezTo>
                    <a:cubicBezTo>
                      <a:pt x="1326" y="259"/>
                      <a:pt x="1326" y="147"/>
                      <a:pt x="1289" y="63"/>
                    </a:cubicBezTo>
                    <a:cubicBezTo>
                      <a:pt x="1267" y="19"/>
                      <a:pt x="1216" y="1"/>
                      <a:pt x="1163" y="1"/>
                    </a:cubicBezTo>
                    <a:close/>
                  </a:path>
                </a:pathLst>
              </a:custGeom>
              <a:solidFill>
                <a:srgbClr val="FFA49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3" name="Google Shape;1303;p40"/>
              <p:cNvSpPr/>
              <p:nvPr/>
            </p:nvSpPr>
            <p:spPr>
              <a:xfrm flipH="1">
                <a:off x="9682605" y="3338134"/>
                <a:ext cx="58419" cy="34683"/>
              </a:xfrm>
              <a:custGeom>
                <a:avLst/>
                <a:gdLst/>
                <a:ahLst/>
                <a:cxnLst/>
                <a:rect l="l" t="t" r="r" b="b"/>
                <a:pathLst>
                  <a:path w="1280" h="790" extrusionOk="0">
                    <a:moveTo>
                      <a:pt x="1046" y="53"/>
                    </a:moveTo>
                    <a:cubicBezTo>
                      <a:pt x="1121" y="53"/>
                      <a:pt x="1168" y="90"/>
                      <a:pt x="1168" y="127"/>
                    </a:cubicBezTo>
                    <a:cubicBezTo>
                      <a:pt x="1205" y="174"/>
                      <a:pt x="1205" y="211"/>
                      <a:pt x="1205" y="249"/>
                    </a:cubicBezTo>
                    <a:lnTo>
                      <a:pt x="1121" y="323"/>
                    </a:lnTo>
                    <a:lnTo>
                      <a:pt x="1046" y="361"/>
                    </a:lnTo>
                    <a:cubicBezTo>
                      <a:pt x="784" y="496"/>
                      <a:pt x="345" y="739"/>
                      <a:pt x="129" y="739"/>
                    </a:cubicBezTo>
                    <a:cubicBezTo>
                      <a:pt x="91" y="739"/>
                      <a:pt x="60" y="732"/>
                      <a:pt x="38" y="715"/>
                    </a:cubicBezTo>
                    <a:cubicBezTo>
                      <a:pt x="76" y="641"/>
                      <a:pt x="421" y="445"/>
                      <a:pt x="654" y="286"/>
                    </a:cubicBezTo>
                    <a:cubicBezTo>
                      <a:pt x="776" y="211"/>
                      <a:pt x="888" y="127"/>
                      <a:pt x="1009" y="90"/>
                    </a:cubicBezTo>
                    <a:cubicBezTo>
                      <a:pt x="1009" y="53"/>
                      <a:pt x="1046" y="53"/>
                      <a:pt x="1046" y="53"/>
                    </a:cubicBezTo>
                    <a:close/>
                    <a:moveTo>
                      <a:pt x="1039" y="1"/>
                    </a:moveTo>
                    <a:cubicBezTo>
                      <a:pt x="1015" y="1"/>
                      <a:pt x="992" y="5"/>
                      <a:pt x="972" y="15"/>
                    </a:cubicBezTo>
                    <a:cubicBezTo>
                      <a:pt x="888" y="90"/>
                      <a:pt x="776" y="174"/>
                      <a:pt x="617" y="249"/>
                    </a:cubicBezTo>
                    <a:cubicBezTo>
                      <a:pt x="234" y="445"/>
                      <a:pt x="1" y="594"/>
                      <a:pt x="1" y="715"/>
                    </a:cubicBezTo>
                    <a:lnTo>
                      <a:pt x="1" y="753"/>
                    </a:lnTo>
                    <a:cubicBezTo>
                      <a:pt x="38" y="790"/>
                      <a:pt x="76" y="790"/>
                      <a:pt x="150" y="790"/>
                    </a:cubicBezTo>
                    <a:cubicBezTo>
                      <a:pt x="346" y="790"/>
                      <a:pt x="701" y="641"/>
                      <a:pt x="1084" y="407"/>
                    </a:cubicBezTo>
                    <a:lnTo>
                      <a:pt x="1168" y="361"/>
                    </a:lnTo>
                    <a:cubicBezTo>
                      <a:pt x="1205" y="323"/>
                      <a:pt x="1242" y="286"/>
                      <a:pt x="1242" y="249"/>
                    </a:cubicBezTo>
                    <a:cubicBezTo>
                      <a:pt x="1280" y="211"/>
                      <a:pt x="1242" y="127"/>
                      <a:pt x="1242" y="90"/>
                    </a:cubicBezTo>
                    <a:lnTo>
                      <a:pt x="1205" y="90"/>
                    </a:lnTo>
                    <a:cubicBezTo>
                      <a:pt x="1178" y="35"/>
                      <a:pt x="1105" y="1"/>
                      <a:pt x="1039" y="1"/>
                    </a:cubicBezTo>
                    <a:close/>
                  </a:path>
                </a:pathLst>
              </a:custGeom>
              <a:solidFill>
                <a:srgbClr val="FFA49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4" name="Google Shape;1304;p40"/>
              <p:cNvSpPr/>
              <p:nvPr/>
            </p:nvSpPr>
            <p:spPr>
              <a:xfrm flipH="1">
                <a:off x="9686028" y="3318202"/>
                <a:ext cx="72887" cy="43156"/>
              </a:xfrm>
              <a:custGeom>
                <a:avLst/>
                <a:gdLst/>
                <a:ahLst/>
                <a:cxnLst/>
                <a:rect l="l" t="t" r="r" b="b"/>
                <a:pathLst>
                  <a:path w="1597" h="983" extrusionOk="0">
                    <a:moveTo>
                      <a:pt x="1338" y="1"/>
                    </a:moveTo>
                    <a:cubicBezTo>
                      <a:pt x="1294" y="1"/>
                      <a:pt x="1248" y="13"/>
                      <a:pt x="1205" y="40"/>
                    </a:cubicBezTo>
                    <a:cubicBezTo>
                      <a:pt x="701" y="395"/>
                      <a:pt x="1" y="740"/>
                      <a:pt x="113" y="936"/>
                    </a:cubicBezTo>
                    <a:cubicBezTo>
                      <a:pt x="127" y="969"/>
                      <a:pt x="160" y="983"/>
                      <a:pt x="208" y="983"/>
                    </a:cubicBezTo>
                    <a:cubicBezTo>
                      <a:pt x="447" y="983"/>
                      <a:pt x="1049" y="626"/>
                      <a:pt x="1438" y="432"/>
                    </a:cubicBezTo>
                    <a:cubicBezTo>
                      <a:pt x="1560" y="395"/>
                      <a:pt x="1597" y="236"/>
                      <a:pt x="1513" y="161"/>
                    </a:cubicBezTo>
                    <a:lnTo>
                      <a:pt x="1513" y="114"/>
                    </a:lnTo>
                    <a:cubicBezTo>
                      <a:pt x="1489" y="42"/>
                      <a:pt x="1418" y="1"/>
                      <a:pt x="1338" y="1"/>
                    </a:cubicBezTo>
                    <a:close/>
                  </a:path>
                </a:pathLst>
              </a:custGeom>
              <a:solidFill>
                <a:srgbClr val="FFA49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5" name="Google Shape;1305;p40"/>
              <p:cNvSpPr/>
              <p:nvPr/>
            </p:nvSpPr>
            <p:spPr>
              <a:xfrm flipH="1">
                <a:off x="9686028" y="3317631"/>
                <a:ext cx="74576" cy="44956"/>
              </a:xfrm>
              <a:custGeom>
                <a:avLst/>
                <a:gdLst/>
                <a:ahLst/>
                <a:cxnLst/>
                <a:rect l="l" t="t" r="r" b="b"/>
                <a:pathLst>
                  <a:path w="1634" h="1024" extrusionOk="0">
                    <a:moveTo>
                      <a:pt x="1401" y="53"/>
                    </a:moveTo>
                    <a:cubicBezTo>
                      <a:pt x="1475" y="90"/>
                      <a:pt x="1513" y="90"/>
                      <a:pt x="1550" y="174"/>
                    </a:cubicBezTo>
                    <a:cubicBezTo>
                      <a:pt x="1597" y="249"/>
                      <a:pt x="1550" y="361"/>
                      <a:pt x="1475" y="408"/>
                    </a:cubicBezTo>
                    <a:cubicBezTo>
                      <a:pt x="1363" y="482"/>
                      <a:pt x="1242" y="520"/>
                      <a:pt x="1130" y="594"/>
                    </a:cubicBezTo>
                    <a:cubicBezTo>
                      <a:pt x="801" y="758"/>
                      <a:pt x="394" y="975"/>
                      <a:pt x="221" y="975"/>
                    </a:cubicBezTo>
                    <a:cubicBezTo>
                      <a:pt x="188" y="975"/>
                      <a:pt x="163" y="967"/>
                      <a:pt x="150" y="949"/>
                    </a:cubicBezTo>
                    <a:cubicBezTo>
                      <a:pt x="75" y="828"/>
                      <a:pt x="505" y="557"/>
                      <a:pt x="897" y="324"/>
                    </a:cubicBezTo>
                    <a:cubicBezTo>
                      <a:pt x="1009" y="249"/>
                      <a:pt x="1167" y="174"/>
                      <a:pt x="1279" y="90"/>
                    </a:cubicBezTo>
                    <a:cubicBezTo>
                      <a:pt x="1317" y="53"/>
                      <a:pt x="1363" y="53"/>
                      <a:pt x="1401" y="53"/>
                    </a:cubicBezTo>
                    <a:close/>
                    <a:moveTo>
                      <a:pt x="1371" y="0"/>
                    </a:moveTo>
                    <a:cubicBezTo>
                      <a:pt x="1318" y="0"/>
                      <a:pt x="1268" y="26"/>
                      <a:pt x="1242" y="53"/>
                    </a:cubicBezTo>
                    <a:cubicBezTo>
                      <a:pt x="1130" y="90"/>
                      <a:pt x="1009" y="174"/>
                      <a:pt x="850" y="249"/>
                    </a:cubicBezTo>
                    <a:cubicBezTo>
                      <a:pt x="430" y="557"/>
                      <a:pt x="0" y="790"/>
                      <a:pt x="112" y="986"/>
                    </a:cubicBezTo>
                    <a:cubicBezTo>
                      <a:pt x="112" y="1024"/>
                      <a:pt x="150" y="1024"/>
                      <a:pt x="234" y="1024"/>
                    </a:cubicBezTo>
                    <a:cubicBezTo>
                      <a:pt x="383" y="1024"/>
                      <a:pt x="701" y="874"/>
                      <a:pt x="1130" y="641"/>
                    </a:cubicBezTo>
                    <a:cubicBezTo>
                      <a:pt x="1242" y="594"/>
                      <a:pt x="1363" y="520"/>
                      <a:pt x="1475" y="482"/>
                    </a:cubicBezTo>
                    <a:cubicBezTo>
                      <a:pt x="1597" y="408"/>
                      <a:pt x="1634" y="286"/>
                      <a:pt x="1597" y="127"/>
                    </a:cubicBezTo>
                    <a:cubicBezTo>
                      <a:pt x="1550" y="53"/>
                      <a:pt x="1513" y="15"/>
                      <a:pt x="1438" y="15"/>
                    </a:cubicBezTo>
                    <a:cubicBezTo>
                      <a:pt x="1416" y="5"/>
                      <a:pt x="1393" y="0"/>
                      <a:pt x="1371" y="0"/>
                    </a:cubicBezTo>
                    <a:close/>
                  </a:path>
                </a:pathLst>
              </a:custGeom>
              <a:solidFill>
                <a:srgbClr val="FFA49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6" name="Google Shape;1306;p40"/>
              <p:cNvSpPr/>
              <p:nvPr/>
            </p:nvSpPr>
            <p:spPr>
              <a:xfrm flipH="1">
                <a:off x="9675349" y="3291202"/>
                <a:ext cx="76310" cy="47195"/>
              </a:xfrm>
              <a:custGeom>
                <a:avLst/>
                <a:gdLst/>
                <a:ahLst/>
                <a:cxnLst/>
                <a:rect l="l" t="t" r="r" b="b"/>
                <a:pathLst>
                  <a:path w="1672" h="1075" extrusionOk="0">
                    <a:moveTo>
                      <a:pt x="1612" y="1"/>
                    </a:moveTo>
                    <a:cubicBezTo>
                      <a:pt x="1393" y="1"/>
                      <a:pt x="627" y="383"/>
                      <a:pt x="150" y="617"/>
                    </a:cubicBezTo>
                    <a:cubicBezTo>
                      <a:pt x="0" y="692"/>
                      <a:pt x="0" y="926"/>
                      <a:pt x="150" y="1010"/>
                    </a:cubicBezTo>
                    <a:lnTo>
                      <a:pt x="150" y="1047"/>
                    </a:lnTo>
                    <a:cubicBezTo>
                      <a:pt x="192" y="1066"/>
                      <a:pt x="241" y="1075"/>
                      <a:pt x="289" y="1075"/>
                    </a:cubicBezTo>
                    <a:cubicBezTo>
                      <a:pt x="337" y="1075"/>
                      <a:pt x="383" y="1066"/>
                      <a:pt x="421" y="1047"/>
                    </a:cubicBezTo>
                    <a:cubicBezTo>
                      <a:pt x="775" y="776"/>
                      <a:pt x="1671" y="151"/>
                      <a:pt x="1671" y="29"/>
                    </a:cubicBezTo>
                    <a:cubicBezTo>
                      <a:pt x="1666" y="10"/>
                      <a:pt x="1646" y="1"/>
                      <a:pt x="1612" y="1"/>
                    </a:cubicBezTo>
                    <a:close/>
                  </a:path>
                </a:pathLst>
              </a:custGeom>
              <a:solidFill>
                <a:srgbClr val="FFA49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7" name="Google Shape;1307;p40"/>
              <p:cNvSpPr/>
              <p:nvPr/>
            </p:nvSpPr>
            <p:spPr>
              <a:xfrm flipH="1">
                <a:off x="9673660" y="3289007"/>
                <a:ext cx="77999" cy="51454"/>
              </a:xfrm>
              <a:custGeom>
                <a:avLst/>
                <a:gdLst/>
                <a:ahLst/>
                <a:cxnLst/>
                <a:rect l="l" t="t" r="r" b="b"/>
                <a:pathLst>
                  <a:path w="1709" h="1172" extrusionOk="0">
                    <a:moveTo>
                      <a:pt x="1634" y="79"/>
                    </a:moveTo>
                    <a:cubicBezTo>
                      <a:pt x="1634" y="126"/>
                      <a:pt x="1279" y="471"/>
                      <a:pt x="421" y="1060"/>
                    </a:cubicBezTo>
                    <a:cubicBezTo>
                      <a:pt x="383" y="1078"/>
                      <a:pt x="337" y="1088"/>
                      <a:pt x="289" y="1088"/>
                    </a:cubicBezTo>
                    <a:cubicBezTo>
                      <a:pt x="241" y="1088"/>
                      <a:pt x="192" y="1078"/>
                      <a:pt x="150" y="1060"/>
                    </a:cubicBezTo>
                    <a:cubicBezTo>
                      <a:pt x="75" y="1013"/>
                      <a:pt x="75" y="938"/>
                      <a:pt x="75" y="864"/>
                    </a:cubicBezTo>
                    <a:cubicBezTo>
                      <a:pt x="75" y="779"/>
                      <a:pt x="112" y="705"/>
                      <a:pt x="187" y="667"/>
                    </a:cubicBezTo>
                    <a:cubicBezTo>
                      <a:pt x="1279" y="126"/>
                      <a:pt x="1550" y="79"/>
                      <a:pt x="1587" y="79"/>
                    </a:cubicBezTo>
                    <a:close/>
                    <a:moveTo>
                      <a:pt x="1635" y="0"/>
                    </a:moveTo>
                    <a:cubicBezTo>
                      <a:pt x="1467" y="0"/>
                      <a:pt x="975" y="201"/>
                      <a:pt x="150" y="630"/>
                    </a:cubicBezTo>
                    <a:cubicBezTo>
                      <a:pt x="75" y="667"/>
                      <a:pt x="0" y="742"/>
                      <a:pt x="0" y="864"/>
                    </a:cubicBezTo>
                    <a:cubicBezTo>
                      <a:pt x="0" y="938"/>
                      <a:pt x="38" y="1060"/>
                      <a:pt x="112" y="1097"/>
                    </a:cubicBezTo>
                    <a:cubicBezTo>
                      <a:pt x="187" y="1134"/>
                      <a:pt x="234" y="1172"/>
                      <a:pt x="271" y="1172"/>
                    </a:cubicBezTo>
                    <a:cubicBezTo>
                      <a:pt x="346" y="1172"/>
                      <a:pt x="383" y="1134"/>
                      <a:pt x="421" y="1097"/>
                    </a:cubicBezTo>
                    <a:cubicBezTo>
                      <a:pt x="1279" y="509"/>
                      <a:pt x="1709" y="163"/>
                      <a:pt x="1671" y="79"/>
                    </a:cubicBezTo>
                    <a:lnTo>
                      <a:pt x="1671" y="5"/>
                    </a:lnTo>
                    <a:cubicBezTo>
                      <a:pt x="1662" y="2"/>
                      <a:pt x="1650" y="0"/>
                      <a:pt x="1635" y="0"/>
                    </a:cubicBezTo>
                    <a:close/>
                  </a:path>
                </a:pathLst>
              </a:custGeom>
              <a:solidFill>
                <a:srgbClr val="FFA49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8" name="Google Shape;1308;p40"/>
              <p:cNvSpPr/>
              <p:nvPr/>
            </p:nvSpPr>
            <p:spPr>
              <a:xfrm flipH="1">
                <a:off x="9698351" y="3314997"/>
                <a:ext cx="135094" cy="107429"/>
              </a:xfrm>
              <a:custGeom>
                <a:avLst/>
                <a:gdLst/>
                <a:ahLst/>
                <a:cxnLst/>
                <a:rect l="l" t="t" r="r" b="b"/>
                <a:pathLst>
                  <a:path w="2960" h="2447" extrusionOk="0">
                    <a:moveTo>
                      <a:pt x="1979" y="1"/>
                    </a:moveTo>
                    <a:cubicBezTo>
                      <a:pt x="1942" y="38"/>
                      <a:pt x="1904" y="75"/>
                      <a:pt x="1867" y="113"/>
                    </a:cubicBezTo>
                    <a:cubicBezTo>
                      <a:pt x="1326" y="580"/>
                      <a:pt x="700" y="813"/>
                      <a:pt x="0" y="934"/>
                    </a:cubicBezTo>
                    <a:lnTo>
                      <a:pt x="346" y="2446"/>
                    </a:lnTo>
                    <a:cubicBezTo>
                      <a:pt x="1130" y="2213"/>
                      <a:pt x="2446" y="2101"/>
                      <a:pt x="2959" y="1401"/>
                    </a:cubicBezTo>
                    <a:lnTo>
                      <a:pt x="2959" y="1354"/>
                    </a:lnTo>
                    <a:cubicBezTo>
                      <a:pt x="2959" y="1168"/>
                      <a:pt x="2875" y="934"/>
                      <a:pt x="2801" y="738"/>
                    </a:cubicBezTo>
                    <a:cubicBezTo>
                      <a:pt x="2530" y="234"/>
                      <a:pt x="2371" y="187"/>
                      <a:pt x="1979" y="1"/>
                    </a:cubicBezTo>
                    <a:close/>
                  </a:path>
                </a:pathLst>
              </a:custGeom>
              <a:solidFill>
                <a:srgbClr val="FFA49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9" name="Google Shape;1309;p40"/>
              <p:cNvSpPr/>
              <p:nvPr/>
            </p:nvSpPr>
            <p:spPr>
              <a:xfrm flipH="1">
                <a:off x="9735867" y="3302529"/>
                <a:ext cx="89911" cy="77268"/>
              </a:xfrm>
              <a:custGeom>
                <a:avLst/>
                <a:gdLst/>
                <a:ahLst/>
                <a:cxnLst/>
                <a:rect l="l" t="t" r="r" b="b"/>
                <a:pathLst>
                  <a:path w="1970" h="1760" extrusionOk="0">
                    <a:moveTo>
                      <a:pt x="1617" y="1"/>
                    </a:moveTo>
                    <a:cubicBezTo>
                      <a:pt x="1181" y="1"/>
                      <a:pt x="1" y="960"/>
                      <a:pt x="262" y="1564"/>
                    </a:cubicBezTo>
                    <a:cubicBezTo>
                      <a:pt x="299" y="1685"/>
                      <a:pt x="374" y="1760"/>
                      <a:pt x="458" y="1760"/>
                    </a:cubicBezTo>
                    <a:cubicBezTo>
                      <a:pt x="532" y="1526"/>
                      <a:pt x="803" y="1218"/>
                      <a:pt x="1111" y="938"/>
                    </a:cubicBezTo>
                    <a:cubicBezTo>
                      <a:pt x="1307" y="789"/>
                      <a:pt x="1503" y="668"/>
                      <a:pt x="1736" y="556"/>
                    </a:cubicBezTo>
                    <a:cubicBezTo>
                      <a:pt x="1970" y="434"/>
                      <a:pt x="1933" y="89"/>
                      <a:pt x="1662" y="5"/>
                    </a:cubicBezTo>
                    <a:cubicBezTo>
                      <a:pt x="1648" y="2"/>
                      <a:pt x="1633" y="1"/>
                      <a:pt x="1617" y="1"/>
                    </a:cubicBezTo>
                    <a:close/>
                  </a:path>
                </a:pathLst>
              </a:custGeom>
              <a:solidFill>
                <a:srgbClr val="FFA49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1310" name="Google Shape;1310;p40"/>
          <p:cNvGrpSpPr/>
          <p:nvPr/>
        </p:nvGrpSpPr>
        <p:grpSpPr>
          <a:xfrm flipH="1">
            <a:off x="11369098" y="3319283"/>
            <a:ext cx="739671" cy="400840"/>
            <a:chOff x="2301112" y="2967762"/>
            <a:chExt cx="655814" cy="355354"/>
          </a:xfrm>
        </p:grpSpPr>
        <p:sp>
          <p:nvSpPr>
            <p:cNvPr id="1311" name="Google Shape;1311;p40"/>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2" name="Google Shape;1312;p40"/>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313" name="Google Shape;1313;p40"/>
          <p:cNvSpPr/>
          <p:nvPr/>
        </p:nvSpPr>
        <p:spPr>
          <a:xfrm>
            <a:off x="5371434" y="4749901"/>
            <a:ext cx="1346053" cy="336337"/>
          </a:xfrm>
          <a:custGeom>
            <a:avLst/>
            <a:gdLst/>
            <a:ahLst/>
            <a:cxnLst/>
            <a:rect l="l" t="t" r="r" b="b"/>
            <a:pathLst>
              <a:path w="24774" h="10072" extrusionOk="0">
                <a:moveTo>
                  <a:pt x="5172" y="1"/>
                </a:moveTo>
                <a:lnTo>
                  <a:pt x="1" y="10072"/>
                </a:lnTo>
                <a:lnTo>
                  <a:pt x="24773" y="10072"/>
                </a:lnTo>
                <a:lnTo>
                  <a:pt x="21469" y="1"/>
                </a:lnTo>
                <a:close/>
              </a:path>
            </a:pathLst>
          </a:custGeom>
          <a:solidFill>
            <a:srgbClr val="000000">
              <a:alpha val="941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4" name="Google Shape;1314;p40"/>
          <p:cNvSpPr/>
          <p:nvPr/>
        </p:nvSpPr>
        <p:spPr>
          <a:xfrm>
            <a:off x="6468077" y="4473267"/>
            <a:ext cx="148100" cy="227480"/>
          </a:xfrm>
          <a:custGeom>
            <a:avLst/>
            <a:gdLst/>
            <a:ahLst/>
            <a:cxnLst/>
            <a:rect l="l" t="t" r="r" b="b"/>
            <a:pathLst>
              <a:path w="2334" h="3585" extrusionOk="0">
                <a:moveTo>
                  <a:pt x="1" y="1"/>
                </a:moveTo>
                <a:lnTo>
                  <a:pt x="1" y="3585"/>
                </a:lnTo>
                <a:lnTo>
                  <a:pt x="2334" y="3585"/>
                </a:lnTo>
                <a:lnTo>
                  <a:pt x="2334" y="1"/>
                </a:lnTo>
                <a:close/>
              </a:path>
            </a:pathLst>
          </a:custGeom>
          <a:solidFill>
            <a:srgbClr val="000000">
              <a:alpha val="838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315" name="Google Shape;1315;p40"/>
          <p:cNvGrpSpPr/>
          <p:nvPr/>
        </p:nvGrpSpPr>
        <p:grpSpPr>
          <a:xfrm>
            <a:off x="4153516" y="2698825"/>
            <a:ext cx="3852195" cy="2051065"/>
            <a:chOff x="1533987" y="-1852557"/>
            <a:chExt cx="2889146" cy="1538299"/>
          </a:xfrm>
        </p:grpSpPr>
        <p:sp>
          <p:nvSpPr>
            <p:cNvPr id="1316" name="Google Shape;1316;p40"/>
            <p:cNvSpPr/>
            <p:nvPr/>
          </p:nvSpPr>
          <p:spPr>
            <a:xfrm>
              <a:off x="2966546" y="-1663767"/>
              <a:ext cx="1456587" cy="305671"/>
            </a:xfrm>
            <a:custGeom>
              <a:avLst/>
              <a:gdLst/>
              <a:ahLst/>
              <a:cxnLst/>
              <a:rect l="l" t="t" r="r" b="b"/>
              <a:pathLst>
                <a:path w="30607" h="6423" extrusionOk="0">
                  <a:moveTo>
                    <a:pt x="0" y="0"/>
                  </a:moveTo>
                  <a:lnTo>
                    <a:pt x="0" y="6422"/>
                  </a:lnTo>
                  <a:lnTo>
                    <a:pt x="30606" y="6422"/>
                  </a:lnTo>
                  <a:lnTo>
                    <a:pt x="21543" y="0"/>
                  </a:lnTo>
                  <a:close/>
                </a:path>
              </a:pathLst>
            </a:custGeom>
            <a:solidFill>
              <a:srgbClr val="01A0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7" name="Google Shape;1317;p40"/>
            <p:cNvSpPr/>
            <p:nvPr/>
          </p:nvSpPr>
          <p:spPr>
            <a:xfrm>
              <a:off x="2966546" y="-1399912"/>
              <a:ext cx="1456587" cy="40927"/>
            </a:xfrm>
            <a:custGeom>
              <a:avLst/>
              <a:gdLst/>
              <a:ahLst/>
              <a:cxnLst/>
              <a:rect l="l" t="t" r="r" b="b"/>
              <a:pathLst>
                <a:path w="30607" h="860" extrusionOk="0">
                  <a:moveTo>
                    <a:pt x="0" y="0"/>
                  </a:moveTo>
                  <a:lnTo>
                    <a:pt x="0" y="859"/>
                  </a:lnTo>
                  <a:lnTo>
                    <a:pt x="30606" y="859"/>
                  </a:lnTo>
                  <a:lnTo>
                    <a:pt x="29365" y="0"/>
                  </a:lnTo>
                  <a:close/>
                </a:path>
              </a:pathLst>
            </a:custGeom>
            <a:solidFill>
              <a:srgbClr val="000000">
                <a:alpha val="284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8" name="Google Shape;1318;p40"/>
            <p:cNvSpPr/>
            <p:nvPr/>
          </p:nvSpPr>
          <p:spPr>
            <a:xfrm>
              <a:off x="1533992" y="-1663767"/>
              <a:ext cx="1456587" cy="305671"/>
            </a:xfrm>
            <a:custGeom>
              <a:avLst/>
              <a:gdLst/>
              <a:ahLst/>
              <a:cxnLst/>
              <a:rect l="l" t="t" r="r" b="b"/>
              <a:pathLst>
                <a:path w="30607" h="6423" extrusionOk="0">
                  <a:moveTo>
                    <a:pt x="9101" y="0"/>
                  </a:moveTo>
                  <a:lnTo>
                    <a:pt x="0" y="6422"/>
                  </a:lnTo>
                  <a:lnTo>
                    <a:pt x="30606" y="6422"/>
                  </a:lnTo>
                  <a:lnTo>
                    <a:pt x="30606" y="0"/>
                  </a:lnTo>
                  <a:close/>
                </a:path>
              </a:pathLst>
            </a:custGeom>
            <a:solidFill>
              <a:srgbClr val="01A0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9" name="Google Shape;1319;p40"/>
            <p:cNvSpPr/>
            <p:nvPr/>
          </p:nvSpPr>
          <p:spPr>
            <a:xfrm>
              <a:off x="1533992" y="-1399912"/>
              <a:ext cx="1456587" cy="40927"/>
            </a:xfrm>
            <a:custGeom>
              <a:avLst/>
              <a:gdLst/>
              <a:ahLst/>
              <a:cxnLst/>
              <a:rect l="l" t="t" r="r" b="b"/>
              <a:pathLst>
                <a:path w="30607" h="860" extrusionOk="0">
                  <a:moveTo>
                    <a:pt x="1242" y="0"/>
                  </a:moveTo>
                  <a:lnTo>
                    <a:pt x="0" y="859"/>
                  </a:lnTo>
                  <a:lnTo>
                    <a:pt x="30606" y="859"/>
                  </a:lnTo>
                  <a:lnTo>
                    <a:pt x="30606" y="0"/>
                  </a:lnTo>
                  <a:close/>
                </a:path>
              </a:pathLst>
            </a:custGeom>
            <a:solidFill>
              <a:srgbClr val="000000">
                <a:alpha val="284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0" name="Google Shape;1320;p40"/>
            <p:cNvSpPr/>
            <p:nvPr/>
          </p:nvSpPr>
          <p:spPr>
            <a:xfrm>
              <a:off x="1576632" y="-1289757"/>
              <a:ext cx="2779875" cy="768055"/>
            </a:xfrm>
            <a:custGeom>
              <a:avLst/>
              <a:gdLst/>
              <a:ahLst/>
              <a:cxnLst/>
              <a:rect l="l" t="t" r="r" b="b"/>
              <a:pathLst>
                <a:path w="58413" h="16139" extrusionOk="0">
                  <a:moveTo>
                    <a:pt x="0" y="0"/>
                  </a:moveTo>
                  <a:lnTo>
                    <a:pt x="0" y="16139"/>
                  </a:lnTo>
                  <a:lnTo>
                    <a:pt x="58412" y="16139"/>
                  </a:lnTo>
                  <a:lnTo>
                    <a:pt x="58412" y="0"/>
                  </a:lnTo>
                  <a:close/>
                </a:path>
              </a:pathLst>
            </a:custGeom>
            <a:solidFill>
              <a:srgbClr val="FE5F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1" name="Google Shape;1321;p40"/>
            <p:cNvSpPr/>
            <p:nvPr/>
          </p:nvSpPr>
          <p:spPr>
            <a:xfrm>
              <a:off x="1548650" y="-521750"/>
              <a:ext cx="1134974" cy="170610"/>
            </a:xfrm>
            <a:custGeom>
              <a:avLst/>
              <a:gdLst/>
              <a:ahLst/>
              <a:cxnLst/>
              <a:rect l="l" t="t" r="r" b="b"/>
              <a:pathLst>
                <a:path w="23849" h="3585" extrusionOk="0">
                  <a:moveTo>
                    <a:pt x="0" y="1"/>
                  </a:moveTo>
                  <a:lnTo>
                    <a:pt x="0" y="3585"/>
                  </a:lnTo>
                  <a:lnTo>
                    <a:pt x="23849" y="3585"/>
                  </a:lnTo>
                  <a:lnTo>
                    <a:pt x="23849" y="1"/>
                  </a:lnTo>
                  <a:close/>
                </a:path>
              </a:pathLst>
            </a:custGeom>
            <a:solidFill>
              <a:srgbClr val="FDF0D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2" name="Google Shape;1322;p40"/>
            <p:cNvSpPr/>
            <p:nvPr/>
          </p:nvSpPr>
          <p:spPr>
            <a:xfrm>
              <a:off x="3261033" y="-521750"/>
              <a:ext cx="1134546" cy="170610"/>
            </a:xfrm>
            <a:custGeom>
              <a:avLst/>
              <a:gdLst/>
              <a:ahLst/>
              <a:cxnLst/>
              <a:rect l="l" t="t" r="r" b="b"/>
              <a:pathLst>
                <a:path w="23840" h="3585" extrusionOk="0">
                  <a:moveTo>
                    <a:pt x="1" y="1"/>
                  </a:moveTo>
                  <a:lnTo>
                    <a:pt x="1" y="3585"/>
                  </a:lnTo>
                  <a:lnTo>
                    <a:pt x="23840" y="3585"/>
                  </a:lnTo>
                  <a:lnTo>
                    <a:pt x="23840" y="1"/>
                  </a:lnTo>
                  <a:close/>
                </a:path>
              </a:pathLst>
            </a:custGeom>
            <a:solidFill>
              <a:srgbClr val="FDF0D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3" name="Google Shape;1323;p40"/>
            <p:cNvSpPr/>
            <p:nvPr/>
          </p:nvSpPr>
          <p:spPr>
            <a:xfrm>
              <a:off x="1533987" y="-1358153"/>
              <a:ext cx="2889141" cy="68400"/>
            </a:xfrm>
            <a:custGeom>
              <a:avLst/>
              <a:gdLst/>
              <a:ahLst/>
              <a:cxnLst/>
              <a:rect l="l" t="t" r="r" b="b"/>
              <a:pathLst>
                <a:path w="60709" h="1009" extrusionOk="0">
                  <a:moveTo>
                    <a:pt x="0" y="0"/>
                  </a:moveTo>
                  <a:lnTo>
                    <a:pt x="0" y="1008"/>
                  </a:lnTo>
                  <a:lnTo>
                    <a:pt x="60708" y="1008"/>
                  </a:lnTo>
                  <a:lnTo>
                    <a:pt x="60708"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4" name="Google Shape;1324;p40"/>
            <p:cNvSpPr/>
            <p:nvPr/>
          </p:nvSpPr>
          <p:spPr>
            <a:xfrm>
              <a:off x="2594725" y="-1837471"/>
              <a:ext cx="749447" cy="1353079"/>
            </a:xfrm>
            <a:custGeom>
              <a:avLst/>
              <a:gdLst/>
              <a:ahLst/>
              <a:cxnLst/>
              <a:rect l="l" t="t" r="r" b="b"/>
              <a:pathLst>
                <a:path w="15748" h="28432" extrusionOk="0">
                  <a:moveTo>
                    <a:pt x="7701" y="1"/>
                  </a:moveTo>
                  <a:lnTo>
                    <a:pt x="1" y="6917"/>
                  </a:lnTo>
                  <a:lnTo>
                    <a:pt x="1" y="28432"/>
                  </a:lnTo>
                  <a:lnTo>
                    <a:pt x="15747" y="28432"/>
                  </a:lnTo>
                  <a:lnTo>
                    <a:pt x="15747" y="6917"/>
                  </a:lnTo>
                  <a:lnTo>
                    <a:pt x="7701" y="1"/>
                  </a:lnTo>
                  <a:close/>
                </a:path>
              </a:pathLst>
            </a:custGeom>
            <a:solidFill>
              <a:srgbClr val="FE5F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325" name="Google Shape;1325;p40"/>
            <p:cNvGrpSpPr/>
            <p:nvPr/>
          </p:nvGrpSpPr>
          <p:grpSpPr>
            <a:xfrm>
              <a:off x="2761338" y="-823328"/>
              <a:ext cx="77762" cy="338936"/>
              <a:chOff x="-1760275" y="2602822"/>
              <a:chExt cx="77762" cy="338936"/>
            </a:xfrm>
          </p:grpSpPr>
          <p:sp>
            <p:nvSpPr>
              <p:cNvPr id="1326" name="Google Shape;1326;p40"/>
              <p:cNvSpPr/>
              <p:nvPr/>
            </p:nvSpPr>
            <p:spPr>
              <a:xfrm>
                <a:off x="-1742095" y="2626808"/>
                <a:ext cx="42688" cy="314951"/>
              </a:xfrm>
              <a:custGeom>
                <a:avLst/>
                <a:gdLst/>
                <a:ahLst/>
                <a:cxnLst/>
                <a:rect l="l" t="t" r="r" b="b"/>
                <a:pathLst>
                  <a:path w="897" h="6618" extrusionOk="0">
                    <a:moveTo>
                      <a:pt x="1" y="0"/>
                    </a:moveTo>
                    <a:lnTo>
                      <a:pt x="1" y="6618"/>
                    </a:lnTo>
                    <a:lnTo>
                      <a:pt x="897" y="6618"/>
                    </a:lnTo>
                    <a:lnTo>
                      <a:pt x="897"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7" name="Google Shape;1327;p40"/>
              <p:cNvSpPr/>
              <p:nvPr/>
            </p:nvSpPr>
            <p:spPr>
              <a:xfrm>
                <a:off x="-1760275" y="2602822"/>
                <a:ext cx="77762" cy="18703"/>
              </a:xfrm>
              <a:custGeom>
                <a:avLst/>
                <a:gdLst/>
                <a:ahLst/>
                <a:cxnLst/>
                <a:rect l="l" t="t" r="r" b="b"/>
                <a:pathLst>
                  <a:path w="1634" h="393" extrusionOk="0">
                    <a:moveTo>
                      <a:pt x="0" y="0"/>
                    </a:moveTo>
                    <a:lnTo>
                      <a:pt x="0" y="392"/>
                    </a:lnTo>
                    <a:lnTo>
                      <a:pt x="1634" y="392"/>
                    </a:lnTo>
                    <a:lnTo>
                      <a:pt x="1634"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8" name="Google Shape;1328;p40"/>
              <p:cNvSpPr/>
              <p:nvPr/>
            </p:nvSpPr>
            <p:spPr>
              <a:xfrm>
                <a:off x="-1751423" y="2621477"/>
                <a:ext cx="63152" cy="14705"/>
              </a:xfrm>
              <a:custGeom>
                <a:avLst/>
                <a:gdLst/>
                <a:ahLst/>
                <a:cxnLst/>
                <a:rect l="l" t="t" r="r" b="b"/>
                <a:pathLst>
                  <a:path w="1327" h="309" extrusionOk="0">
                    <a:moveTo>
                      <a:pt x="1" y="0"/>
                    </a:moveTo>
                    <a:lnTo>
                      <a:pt x="1" y="308"/>
                    </a:lnTo>
                    <a:lnTo>
                      <a:pt x="1326" y="308"/>
                    </a:lnTo>
                    <a:lnTo>
                      <a:pt x="1326"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9" name="Google Shape;1329;p40"/>
              <p:cNvSpPr/>
              <p:nvPr/>
            </p:nvSpPr>
            <p:spPr>
              <a:xfrm>
                <a:off x="-1760275" y="2923055"/>
                <a:ext cx="77762" cy="18703"/>
              </a:xfrm>
              <a:custGeom>
                <a:avLst/>
                <a:gdLst/>
                <a:ahLst/>
                <a:cxnLst/>
                <a:rect l="l" t="t" r="r" b="b"/>
                <a:pathLst>
                  <a:path w="1634" h="393" extrusionOk="0">
                    <a:moveTo>
                      <a:pt x="0" y="1"/>
                    </a:moveTo>
                    <a:lnTo>
                      <a:pt x="0" y="393"/>
                    </a:lnTo>
                    <a:lnTo>
                      <a:pt x="1634" y="393"/>
                    </a:lnTo>
                    <a:lnTo>
                      <a:pt x="1634"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0" name="Google Shape;1330;p40"/>
              <p:cNvSpPr/>
              <p:nvPr/>
            </p:nvSpPr>
            <p:spPr>
              <a:xfrm>
                <a:off x="-1751423" y="2908398"/>
                <a:ext cx="63152" cy="14705"/>
              </a:xfrm>
              <a:custGeom>
                <a:avLst/>
                <a:gdLst/>
                <a:ahLst/>
                <a:cxnLst/>
                <a:rect l="l" t="t" r="r" b="b"/>
                <a:pathLst>
                  <a:path w="1327" h="309" extrusionOk="0">
                    <a:moveTo>
                      <a:pt x="1" y="1"/>
                    </a:moveTo>
                    <a:lnTo>
                      <a:pt x="1" y="309"/>
                    </a:lnTo>
                    <a:lnTo>
                      <a:pt x="1326" y="309"/>
                    </a:lnTo>
                    <a:lnTo>
                      <a:pt x="1326"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331" name="Google Shape;1331;p40"/>
            <p:cNvGrpSpPr/>
            <p:nvPr/>
          </p:nvGrpSpPr>
          <p:grpSpPr>
            <a:xfrm>
              <a:off x="3103367" y="-823328"/>
              <a:ext cx="79999" cy="338936"/>
              <a:chOff x="-1418245" y="2602822"/>
              <a:chExt cx="79999" cy="338936"/>
            </a:xfrm>
          </p:grpSpPr>
          <p:sp>
            <p:nvSpPr>
              <p:cNvPr id="1332" name="Google Shape;1332;p40"/>
              <p:cNvSpPr/>
              <p:nvPr/>
            </p:nvSpPr>
            <p:spPr>
              <a:xfrm>
                <a:off x="-1399590" y="2626808"/>
                <a:ext cx="42688" cy="314951"/>
              </a:xfrm>
              <a:custGeom>
                <a:avLst/>
                <a:gdLst/>
                <a:ahLst/>
                <a:cxnLst/>
                <a:rect l="l" t="t" r="r" b="b"/>
                <a:pathLst>
                  <a:path w="897" h="6618" extrusionOk="0">
                    <a:moveTo>
                      <a:pt x="0" y="0"/>
                    </a:moveTo>
                    <a:lnTo>
                      <a:pt x="0" y="6618"/>
                    </a:lnTo>
                    <a:lnTo>
                      <a:pt x="896" y="6618"/>
                    </a:lnTo>
                    <a:lnTo>
                      <a:pt x="896"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3" name="Google Shape;1333;p40"/>
              <p:cNvSpPr/>
              <p:nvPr/>
            </p:nvSpPr>
            <p:spPr>
              <a:xfrm>
                <a:off x="-1416056" y="2923055"/>
                <a:ext cx="77810" cy="18703"/>
              </a:xfrm>
              <a:custGeom>
                <a:avLst/>
                <a:gdLst/>
                <a:ahLst/>
                <a:cxnLst/>
                <a:rect l="l" t="t" r="r" b="b"/>
                <a:pathLst>
                  <a:path w="1635" h="393" extrusionOk="0">
                    <a:moveTo>
                      <a:pt x="1" y="1"/>
                    </a:moveTo>
                    <a:lnTo>
                      <a:pt x="1" y="393"/>
                    </a:lnTo>
                    <a:lnTo>
                      <a:pt x="1634" y="393"/>
                    </a:lnTo>
                    <a:lnTo>
                      <a:pt x="1634"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4" name="Google Shape;1334;p40"/>
              <p:cNvSpPr/>
              <p:nvPr/>
            </p:nvSpPr>
            <p:spPr>
              <a:xfrm>
                <a:off x="-1407157" y="2908398"/>
                <a:ext cx="63152" cy="14705"/>
              </a:xfrm>
              <a:custGeom>
                <a:avLst/>
                <a:gdLst/>
                <a:ahLst/>
                <a:cxnLst/>
                <a:rect l="l" t="t" r="r" b="b"/>
                <a:pathLst>
                  <a:path w="1327" h="309" extrusionOk="0">
                    <a:moveTo>
                      <a:pt x="1" y="1"/>
                    </a:moveTo>
                    <a:lnTo>
                      <a:pt x="1" y="309"/>
                    </a:lnTo>
                    <a:lnTo>
                      <a:pt x="1326" y="309"/>
                    </a:lnTo>
                    <a:lnTo>
                      <a:pt x="1326"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5" name="Google Shape;1335;p40"/>
              <p:cNvSpPr/>
              <p:nvPr/>
            </p:nvSpPr>
            <p:spPr>
              <a:xfrm>
                <a:off x="-1418245" y="2602822"/>
                <a:ext cx="77762" cy="18703"/>
              </a:xfrm>
              <a:custGeom>
                <a:avLst/>
                <a:gdLst/>
                <a:ahLst/>
                <a:cxnLst/>
                <a:rect l="l" t="t" r="r" b="b"/>
                <a:pathLst>
                  <a:path w="1634" h="393" extrusionOk="0">
                    <a:moveTo>
                      <a:pt x="0" y="0"/>
                    </a:moveTo>
                    <a:lnTo>
                      <a:pt x="0" y="392"/>
                    </a:lnTo>
                    <a:lnTo>
                      <a:pt x="1634" y="392"/>
                    </a:lnTo>
                    <a:lnTo>
                      <a:pt x="1634"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6" name="Google Shape;1336;p40"/>
              <p:cNvSpPr/>
              <p:nvPr/>
            </p:nvSpPr>
            <p:spPr>
              <a:xfrm>
                <a:off x="-1408918" y="2621477"/>
                <a:ext cx="63104" cy="14705"/>
              </a:xfrm>
              <a:custGeom>
                <a:avLst/>
                <a:gdLst/>
                <a:ahLst/>
                <a:cxnLst/>
                <a:rect l="l" t="t" r="r" b="b"/>
                <a:pathLst>
                  <a:path w="1326" h="309" extrusionOk="0">
                    <a:moveTo>
                      <a:pt x="0" y="0"/>
                    </a:moveTo>
                    <a:lnTo>
                      <a:pt x="0" y="308"/>
                    </a:lnTo>
                    <a:lnTo>
                      <a:pt x="1326" y="308"/>
                    </a:lnTo>
                    <a:lnTo>
                      <a:pt x="1326"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337" name="Google Shape;1337;p40"/>
            <p:cNvGrpSpPr/>
            <p:nvPr/>
          </p:nvGrpSpPr>
          <p:grpSpPr>
            <a:xfrm>
              <a:off x="2844382" y="-915748"/>
              <a:ext cx="257224" cy="431356"/>
              <a:chOff x="-1677230" y="2510402"/>
              <a:chExt cx="257224" cy="431356"/>
            </a:xfrm>
          </p:grpSpPr>
          <p:sp>
            <p:nvSpPr>
              <p:cNvPr id="1338" name="Google Shape;1338;p40"/>
              <p:cNvSpPr/>
              <p:nvPr/>
            </p:nvSpPr>
            <p:spPr>
              <a:xfrm>
                <a:off x="-1677230" y="2510402"/>
                <a:ext cx="257224" cy="431356"/>
              </a:xfrm>
              <a:custGeom>
                <a:avLst/>
                <a:gdLst/>
                <a:ahLst/>
                <a:cxnLst/>
                <a:rect l="l" t="t" r="r" b="b"/>
                <a:pathLst>
                  <a:path w="5405" h="9064" extrusionOk="0">
                    <a:moveTo>
                      <a:pt x="2689" y="1"/>
                    </a:moveTo>
                    <a:cubicBezTo>
                      <a:pt x="1205" y="1"/>
                      <a:pt x="1" y="1205"/>
                      <a:pt x="1" y="2717"/>
                    </a:cubicBezTo>
                    <a:lnTo>
                      <a:pt x="1" y="9064"/>
                    </a:lnTo>
                    <a:lnTo>
                      <a:pt x="430" y="9064"/>
                    </a:lnTo>
                    <a:lnTo>
                      <a:pt x="430" y="2838"/>
                    </a:lnTo>
                    <a:cubicBezTo>
                      <a:pt x="430" y="1550"/>
                      <a:pt x="1438" y="542"/>
                      <a:pt x="2726" y="542"/>
                    </a:cubicBezTo>
                    <a:cubicBezTo>
                      <a:pt x="4005" y="542"/>
                      <a:pt x="5022" y="1550"/>
                      <a:pt x="5022" y="2838"/>
                    </a:cubicBezTo>
                    <a:lnTo>
                      <a:pt x="5022" y="9064"/>
                    </a:lnTo>
                    <a:lnTo>
                      <a:pt x="5405" y="9064"/>
                    </a:lnTo>
                    <a:lnTo>
                      <a:pt x="5405" y="2717"/>
                    </a:lnTo>
                    <a:cubicBezTo>
                      <a:pt x="5405" y="1205"/>
                      <a:pt x="4201" y="1"/>
                      <a:pt x="268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9" name="Google Shape;1339;p40"/>
              <p:cNvSpPr/>
              <p:nvPr/>
            </p:nvSpPr>
            <p:spPr>
              <a:xfrm>
                <a:off x="-1656814" y="2536149"/>
                <a:ext cx="218628" cy="405610"/>
              </a:xfrm>
              <a:custGeom>
                <a:avLst/>
                <a:gdLst/>
                <a:ahLst/>
                <a:cxnLst/>
                <a:rect l="l" t="t" r="r" b="b"/>
                <a:pathLst>
                  <a:path w="4594" h="8523" extrusionOk="0">
                    <a:moveTo>
                      <a:pt x="2297" y="1"/>
                    </a:moveTo>
                    <a:cubicBezTo>
                      <a:pt x="1009" y="1"/>
                      <a:pt x="1" y="1009"/>
                      <a:pt x="1" y="2297"/>
                    </a:cubicBezTo>
                    <a:lnTo>
                      <a:pt x="1" y="8523"/>
                    </a:lnTo>
                    <a:lnTo>
                      <a:pt x="4593" y="8523"/>
                    </a:lnTo>
                    <a:lnTo>
                      <a:pt x="4593" y="2297"/>
                    </a:lnTo>
                    <a:cubicBezTo>
                      <a:pt x="4593" y="1009"/>
                      <a:pt x="3576" y="1"/>
                      <a:pt x="2297" y="1"/>
                    </a:cubicBezTo>
                    <a:close/>
                  </a:path>
                </a:pathLst>
              </a:custGeom>
              <a:solidFill>
                <a:srgbClr val="D7F0E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0" name="Google Shape;1340;p40"/>
              <p:cNvSpPr/>
              <p:nvPr/>
            </p:nvSpPr>
            <p:spPr>
              <a:xfrm>
                <a:off x="-1558636" y="2519730"/>
                <a:ext cx="18275" cy="422028"/>
              </a:xfrm>
              <a:custGeom>
                <a:avLst/>
                <a:gdLst/>
                <a:ahLst/>
                <a:cxnLst/>
                <a:rect l="l" t="t" r="r" b="b"/>
                <a:pathLst>
                  <a:path w="384" h="8868" extrusionOk="0">
                    <a:moveTo>
                      <a:pt x="1" y="1"/>
                    </a:moveTo>
                    <a:lnTo>
                      <a:pt x="1" y="8868"/>
                    </a:lnTo>
                    <a:lnTo>
                      <a:pt x="383" y="8868"/>
                    </a:lnTo>
                    <a:lnTo>
                      <a:pt x="383"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1" name="Google Shape;1341;p40"/>
              <p:cNvSpPr/>
              <p:nvPr/>
            </p:nvSpPr>
            <p:spPr>
              <a:xfrm>
                <a:off x="-1673661" y="2636135"/>
                <a:ext cx="251894" cy="18703"/>
              </a:xfrm>
              <a:custGeom>
                <a:avLst/>
                <a:gdLst/>
                <a:ahLst/>
                <a:cxnLst/>
                <a:rect l="l" t="t" r="r" b="b"/>
                <a:pathLst>
                  <a:path w="5293" h="393" extrusionOk="0">
                    <a:moveTo>
                      <a:pt x="0" y="0"/>
                    </a:moveTo>
                    <a:lnTo>
                      <a:pt x="0" y="392"/>
                    </a:lnTo>
                    <a:lnTo>
                      <a:pt x="5293" y="392"/>
                    </a:lnTo>
                    <a:lnTo>
                      <a:pt x="5293"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2" name="Google Shape;1342;p40"/>
              <p:cNvSpPr/>
              <p:nvPr/>
            </p:nvSpPr>
            <p:spPr>
              <a:xfrm>
                <a:off x="-1673661" y="2728507"/>
                <a:ext cx="251894" cy="18703"/>
              </a:xfrm>
              <a:custGeom>
                <a:avLst/>
                <a:gdLst/>
                <a:ahLst/>
                <a:cxnLst/>
                <a:rect l="l" t="t" r="r" b="b"/>
                <a:pathLst>
                  <a:path w="5293" h="393" extrusionOk="0">
                    <a:moveTo>
                      <a:pt x="0" y="1"/>
                    </a:moveTo>
                    <a:lnTo>
                      <a:pt x="0" y="393"/>
                    </a:lnTo>
                    <a:lnTo>
                      <a:pt x="5293" y="393"/>
                    </a:lnTo>
                    <a:lnTo>
                      <a:pt x="5293"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3" name="Google Shape;1343;p40"/>
              <p:cNvSpPr/>
              <p:nvPr/>
            </p:nvSpPr>
            <p:spPr>
              <a:xfrm>
                <a:off x="-1673661" y="2823116"/>
                <a:ext cx="251894" cy="18703"/>
              </a:xfrm>
              <a:custGeom>
                <a:avLst/>
                <a:gdLst/>
                <a:ahLst/>
                <a:cxnLst/>
                <a:rect l="l" t="t" r="r" b="b"/>
                <a:pathLst>
                  <a:path w="5293" h="393" extrusionOk="0">
                    <a:moveTo>
                      <a:pt x="0" y="1"/>
                    </a:moveTo>
                    <a:lnTo>
                      <a:pt x="0" y="393"/>
                    </a:lnTo>
                    <a:lnTo>
                      <a:pt x="5293" y="393"/>
                    </a:lnTo>
                    <a:lnTo>
                      <a:pt x="5293"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344" name="Google Shape;1344;p40"/>
            <p:cNvSpPr/>
            <p:nvPr/>
          </p:nvSpPr>
          <p:spPr>
            <a:xfrm>
              <a:off x="2847952" y="-503095"/>
              <a:ext cx="251894" cy="18703"/>
            </a:xfrm>
            <a:custGeom>
              <a:avLst/>
              <a:gdLst/>
              <a:ahLst/>
              <a:cxnLst/>
              <a:rect l="l" t="t" r="r" b="b"/>
              <a:pathLst>
                <a:path w="5293" h="393" extrusionOk="0">
                  <a:moveTo>
                    <a:pt x="0" y="1"/>
                  </a:moveTo>
                  <a:lnTo>
                    <a:pt x="0" y="393"/>
                  </a:lnTo>
                  <a:lnTo>
                    <a:pt x="5293" y="393"/>
                  </a:lnTo>
                  <a:lnTo>
                    <a:pt x="5293"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345" name="Google Shape;1345;p40"/>
            <p:cNvGrpSpPr/>
            <p:nvPr/>
          </p:nvGrpSpPr>
          <p:grpSpPr>
            <a:xfrm>
              <a:off x="2588967" y="-1852557"/>
              <a:ext cx="755206" cy="344314"/>
              <a:chOff x="2588967" y="-1852557"/>
              <a:chExt cx="755206" cy="344314"/>
            </a:xfrm>
          </p:grpSpPr>
          <p:sp>
            <p:nvSpPr>
              <p:cNvPr id="1346" name="Google Shape;1346;p40"/>
              <p:cNvSpPr/>
              <p:nvPr/>
            </p:nvSpPr>
            <p:spPr>
              <a:xfrm>
                <a:off x="2588967" y="-1852557"/>
                <a:ext cx="372297" cy="344314"/>
              </a:xfrm>
              <a:custGeom>
                <a:avLst/>
                <a:gdLst/>
                <a:ahLst/>
                <a:cxnLst/>
                <a:rect l="l" t="t" r="r" b="b"/>
                <a:pathLst>
                  <a:path w="7823" h="7235" extrusionOk="0">
                    <a:moveTo>
                      <a:pt x="7822" y="0"/>
                    </a:moveTo>
                    <a:lnTo>
                      <a:pt x="1" y="7234"/>
                    </a:lnTo>
                    <a:lnTo>
                      <a:pt x="663" y="7234"/>
                    </a:lnTo>
                    <a:lnTo>
                      <a:pt x="7822" y="859"/>
                    </a:lnTo>
                    <a:lnTo>
                      <a:pt x="7822" y="0"/>
                    </a:lnTo>
                    <a:close/>
                  </a:path>
                </a:pathLst>
              </a:custGeom>
              <a:solidFill>
                <a:srgbClr val="01A0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7" name="Google Shape;1347;p40"/>
              <p:cNvSpPr/>
              <p:nvPr/>
            </p:nvSpPr>
            <p:spPr>
              <a:xfrm>
                <a:off x="2961216" y="-1852557"/>
                <a:ext cx="382957" cy="344314"/>
              </a:xfrm>
              <a:custGeom>
                <a:avLst/>
                <a:gdLst/>
                <a:ahLst/>
                <a:cxnLst/>
                <a:rect l="l" t="t" r="r" b="b"/>
                <a:pathLst>
                  <a:path w="8047" h="7235" extrusionOk="0">
                    <a:moveTo>
                      <a:pt x="0" y="0"/>
                    </a:moveTo>
                    <a:lnTo>
                      <a:pt x="0" y="859"/>
                    </a:lnTo>
                    <a:lnTo>
                      <a:pt x="7421" y="7234"/>
                    </a:lnTo>
                    <a:lnTo>
                      <a:pt x="8046" y="7234"/>
                    </a:lnTo>
                    <a:lnTo>
                      <a:pt x="0" y="0"/>
                    </a:lnTo>
                    <a:close/>
                  </a:path>
                </a:pathLst>
              </a:custGeom>
              <a:solidFill>
                <a:srgbClr val="01A0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348" name="Google Shape;1348;p40"/>
            <p:cNvGrpSpPr/>
            <p:nvPr/>
          </p:nvGrpSpPr>
          <p:grpSpPr>
            <a:xfrm>
              <a:off x="2853710" y="-1351727"/>
              <a:ext cx="223911" cy="288776"/>
              <a:chOff x="-1667902" y="2073336"/>
              <a:chExt cx="223911" cy="288776"/>
            </a:xfrm>
          </p:grpSpPr>
          <p:sp>
            <p:nvSpPr>
              <p:cNvPr id="1349" name="Google Shape;1349;p40"/>
              <p:cNvSpPr/>
              <p:nvPr/>
            </p:nvSpPr>
            <p:spPr>
              <a:xfrm>
                <a:off x="-1667902" y="2073336"/>
                <a:ext cx="223911" cy="279877"/>
              </a:xfrm>
              <a:custGeom>
                <a:avLst/>
                <a:gdLst/>
                <a:ahLst/>
                <a:cxnLst/>
                <a:rect l="l" t="t" r="r" b="b"/>
                <a:pathLst>
                  <a:path w="4705" h="5881" extrusionOk="0">
                    <a:moveTo>
                      <a:pt x="2334" y="0"/>
                    </a:moveTo>
                    <a:cubicBezTo>
                      <a:pt x="1046" y="0"/>
                      <a:pt x="1" y="1055"/>
                      <a:pt x="1" y="2380"/>
                    </a:cubicBezTo>
                    <a:lnTo>
                      <a:pt x="1" y="5880"/>
                    </a:lnTo>
                    <a:lnTo>
                      <a:pt x="346" y="5880"/>
                    </a:lnTo>
                    <a:lnTo>
                      <a:pt x="346" y="2455"/>
                    </a:lnTo>
                    <a:cubicBezTo>
                      <a:pt x="346" y="1363"/>
                      <a:pt x="1242" y="467"/>
                      <a:pt x="2371" y="467"/>
                    </a:cubicBezTo>
                    <a:cubicBezTo>
                      <a:pt x="3501" y="467"/>
                      <a:pt x="4397" y="1363"/>
                      <a:pt x="4397" y="2455"/>
                    </a:cubicBezTo>
                    <a:lnTo>
                      <a:pt x="4397" y="5880"/>
                    </a:lnTo>
                    <a:lnTo>
                      <a:pt x="4705" y="5880"/>
                    </a:lnTo>
                    <a:lnTo>
                      <a:pt x="4705" y="2380"/>
                    </a:lnTo>
                    <a:cubicBezTo>
                      <a:pt x="4705" y="1055"/>
                      <a:pt x="3659" y="0"/>
                      <a:pt x="2334"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0" name="Google Shape;1350;p40"/>
              <p:cNvSpPr/>
              <p:nvPr/>
            </p:nvSpPr>
            <p:spPr>
              <a:xfrm>
                <a:off x="-1651484" y="2095513"/>
                <a:ext cx="192835" cy="257700"/>
              </a:xfrm>
              <a:custGeom>
                <a:avLst/>
                <a:gdLst/>
                <a:ahLst/>
                <a:cxnLst/>
                <a:rect l="l" t="t" r="r" b="b"/>
                <a:pathLst>
                  <a:path w="4052" h="5415" extrusionOk="0">
                    <a:moveTo>
                      <a:pt x="2026" y="1"/>
                    </a:moveTo>
                    <a:cubicBezTo>
                      <a:pt x="897" y="1"/>
                      <a:pt x="1" y="897"/>
                      <a:pt x="1" y="1989"/>
                    </a:cubicBezTo>
                    <a:lnTo>
                      <a:pt x="1" y="5414"/>
                    </a:lnTo>
                    <a:lnTo>
                      <a:pt x="4052" y="5414"/>
                    </a:lnTo>
                    <a:lnTo>
                      <a:pt x="4052" y="1989"/>
                    </a:lnTo>
                    <a:cubicBezTo>
                      <a:pt x="4052" y="897"/>
                      <a:pt x="3156" y="1"/>
                      <a:pt x="2026" y="1"/>
                    </a:cubicBezTo>
                    <a:close/>
                  </a:path>
                </a:pathLst>
              </a:custGeom>
              <a:solidFill>
                <a:srgbClr val="D7F0E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351" name="Google Shape;1351;p40"/>
              <p:cNvGrpSpPr/>
              <p:nvPr/>
            </p:nvGrpSpPr>
            <p:grpSpPr>
              <a:xfrm>
                <a:off x="-1667902" y="2080855"/>
                <a:ext cx="223911" cy="281257"/>
                <a:chOff x="-1667902" y="2080855"/>
                <a:chExt cx="223911" cy="281257"/>
              </a:xfrm>
            </p:grpSpPr>
            <p:sp>
              <p:nvSpPr>
                <p:cNvPr id="1352" name="Google Shape;1352;p40"/>
                <p:cNvSpPr/>
                <p:nvPr/>
              </p:nvSpPr>
              <p:spPr>
                <a:xfrm>
                  <a:off x="-1564394" y="2080855"/>
                  <a:ext cx="16942" cy="274118"/>
                </a:xfrm>
                <a:custGeom>
                  <a:avLst/>
                  <a:gdLst/>
                  <a:ahLst/>
                  <a:cxnLst/>
                  <a:rect l="l" t="t" r="r" b="b"/>
                  <a:pathLst>
                    <a:path w="356" h="5760" extrusionOk="0">
                      <a:moveTo>
                        <a:pt x="0" y="1"/>
                      </a:moveTo>
                      <a:lnTo>
                        <a:pt x="0" y="5760"/>
                      </a:lnTo>
                      <a:lnTo>
                        <a:pt x="355" y="5760"/>
                      </a:lnTo>
                      <a:lnTo>
                        <a:pt x="355"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3" name="Google Shape;1353;p40"/>
                <p:cNvSpPr/>
                <p:nvPr/>
              </p:nvSpPr>
              <p:spPr>
                <a:xfrm>
                  <a:off x="-1664333" y="2182602"/>
                  <a:ext cx="218581" cy="16894"/>
                </a:xfrm>
                <a:custGeom>
                  <a:avLst/>
                  <a:gdLst/>
                  <a:ahLst/>
                  <a:cxnLst/>
                  <a:rect l="l" t="t" r="r" b="b"/>
                  <a:pathLst>
                    <a:path w="4593" h="355" extrusionOk="0">
                      <a:moveTo>
                        <a:pt x="0" y="0"/>
                      </a:moveTo>
                      <a:lnTo>
                        <a:pt x="0" y="355"/>
                      </a:lnTo>
                      <a:lnTo>
                        <a:pt x="4593" y="355"/>
                      </a:lnTo>
                      <a:lnTo>
                        <a:pt x="4593"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4" name="Google Shape;1354;p40"/>
                <p:cNvSpPr/>
                <p:nvPr/>
              </p:nvSpPr>
              <p:spPr>
                <a:xfrm>
                  <a:off x="-1664333" y="2264315"/>
                  <a:ext cx="218581" cy="16466"/>
                </a:xfrm>
                <a:custGeom>
                  <a:avLst/>
                  <a:gdLst/>
                  <a:ahLst/>
                  <a:cxnLst/>
                  <a:rect l="l" t="t" r="r" b="b"/>
                  <a:pathLst>
                    <a:path w="4593" h="346" extrusionOk="0">
                      <a:moveTo>
                        <a:pt x="0" y="1"/>
                      </a:moveTo>
                      <a:lnTo>
                        <a:pt x="0" y="346"/>
                      </a:lnTo>
                      <a:lnTo>
                        <a:pt x="4593" y="346"/>
                      </a:lnTo>
                      <a:lnTo>
                        <a:pt x="4593"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5" name="Google Shape;1355;p40"/>
                <p:cNvSpPr/>
                <p:nvPr/>
              </p:nvSpPr>
              <p:spPr>
                <a:xfrm>
                  <a:off x="-1667902" y="2345598"/>
                  <a:ext cx="223911" cy="16514"/>
                </a:xfrm>
                <a:custGeom>
                  <a:avLst/>
                  <a:gdLst/>
                  <a:ahLst/>
                  <a:cxnLst/>
                  <a:rect l="l" t="t" r="r" b="b"/>
                  <a:pathLst>
                    <a:path w="4705" h="347" extrusionOk="0">
                      <a:moveTo>
                        <a:pt x="1" y="1"/>
                      </a:moveTo>
                      <a:lnTo>
                        <a:pt x="1" y="346"/>
                      </a:lnTo>
                      <a:lnTo>
                        <a:pt x="4705" y="346"/>
                      </a:lnTo>
                      <a:lnTo>
                        <a:pt x="4705"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1356" name="Google Shape;1356;p40"/>
            <p:cNvGrpSpPr/>
            <p:nvPr/>
          </p:nvGrpSpPr>
          <p:grpSpPr>
            <a:xfrm>
              <a:off x="3802988" y="-1293327"/>
              <a:ext cx="77762" cy="771624"/>
              <a:chOff x="-718625" y="2132823"/>
              <a:chExt cx="77762" cy="771624"/>
            </a:xfrm>
          </p:grpSpPr>
          <p:sp>
            <p:nvSpPr>
              <p:cNvPr id="1357" name="Google Shape;1357;p40"/>
              <p:cNvSpPr/>
              <p:nvPr/>
            </p:nvSpPr>
            <p:spPr>
              <a:xfrm>
                <a:off x="-705299" y="2132823"/>
                <a:ext cx="49779" cy="771624"/>
              </a:xfrm>
              <a:custGeom>
                <a:avLst/>
                <a:gdLst/>
                <a:ahLst/>
                <a:cxnLst/>
                <a:rect l="l" t="t" r="r" b="b"/>
                <a:pathLst>
                  <a:path w="1046" h="16214" extrusionOk="0">
                    <a:moveTo>
                      <a:pt x="0" y="1"/>
                    </a:moveTo>
                    <a:lnTo>
                      <a:pt x="0" y="16214"/>
                    </a:lnTo>
                    <a:lnTo>
                      <a:pt x="1046" y="16214"/>
                    </a:lnTo>
                    <a:lnTo>
                      <a:pt x="1046"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8" name="Google Shape;1358;p40"/>
              <p:cNvSpPr/>
              <p:nvPr/>
            </p:nvSpPr>
            <p:spPr>
              <a:xfrm>
                <a:off x="-718625" y="2132823"/>
                <a:ext cx="77762" cy="18275"/>
              </a:xfrm>
              <a:custGeom>
                <a:avLst/>
                <a:gdLst/>
                <a:ahLst/>
                <a:cxnLst/>
                <a:rect l="l" t="t" r="r" b="b"/>
                <a:pathLst>
                  <a:path w="1634" h="384" extrusionOk="0">
                    <a:moveTo>
                      <a:pt x="0" y="1"/>
                    </a:moveTo>
                    <a:lnTo>
                      <a:pt x="0" y="383"/>
                    </a:lnTo>
                    <a:lnTo>
                      <a:pt x="1634" y="383"/>
                    </a:lnTo>
                    <a:lnTo>
                      <a:pt x="1634"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9" name="Google Shape;1359;p40"/>
              <p:cNvSpPr/>
              <p:nvPr/>
            </p:nvSpPr>
            <p:spPr>
              <a:xfrm>
                <a:off x="-711105" y="2151050"/>
                <a:ext cx="64913" cy="15134"/>
              </a:xfrm>
              <a:custGeom>
                <a:avLst/>
                <a:gdLst/>
                <a:ahLst/>
                <a:cxnLst/>
                <a:rect l="l" t="t" r="r" b="b"/>
                <a:pathLst>
                  <a:path w="1364" h="318" extrusionOk="0">
                    <a:moveTo>
                      <a:pt x="1" y="0"/>
                    </a:moveTo>
                    <a:lnTo>
                      <a:pt x="1" y="318"/>
                    </a:lnTo>
                    <a:lnTo>
                      <a:pt x="1364" y="318"/>
                    </a:lnTo>
                    <a:lnTo>
                      <a:pt x="1364"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0" name="Google Shape;1360;p40"/>
              <p:cNvSpPr/>
              <p:nvPr/>
            </p:nvSpPr>
            <p:spPr>
              <a:xfrm>
                <a:off x="-718625" y="2886221"/>
                <a:ext cx="77762" cy="18227"/>
              </a:xfrm>
              <a:custGeom>
                <a:avLst/>
                <a:gdLst/>
                <a:ahLst/>
                <a:cxnLst/>
                <a:rect l="l" t="t" r="r" b="b"/>
                <a:pathLst>
                  <a:path w="1634" h="383" extrusionOk="0">
                    <a:moveTo>
                      <a:pt x="0" y="0"/>
                    </a:moveTo>
                    <a:lnTo>
                      <a:pt x="0" y="383"/>
                    </a:lnTo>
                    <a:lnTo>
                      <a:pt x="1634" y="383"/>
                    </a:lnTo>
                    <a:lnTo>
                      <a:pt x="1634"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1" name="Google Shape;1361;p40"/>
              <p:cNvSpPr/>
              <p:nvPr/>
            </p:nvSpPr>
            <p:spPr>
              <a:xfrm>
                <a:off x="-711105" y="2871087"/>
                <a:ext cx="64913" cy="15181"/>
              </a:xfrm>
              <a:custGeom>
                <a:avLst/>
                <a:gdLst/>
                <a:ahLst/>
                <a:cxnLst/>
                <a:rect l="l" t="t" r="r" b="b"/>
                <a:pathLst>
                  <a:path w="1364" h="319" extrusionOk="0">
                    <a:moveTo>
                      <a:pt x="1" y="1"/>
                    </a:moveTo>
                    <a:lnTo>
                      <a:pt x="1" y="318"/>
                    </a:lnTo>
                    <a:lnTo>
                      <a:pt x="1364" y="318"/>
                    </a:lnTo>
                    <a:lnTo>
                      <a:pt x="1364"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362" name="Google Shape;1362;p40"/>
            <p:cNvGrpSpPr/>
            <p:nvPr/>
          </p:nvGrpSpPr>
          <p:grpSpPr>
            <a:xfrm>
              <a:off x="2063478" y="-1293327"/>
              <a:ext cx="77762" cy="771624"/>
              <a:chOff x="-2458134" y="2132823"/>
              <a:chExt cx="77762" cy="771624"/>
            </a:xfrm>
          </p:grpSpPr>
          <p:sp>
            <p:nvSpPr>
              <p:cNvPr id="1363" name="Google Shape;1363;p40"/>
              <p:cNvSpPr/>
              <p:nvPr/>
            </p:nvSpPr>
            <p:spPr>
              <a:xfrm>
                <a:off x="-2445237" y="2132823"/>
                <a:ext cx="52016" cy="771624"/>
              </a:xfrm>
              <a:custGeom>
                <a:avLst/>
                <a:gdLst/>
                <a:ahLst/>
                <a:cxnLst/>
                <a:rect l="l" t="t" r="r" b="b"/>
                <a:pathLst>
                  <a:path w="1093" h="16214" extrusionOk="0">
                    <a:moveTo>
                      <a:pt x="0" y="1"/>
                    </a:moveTo>
                    <a:lnTo>
                      <a:pt x="0" y="16214"/>
                    </a:lnTo>
                    <a:lnTo>
                      <a:pt x="1092" y="16214"/>
                    </a:lnTo>
                    <a:lnTo>
                      <a:pt x="1092"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4" name="Google Shape;1364;p40"/>
              <p:cNvSpPr/>
              <p:nvPr/>
            </p:nvSpPr>
            <p:spPr>
              <a:xfrm>
                <a:off x="-2458134" y="2132823"/>
                <a:ext cx="77762" cy="18275"/>
              </a:xfrm>
              <a:custGeom>
                <a:avLst/>
                <a:gdLst/>
                <a:ahLst/>
                <a:cxnLst/>
                <a:rect l="l" t="t" r="r" b="b"/>
                <a:pathLst>
                  <a:path w="1634" h="384" extrusionOk="0">
                    <a:moveTo>
                      <a:pt x="0" y="1"/>
                    </a:moveTo>
                    <a:lnTo>
                      <a:pt x="0" y="383"/>
                    </a:lnTo>
                    <a:lnTo>
                      <a:pt x="1634" y="383"/>
                    </a:lnTo>
                    <a:lnTo>
                      <a:pt x="1634"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5" name="Google Shape;1365;p40"/>
              <p:cNvSpPr/>
              <p:nvPr/>
            </p:nvSpPr>
            <p:spPr>
              <a:xfrm>
                <a:off x="-2452804" y="2151050"/>
                <a:ext cx="63104" cy="15134"/>
              </a:xfrm>
              <a:custGeom>
                <a:avLst/>
                <a:gdLst/>
                <a:ahLst/>
                <a:cxnLst/>
                <a:rect l="l" t="t" r="r" b="b"/>
                <a:pathLst>
                  <a:path w="1326" h="318" extrusionOk="0">
                    <a:moveTo>
                      <a:pt x="0" y="0"/>
                    </a:moveTo>
                    <a:lnTo>
                      <a:pt x="0" y="318"/>
                    </a:lnTo>
                    <a:lnTo>
                      <a:pt x="1326" y="318"/>
                    </a:lnTo>
                    <a:lnTo>
                      <a:pt x="1326"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6" name="Google Shape;1366;p40"/>
              <p:cNvSpPr/>
              <p:nvPr/>
            </p:nvSpPr>
            <p:spPr>
              <a:xfrm>
                <a:off x="-2458134" y="2886221"/>
                <a:ext cx="77762" cy="18227"/>
              </a:xfrm>
              <a:custGeom>
                <a:avLst/>
                <a:gdLst/>
                <a:ahLst/>
                <a:cxnLst/>
                <a:rect l="l" t="t" r="r" b="b"/>
                <a:pathLst>
                  <a:path w="1634" h="383" extrusionOk="0">
                    <a:moveTo>
                      <a:pt x="0" y="0"/>
                    </a:moveTo>
                    <a:lnTo>
                      <a:pt x="0" y="383"/>
                    </a:lnTo>
                    <a:lnTo>
                      <a:pt x="1634" y="383"/>
                    </a:lnTo>
                    <a:lnTo>
                      <a:pt x="1634"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7" name="Google Shape;1367;p40"/>
              <p:cNvSpPr/>
              <p:nvPr/>
            </p:nvSpPr>
            <p:spPr>
              <a:xfrm>
                <a:off x="-2452804" y="2871087"/>
                <a:ext cx="63104" cy="15181"/>
              </a:xfrm>
              <a:custGeom>
                <a:avLst/>
                <a:gdLst/>
                <a:ahLst/>
                <a:cxnLst/>
                <a:rect l="l" t="t" r="r" b="b"/>
                <a:pathLst>
                  <a:path w="1326" h="319" extrusionOk="0">
                    <a:moveTo>
                      <a:pt x="0" y="1"/>
                    </a:moveTo>
                    <a:lnTo>
                      <a:pt x="0" y="318"/>
                    </a:lnTo>
                    <a:lnTo>
                      <a:pt x="1326" y="318"/>
                    </a:lnTo>
                    <a:lnTo>
                      <a:pt x="1326"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368" name="Google Shape;1368;p40"/>
            <p:cNvGrpSpPr/>
            <p:nvPr/>
          </p:nvGrpSpPr>
          <p:grpSpPr>
            <a:xfrm>
              <a:off x="1548650" y="-1293327"/>
              <a:ext cx="76001" cy="771624"/>
              <a:chOff x="-2972963" y="2132823"/>
              <a:chExt cx="76001" cy="771624"/>
            </a:xfrm>
          </p:grpSpPr>
          <p:sp>
            <p:nvSpPr>
              <p:cNvPr id="1369" name="Google Shape;1369;p40"/>
              <p:cNvSpPr/>
              <p:nvPr/>
            </p:nvSpPr>
            <p:spPr>
              <a:xfrm>
                <a:off x="-2959638" y="2132823"/>
                <a:ext cx="49779" cy="771624"/>
              </a:xfrm>
              <a:custGeom>
                <a:avLst/>
                <a:gdLst/>
                <a:ahLst/>
                <a:cxnLst/>
                <a:rect l="l" t="t" r="r" b="b"/>
                <a:pathLst>
                  <a:path w="1046" h="16214" extrusionOk="0">
                    <a:moveTo>
                      <a:pt x="0" y="1"/>
                    </a:moveTo>
                    <a:lnTo>
                      <a:pt x="0" y="16214"/>
                    </a:lnTo>
                    <a:lnTo>
                      <a:pt x="1046" y="16214"/>
                    </a:lnTo>
                    <a:lnTo>
                      <a:pt x="1046"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0" name="Google Shape;1370;p40"/>
              <p:cNvSpPr/>
              <p:nvPr/>
            </p:nvSpPr>
            <p:spPr>
              <a:xfrm>
                <a:off x="-2972963" y="2132823"/>
                <a:ext cx="76001" cy="18275"/>
              </a:xfrm>
              <a:custGeom>
                <a:avLst/>
                <a:gdLst/>
                <a:ahLst/>
                <a:cxnLst/>
                <a:rect l="l" t="t" r="r" b="b"/>
                <a:pathLst>
                  <a:path w="1597" h="384" extrusionOk="0">
                    <a:moveTo>
                      <a:pt x="0" y="1"/>
                    </a:moveTo>
                    <a:lnTo>
                      <a:pt x="0" y="383"/>
                    </a:lnTo>
                    <a:lnTo>
                      <a:pt x="1596" y="383"/>
                    </a:lnTo>
                    <a:lnTo>
                      <a:pt x="1596"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1" name="Google Shape;1371;p40"/>
              <p:cNvSpPr/>
              <p:nvPr/>
            </p:nvSpPr>
            <p:spPr>
              <a:xfrm>
                <a:off x="-2967205" y="2151050"/>
                <a:ext cx="63152" cy="15134"/>
              </a:xfrm>
              <a:custGeom>
                <a:avLst/>
                <a:gdLst/>
                <a:ahLst/>
                <a:cxnLst/>
                <a:rect l="l" t="t" r="r" b="b"/>
                <a:pathLst>
                  <a:path w="1327" h="318" extrusionOk="0">
                    <a:moveTo>
                      <a:pt x="1" y="0"/>
                    </a:moveTo>
                    <a:lnTo>
                      <a:pt x="1" y="318"/>
                    </a:lnTo>
                    <a:lnTo>
                      <a:pt x="1326" y="318"/>
                    </a:lnTo>
                    <a:lnTo>
                      <a:pt x="1326"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2" name="Google Shape;1372;p40"/>
              <p:cNvSpPr/>
              <p:nvPr/>
            </p:nvSpPr>
            <p:spPr>
              <a:xfrm>
                <a:off x="-2972963" y="2886221"/>
                <a:ext cx="76001" cy="18227"/>
              </a:xfrm>
              <a:custGeom>
                <a:avLst/>
                <a:gdLst/>
                <a:ahLst/>
                <a:cxnLst/>
                <a:rect l="l" t="t" r="r" b="b"/>
                <a:pathLst>
                  <a:path w="1597" h="383" extrusionOk="0">
                    <a:moveTo>
                      <a:pt x="0" y="0"/>
                    </a:moveTo>
                    <a:lnTo>
                      <a:pt x="0" y="383"/>
                    </a:lnTo>
                    <a:lnTo>
                      <a:pt x="1596" y="383"/>
                    </a:lnTo>
                    <a:lnTo>
                      <a:pt x="1596"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3" name="Google Shape;1373;p40"/>
              <p:cNvSpPr/>
              <p:nvPr/>
            </p:nvSpPr>
            <p:spPr>
              <a:xfrm>
                <a:off x="-2967205" y="2871087"/>
                <a:ext cx="63152" cy="15181"/>
              </a:xfrm>
              <a:custGeom>
                <a:avLst/>
                <a:gdLst/>
                <a:ahLst/>
                <a:cxnLst/>
                <a:rect l="l" t="t" r="r" b="b"/>
                <a:pathLst>
                  <a:path w="1327" h="319" extrusionOk="0">
                    <a:moveTo>
                      <a:pt x="1" y="1"/>
                    </a:moveTo>
                    <a:lnTo>
                      <a:pt x="1" y="318"/>
                    </a:lnTo>
                    <a:lnTo>
                      <a:pt x="1326" y="318"/>
                    </a:lnTo>
                    <a:lnTo>
                      <a:pt x="1326"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374" name="Google Shape;1374;p40"/>
            <p:cNvGrpSpPr/>
            <p:nvPr/>
          </p:nvGrpSpPr>
          <p:grpSpPr>
            <a:xfrm>
              <a:off x="1732109" y="-1059233"/>
              <a:ext cx="223911" cy="288776"/>
              <a:chOff x="-2789503" y="2456673"/>
              <a:chExt cx="223911" cy="288776"/>
            </a:xfrm>
          </p:grpSpPr>
          <p:sp>
            <p:nvSpPr>
              <p:cNvPr id="1375" name="Google Shape;1375;p40"/>
              <p:cNvSpPr/>
              <p:nvPr/>
            </p:nvSpPr>
            <p:spPr>
              <a:xfrm>
                <a:off x="-2789503" y="2456673"/>
                <a:ext cx="223911" cy="279448"/>
              </a:xfrm>
              <a:custGeom>
                <a:avLst/>
                <a:gdLst/>
                <a:ahLst/>
                <a:cxnLst/>
                <a:rect l="l" t="t" r="r" b="b"/>
                <a:pathLst>
                  <a:path w="4705" h="5872" extrusionOk="0">
                    <a:moveTo>
                      <a:pt x="2334" y="0"/>
                    </a:moveTo>
                    <a:cubicBezTo>
                      <a:pt x="1046" y="0"/>
                      <a:pt x="0" y="1046"/>
                      <a:pt x="0" y="2371"/>
                    </a:cubicBezTo>
                    <a:lnTo>
                      <a:pt x="0" y="5871"/>
                    </a:lnTo>
                    <a:lnTo>
                      <a:pt x="308" y="5871"/>
                    </a:lnTo>
                    <a:lnTo>
                      <a:pt x="308" y="2492"/>
                    </a:lnTo>
                    <a:cubicBezTo>
                      <a:pt x="308" y="1363"/>
                      <a:pt x="1204" y="467"/>
                      <a:pt x="2334" y="467"/>
                    </a:cubicBezTo>
                    <a:cubicBezTo>
                      <a:pt x="3426" y="467"/>
                      <a:pt x="4359" y="1363"/>
                      <a:pt x="4359" y="2492"/>
                    </a:cubicBezTo>
                    <a:lnTo>
                      <a:pt x="4359" y="5871"/>
                    </a:lnTo>
                    <a:lnTo>
                      <a:pt x="4705" y="5871"/>
                    </a:lnTo>
                    <a:lnTo>
                      <a:pt x="4705" y="2371"/>
                    </a:lnTo>
                    <a:cubicBezTo>
                      <a:pt x="4705" y="1046"/>
                      <a:pt x="3659" y="0"/>
                      <a:pt x="2334"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6" name="Google Shape;1376;p40"/>
              <p:cNvSpPr/>
              <p:nvPr/>
            </p:nvSpPr>
            <p:spPr>
              <a:xfrm>
                <a:off x="-2774846" y="2478850"/>
                <a:ext cx="192835" cy="257272"/>
              </a:xfrm>
              <a:custGeom>
                <a:avLst/>
                <a:gdLst/>
                <a:ahLst/>
                <a:cxnLst/>
                <a:rect l="l" t="t" r="r" b="b"/>
                <a:pathLst>
                  <a:path w="4052" h="5406" extrusionOk="0">
                    <a:moveTo>
                      <a:pt x="2026" y="1"/>
                    </a:moveTo>
                    <a:cubicBezTo>
                      <a:pt x="896" y="1"/>
                      <a:pt x="0" y="897"/>
                      <a:pt x="0" y="2026"/>
                    </a:cubicBezTo>
                    <a:lnTo>
                      <a:pt x="0" y="5405"/>
                    </a:lnTo>
                    <a:lnTo>
                      <a:pt x="4051" y="5405"/>
                    </a:lnTo>
                    <a:lnTo>
                      <a:pt x="4051" y="2026"/>
                    </a:lnTo>
                    <a:cubicBezTo>
                      <a:pt x="4051" y="897"/>
                      <a:pt x="3118" y="1"/>
                      <a:pt x="2026" y="1"/>
                    </a:cubicBezTo>
                    <a:close/>
                  </a:path>
                </a:pathLst>
              </a:custGeom>
              <a:solidFill>
                <a:srgbClr val="D7F0E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7" name="Google Shape;1377;p40"/>
              <p:cNvSpPr/>
              <p:nvPr/>
            </p:nvSpPr>
            <p:spPr>
              <a:xfrm>
                <a:off x="-2685995" y="2464193"/>
                <a:ext cx="16894" cy="273690"/>
              </a:xfrm>
              <a:custGeom>
                <a:avLst/>
                <a:gdLst/>
                <a:ahLst/>
                <a:cxnLst/>
                <a:rect l="l" t="t" r="r" b="b"/>
                <a:pathLst>
                  <a:path w="355" h="5751" extrusionOk="0">
                    <a:moveTo>
                      <a:pt x="0" y="1"/>
                    </a:moveTo>
                    <a:lnTo>
                      <a:pt x="0" y="5751"/>
                    </a:lnTo>
                    <a:lnTo>
                      <a:pt x="355" y="5751"/>
                    </a:lnTo>
                    <a:lnTo>
                      <a:pt x="355"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8" name="Google Shape;1378;p40"/>
              <p:cNvSpPr/>
              <p:nvPr/>
            </p:nvSpPr>
            <p:spPr>
              <a:xfrm>
                <a:off x="-2787743" y="2565940"/>
                <a:ext cx="218581" cy="16466"/>
              </a:xfrm>
              <a:custGeom>
                <a:avLst/>
                <a:gdLst/>
                <a:ahLst/>
                <a:cxnLst/>
                <a:rect l="l" t="t" r="r" b="b"/>
                <a:pathLst>
                  <a:path w="4593" h="346" extrusionOk="0">
                    <a:moveTo>
                      <a:pt x="1" y="0"/>
                    </a:moveTo>
                    <a:lnTo>
                      <a:pt x="1" y="346"/>
                    </a:lnTo>
                    <a:lnTo>
                      <a:pt x="4593" y="346"/>
                    </a:lnTo>
                    <a:lnTo>
                      <a:pt x="4593"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9" name="Google Shape;1379;p40"/>
              <p:cNvSpPr/>
              <p:nvPr/>
            </p:nvSpPr>
            <p:spPr>
              <a:xfrm>
                <a:off x="-2787743" y="2647224"/>
                <a:ext cx="218581" cy="16942"/>
              </a:xfrm>
              <a:custGeom>
                <a:avLst/>
                <a:gdLst/>
                <a:ahLst/>
                <a:cxnLst/>
                <a:rect l="l" t="t" r="r" b="b"/>
                <a:pathLst>
                  <a:path w="4593" h="356" extrusionOk="0">
                    <a:moveTo>
                      <a:pt x="1" y="0"/>
                    </a:moveTo>
                    <a:lnTo>
                      <a:pt x="1" y="355"/>
                    </a:lnTo>
                    <a:lnTo>
                      <a:pt x="4593" y="355"/>
                    </a:lnTo>
                    <a:lnTo>
                      <a:pt x="4593"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0" name="Google Shape;1380;p40"/>
              <p:cNvSpPr/>
              <p:nvPr/>
            </p:nvSpPr>
            <p:spPr>
              <a:xfrm>
                <a:off x="-2789503" y="2728507"/>
                <a:ext cx="223911" cy="16942"/>
              </a:xfrm>
              <a:custGeom>
                <a:avLst/>
                <a:gdLst/>
                <a:ahLst/>
                <a:cxnLst/>
                <a:rect l="l" t="t" r="r" b="b"/>
                <a:pathLst>
                  <a:path w="4705" h="356" extrusionOk="0">
                    <a:moveTo>
                      <a:pt x="0" y="1"/>
                    </a:moveTo>
                    <a:lnTo>
                      <a:pt x="0" y="355"/>
                    </a:lnTo>
                    <a:lnTo>
                      <a:pt x="4705" y="355"/>
                    </a:lnTo>
                    <a:lnTo>
                      <a:pt x="4705"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381" name="Google Shape;1381;p40"/>
            <p:cNvSpPr/>
            <p:nvPr/>
          </p:nvSpPr>
          <p:spPr>
            <a:xfrm>
              <a:off x="2885262" y="-1678425"/>
              <a:ext cx="177701" cy="179509"/>
            </a:xfrm>
            <a:custGeom>
              <a:avLst/>
              <a:gdLst/>
              <a:ahLst/>
              <a:cxnLst/>
              <a:rect l="l" t="t" r="r" b="b"/>
              <a:pathLst>
                <a:path w="3734" h="3772" extrusionOk="0">
                  <a:moveTo>
                    <a:pt x="1867" y="0"/>
                  </a:moveTo>
                  <a:cubicBezTo>
                    <a:pt x="812" y="0"/>
                    <a:pt x="0" y="859"/>
                    <a:pt x="0" y="1904"/>
                  </a:cubicBezTo>
                  <a:cubicBezTo>
                    <a:pt x="0" y="2922"/>
                    <a:pt x="812" y="3771"/>
                    <a:pt x="1867" y="3771"/>
                  </a:cubicBezTo>
                  <a:cubicBezTo>
                    <a:pt x="2912" y="3771"/>
                    <a:pt x="3734" y="2922"/>
                    <a:pt x="3734" y="1904"/>
                  </a:cubicBezTo>
                  <a:cubicBezTo>
                    <a:pt x="3734" y="859"/>
                    <a:pt x="2912" y="0"/>
                    <a:pt x="186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2" name="Google Shape;1382;p40"/>
            <p:cNvSpPr/>
            <p:nvPr/>
          </p:nvSpPr>
          <p:spPr>
            <a:xfrm>
              <a:off x="2899920" y="-1661578"/>
              <a:ext cx="147957" cy="146196"/>
            </a:xfrm>
            <a:custGeom>
              <a:avLst/>
              <a:gdLst/>
              <a:ahLst/>
              <a:cxnLst/>
              <a:rect l="l" t="t" r="r" b="b"/>
              <a:pathLst>
                <a:path w="3109" h="3072" extrusionOk="0">
                  <a:moveTo>
                    <a:pt x="1559" y="1"/>
                  </a:moveTo>
                  <a:cubicBezTo>
                    <a:pt x="700" y="1"/>
                    <a:pt x="0" y="701"/>
                    <a:pt x="0" y="1550"/>
                  </a:cubicBezTo>
                  <a:cubicBezTo>
                    <a:pt x="0" y="2409"/>
                    <a:pt x="700" y="3072"/>
                    <a:pt x="1559" y="3072"/>
                  </a:cubicBezTo>
                  <a:cubicBezTo>
                    <a:pt x="2408" y="3072"/>
                    <a:pt x="3109" y="2409"/>
                    <a:pt x="3109" y="1550"/>
                  </a:cubicBezTo>
                  <a:cubicBezTo>
                    <a:pt x="3109" y="701"/>
                    <a:pt x="2408" y="1"/>
                    <a:pt x="1559" y="1"/>
                  </a:cubicBezTo>
                  <a:close/>
                </a:path>
              </a:pathLst>
            </a:custGeom>
            <a:solidFill>
              <a:srgbClr val="D7F0E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3" name="Google Shape;1383;p40"/>
            <p:cNvSpPr/>
            <p:nvPr/>
          </p:nvSpPr>
          <p:spPr>
            <a:xfrm>
              <a:off x="2970115" y="-1645112"/>
              <a:ext cx="9375" cy="66674"/>
            </a:xfrm>
            <a:custGeom>
              <a:avLst/>
              <a:gdLst/>
              <a:ahLst/>
              <a:cxnLst/>
              <a:rect l="l" t="t" r="r" b="b"/>
              <a:pathLst>
                <a:path w="197" h="1401" extrusionOk="0">
                  <a:moveTo>
                    <a:pt x="84" y="0"/>
                  </a:moveTo>
                  <a:cubicBezTo>
                    <a:pt x="47" y="0"/>
                    <a:pt x="0" y="38"/>
                    <a:pt x="0" y="122"/>
                  </a:cubicBezTo>
                  <a:lnTo>
                    <a:pt x="0" y="1288"/>
                  </a:lnTo>
                  <a:cubicBezTo>
                    <a:pt x="0" y="1363"/>
                    <a:pt x="47" y="1400"/>
                    <a:pt x="84" y="1400"/>
                  </a:cubicBezTo>
                  <a:cubicBezTo>
                    <a:pt x="159" y="1400"/>
                    <a:pt x="196" y="1363"/>
                    <a:pt x="196" y="1288"/>
                  </a:cubicBezTo>
                  <a:lnTo>
                    <a:pt x="196" y="122"/>
                  </a:lnTo>
                  <a:cubicBezTo>
                    <a:pt x="196" y="38"/>
                    <a:pt x="159" y="0"/>
                    <a:pt x="84"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4" name="Google Shape;1384;p40"/>
            <p:cNvSpPr/>
            <p:nvPr/>
          </p:nvSpPr>
          <p:spPr>
            <a:xfrm>
              <a:off x="2970115" y="-1587814"/>
              <a:ext cx="33361" cy="11136"/>
            </a:xfrm>
            <a:custGeom>
              <a:avLst/>
              <a:gdLst/>
              <a:ahLst/>
              <a:cxnLst/>
              <a:rect l="l" t="t" r="r" b="b"/>
              <a:pathLst>
                <a:path w="701" h="234" extrusionOk="0">
                  <a:moveTo>
                    <a:pt x="84" y="0"/>
                  </a:moveTo>
                  <a:cubicBezTo>
                    <a:pt x="47" y="0"/>
                    <a:pt x="0" y="38"/>
                    <a:pt x="0" y="122"/>
                  </a:cubicBezTo>
                  <a:cubicBezTo>
                    <a:pt x="0" y="159"/>
                    <a:pt x="47" y="234"/>
                    <a:pt x="84" y="234"/>
                  </a:cubicBezTo>
                  <a:lnTo>
                    <a:pt x="588" y="234"/>
                  </a:lnTo>
                  <a:cubicBezTo>
                    <a:pt x="625" y="234"/>
                    <a:pt x="700" y="159"/>
                    <a:pt x="700" y="122"/>
                  </a:cubicBezTo>
                  <a:cubicBezTo>
                    <a:pt x="700" y="38"/>
                    <a:pt x="625" y="0"/>
                    <a:pt x="588"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385" name="Google Shape;1385;p40"/>
            <p:cNvGrpSpPr/>
            <p:nvPr/>
          </p:nvGrpSpPr>
          <p:grpSpPr>
            <a:xfrm>
              <a:off x="4317816" y="-1293327"/>
              <a:ext cx="77762" cy="771624"/>
              <a:chOff x="-203796" y="2132823"/>
              <a:chExt cx="77762" cy="771624"/>
            </a:xfrm>
          </p:grpSpPr>
          <p:sp>
            <p:nvSpPr>
              <p:cNvPr id="1386" name="Google Shape;1386;p40"/>
              <p:cNvSpPr/>
              <p:nvPr/>
            </p:nvSpPr>
            <p:spPr>
              <a:xfrm>
                <a:off x="-203796" y="2132823"/>
                <a:ext cx="77762" cy="18275"/>
              </a:xfrm>
              <a:custGeom>
                <a:avLst/>
                <a:gdLst/>
                <a:ahLst/>
                <a:cxnLst/>
                <a:rect l="l" t="t" r="r" b="b"/>
                <a:pathLst>
                  <a:path w="1634" h="384" extrusionOk="0">
                    <a:moveTo>
                      <a:pt x="0" y="1"/>
                    </a:moveTo>
                    <a:lnTo>
                      <a:pt x="0" y="383"/>
                    </a:lnTo>
                    <a:lnTo>
                      <a:pt x="1634" y="383"/>
                    </a:lnTo>
                    <a:lnTo>
                      <a:pt x="1634"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7" name="Google Shape;1387;p40"/>
              <p:cNvSpPr/>
              <p:nvPr/>
            </p:nvSpPr>
            <p:spPr>
              <a:xfrm>
                <a:off x="-194468" y="2151050"/>
                <a:ext cx="62676" cy="15134"/>
              </a:xfrm>
              <a:custGeom>
                <a:avLst/>
                <a:gdLst/>
                <a:ahLst/>
                <a:cxnLst/>
                <a:rect l="l" t="t" r="r" b="b"/>
                <a:pathLst>
                  <a:path w="1317" h="318" extrusionOk="0">
                    <a:moveTo>
                      <a:pt x="0" y="0"/>
                    </a:moveTo>
                    <a:lnTo>
                      <a:pt x="0" y="318"/>
                    </a:lnTo>
                    <a:lnTo>
                      <a:pt x="1316" y="318"/>
                    </a:lnTo>
                    <a:lnTo>
                      <a:pt x="1316"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8" name="Google Shape;1388;p40"/>
              <p:cNvSpPr/>
              <p:nvPr/>
            </p:nvSpPr>
            <p:spPr>
              <a:xfrm>
                <a:off x="-203796" y="2886221"/>
                <a:ext cx="77762" cy="18227"/>
              </a:xfrm>
              <a:custGeom>
                <a:avLst/>
                <a:gdLst/>
                <a:ahLst/>
                <a:cxnLst/>
                <a:rect l="l" t="t" r="r" b="b"/>
                <a:pathLst>
                  <a:path w="1634" h="383" extrusionOk="0">
                    <a:moveTo>
                      <a:pt x="0" y="0"/>
                    </a:moveTo>
                    <a:lnTo>
                      <a:pt x="0" y="383"/>
                    </a:lnTo>
                    <a:lnTo>
                      <a:pt x="1634" y="383"/>
                    </a:lnTo>
                    <a:lnTo>
                      <a:pt x="1634"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9" name="Google Shape;1389;p40"/>
              <p:cNvSpPr/>
              <p:nvPr/>
            </p:nvSpPr>
            <p:spPr>
              <a:xfrm>
                <a:off x="-194468" y="2871087"/>
                <a:ext cx="62676" cy="15181"/>
              </a:xfrm>
              <a:custGeom>
                <a:avLst/>
                <a:gdLst/>
                <a:ahLst/>
                <a:cxnLst/>
                <a:rect l="l" t="t" r="r" b="b"/>
                <a:pathLst>
                  <a:path w="1317" h="319" extrusionOk="0">
                    <a:moveTo>
                      <a:pt x="0" y="1"/>
                    </a:moveTo>
                    <a:lnTo>
                      <a:pt x="0" y="318"/>
                    </a:lnTo>
                    <a:lnTo>
                      <a:pt x="1316" y="318"/>
                    </a:lnTo>
                    <a:lnTo>
                      <a:pt x="1316"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90" name="Google Shape;1390;p40"/>
              <p:cNvSpPr/>
              <p:nvPr/>
            </p:nvSpPr>
            <p:spPr>
              <a:xfrm>
                <a:off x="-189275" y="2166175"/>
                <a:ext cx="49800" cy="707619"/>
              </a:xfrm>
              <a:custGeom>
                <a:avLst/>
                <a:gdLst/>
                <a:ahLst/>
                <a:cxnLst/>
                <a:rect l="l" t="t" r="r" b="b"/>
                <a:pathLst>
                  <a:path w="1046" h="16214" extrusionOk="0">
                    <a:moveTo>
                      <a:pt x="0" y="1"/>
                    </a:moveTo>
                    <a:lnTo>
                      <a:pt x="0" y="16214"/>
                    </a:lnTo>
                    <a:lnTo>
                      <a:pt x="1046" y="16214"/>
                    </a:lnTo>
                    <a:lnTo>
                      <a:pt x="1046"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391" name="Google Shape;1391;p40"/>
            <p:cNvGrpSpPr/>
            <p:nvPr/>
          </p:nvGrpSpPr>
          <p:grpSpPr>
            <a:xfrm>
              <a:off x="2249609" y="-1059233"/>
              <a:ext cx="223911" cy="288776"/>
              <a:chOff x="-2789503" y="2456673"/>
              <a:chExt cx="223911" cy="288776"/>
            </a:xfrm>
          </p:grpSpPr>
          <p:sp>
            <p:nvSpPr>
              <p:cNvPr id="1392" name="Google Shape;1392;p40"/>
              <p:cNvSpPr/>
              <p:nvPr/>
            </p:nvSpPr>
            <p:spPr>
              <a:xfrm>
                <a:off x="-2789503" y="2456673"/>
                <a:ext cx="223911" cy="279448"/>
              </a:xfrm>
              <a:custGeom>
                <a:avLst/>
                <a:gdLst/>
                <a:ahLst/>
                <a:cxnLst/>
                <a:rect l="l" t="t" r="r" b="b"/>
                <a:pathLst>
                  <a:path w="4705" h="5872" extrusionOk="0">
                    <a:moveTo>
                      <a:pt x="2334" y="0"/>
                    </a:moveTo>
                    <a:cubicBezTo>
                      <a:pt x="1046" y="0"/>
                      <a:pt x="0" y="1046"/>
                      <a:pt x="0" y="2371"/>
                    </a:cubicBezTo>
                    <a:lnTo>
                      <a:pt x="0" y="5871"/>
                    </a:lnTo>
                    <a:lnTo>
                      <a:pt x="308" y="5871"/>
                    </a:lnTo>
                    <a:lnTo>
                      <a:pt x="308" y="2492"/>
                    </a:lnTo>
                    <a:cubicBezTo>
                      <a:pt x="308" y="1363"/>
                      <a:pt x="1204" y="467"/>
                      <a:pt x="2334" y="467"/>
                    </a:cubicBezTo>
                    <a:cubicBezTo>
                      <a:pt x="3426" y="467"/>
                      <a:pt x="4359" y="1363"/>
                      <a:pt x="4359" y="2492"/>
                    </a:cubicBezTo>
                    <a:lnTo>
                      <a:pt x="4359" y="5871"/>
                    </a:lnTo>
                    <a:lnTo>
                      <a:pt x="4705" y="5871"/>
                    </a:lnTo>
                    <a:lnTo>
                      <a:pt x="4705" y="2371"/>
                    </a:lnTo>
                    <a:cubicBezTo>
                      <a:pt x="4705" y="1046"/>
                      <a:pt x="3659" y="0"/>
                      <a:pt x="2334"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93" name="Google Shape;1393;p40"/>
              <p:cNvSpPr/>
              <p:nvPr/>
            </p:nvSpPr>
            <p:spPr>
              <a:xfrm>
                <a:off x="-2774846" y="2478850"/>
                <a:ext cx="192835" cy="257272"/>
              </a:xfrm>
              <a:custGeom>
                <a:avLst/>
                <a:gdLst/>
                <a:ahLst/>
                <a:cxnLst/>
                <a:rect l="l" t="t" r="r" b="b"/>
                <a:pathLst>
                  <a:path w="4052" h="5406" extrusionOk="0">
                    <a:moveTo>
                      <a:pt x="2026" y="1"/>
                    </a:moveTo>
                    <a:cubicBezTo>
                      <a:pt x="896" y="1"/>
                      <a:pt x="0" y="897"/>
                      <a:pt x="0" y="2026"/>
                    </a:cubicBezTo>
                    <a:lnTo>
                      <a:pt x="0" y="5405"/>
                    </a:lnTo>
                    <a:lnTo>
                      <a:pt x="4051" y="5405"/>
                    </a:lnTo>
                    <a:lnTo>
                      <a:pt x="4051" y="2026"/>
                    </a:lnTo>
                    <a:cubicBezTo>
                      <a:pt x="4051" y="897"/>
                      <a:pt x="3118" y="1"/>
                      <a:pt x="2026" y="1"/>
                    </a:cubicBezTo>
                    <a:close/>
                  </a:path>
                </a:pathLst>
              </a:custGeom>
              <a:solidFill>
                <a:srgbClr val="D7F0E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94" name="Google Shape;1394;p40"/>
              <p:cNvSpPr/>
              <p:nvPr/>
            </p:nvSpPr>
            <p:spPr>
              <a:xfrm>
                <a:off x="-2685995" y="2464193"/>
                <a:ext cx="16894" cy="273690"/>
              </a:xfrm>
              <a:custGeom>
                <a:avLst/>
                <a:gdLst/>
                <a:ahLst/>
                <a:cxnLst/>
                <a:rect l="l" t="t" r="r" b="b"/>
                <a:pathLst>
                  <a:path w="355" h="5751" extrusionOk="0">
                    <a:moveTo>
                      <a:pt x="0" y="1"/>
                    </a:moveTo>
                    <a:lnTo>
                      <a:pt x="0" y="5751"/>
                    </a:lnTo>
                    <a:lnTo>
                      <a:pt x="355" y="5751"/>
                    </a:lnTo>
                    <a:lnTo>
                      <a:pt x="355"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95" name="Google Shape;1395;p40"/>
              <p:cNvSpPr/>
              <p:nvPr/>
            </p:nvSpPr>
            <p:spPr>
              <a:xfrm>
                <a:off x="-2787743" y="2565940"/>
                <a:ext cx="218581" cy="16466"/>
              </a:xfrm>
              <a:custGeom>
                <a:avLst/>
                <a:gdLst/>
                <a:ahLst/>
                <a:cxnLst/>
                <a:rect l="l" t="t" r="r" b="b"/>
                <a:pathLst>
                  <a:path w="4593" h="346" extrusionOk="0">
                    <a:moveTo>
                      <a:pt x="1" y="0"/>
                    </a:moveTo>
                    <a:lnTo>
                      <a:pt x="1" y="346"/>
                    </a:lnTo>
                    <a:lnTo>
                      <a:pt x="4593" y="346"/>
                    </a:lnTo>
                    <a:lnTo>
                      <a:pt x="4593"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96" name="Google Shape;1396;p40"/>
              <p:cNvSpPr/>
              <p:nvPr/>
            </p:nvSpPr>
            <p:spPr>
              <a:xfrm>
                <a:off x="-2787743" y="2647224"/>
                <a:ext cx="218581" cy="16942"/>
              </a:xfrm>
              <a:custGeom>
                <a:avLst/>
                <a:gdLst/>
                <a:ahLst/>
                <a:cxnLst/>
                <a:rect l="l" t="t" r="r" b="b"/>
                <a:pathLst>
                  <a:path w="4593" h="356" extrusionOk="0">
                    <a:moveTo>
                      <a:pt x="1" y="0"/>
                    </a:moveTo>
                    <a:lnTo>
                      <a:pt x="1" y="355"/>
                    </a:lnTo>
                    <a:lnTo>
                      <a:pt x="4593" y="355"/>
                    </a:lnTo>
                    <a:lnTo>
                      <a:pt x="4593"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97" name="Google Shape;1397;p40"/>
              <p:cNvSpPr/>
              <p:nvPr/>
            </p:nvSpPr>
            <p:spPr>
              <a:xfrm>
                <a:off x="-2789503" y="2728507"/>
                <a:ext cx="223911" cy="16942"/>
              </a:xfrm>
              <a:custGeom>
                <a:avLst/>
                <a:gdLst/>
                <a:ahLst/>
                <a:cxnLst/>
                <a:rect l="l" t="t" r="r" b="b"/>
                <a:pathLst>
                  <a:path w="4705" h="356" extrusionOk="0">
                    <a:moveTo>
                      <a:pt x="0" y="1"/>
                    </a:moveTo>
                    <a:lnTo>
                      <a:pt x="0" y="355"/>
                    </a:lnTo>
                    <a:lnTo>
                      <a:pt x="4705" y="355"/>
                    </a:lnTo>
                    <a:lnTo>
                      <a:pt x="4705"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398" name="Google Shape;1398;p40"/>
            <p:cNvGrpSpPr/>
            <p:nvPr/>
          </p:nvGrpSpPr>
          <p:grpSpPr>
            <a:xfrm>
              <a:off x="3468284" y="-1059233"/>
              <a:ext cx="223911" cy="288776"/>
              <a:chOff x="-2789503" y="2456673"/>
              <a:chExt cx="223911" cy="288776"/>
            </a:xfrm>
          </p:grpSpPr>
          <p:sp>
            <p:nvSpPr>
              <p:cNvPr id="1399" name="Google Shape;1399;p40"/>
              <p:cNvSpPr/>
              <p:nvPr/>
            </p:nvSpPr>
            <p:spPr>
              <a:xfrm>
                <a:off x="-2789503" y="2456673"/>
                <a:ext cx="223911" cy="279448"/>
              </a:xfrm>
              <a:custGeom>
                <a:avLst/>
                <a:gdLst/>
                <a:ahLst/>
                <a:cxnLst/>
                <a:rect l="l" t="t" r="r" b="b"/>
                <a:pathLst>
                  <a:path w="4705" h="5872" extrusionOk="0">
                    <a:moveTo>
                      <a:pt x="2334" y="0"/>
                    </a:moveTo>
                    <a:cubicBezTo>
                      <a:pt x="1046" y="0"/>
                      <a:pt x="0" y="1046"/>
                      <a:pt x="0" y="2371"/>
                    </a:cubicBezTo>
                    <a:lnTo>
                      <a:pt x="0" y="5871"/>
                    </a:lnTo>
                    <a:lnTo>
                      <a:pt x="308" y="5871"/>
                    </a:lnTo>
                    <a:lnTo>
                      <a:pt x="308" y="2492"/>
                    </a:lnTo>
                    <a:cubicBezTo>
                      <a:pt x="308" y="1363"/>
                      <a:pt x="1204" y="467"/>
                      <a:pt x="2334" y="467"/>
                    </a:cubicBezTo>
                    <a:cubicBezTo>
                      <a:pt x="3426" y="467"/>
                      <a:pt x="4359" y="1363"/>
                      <a:pt x="4359" y="2492"/>
                    </a:cubicBezTo>
                    <a:lnTo>
                      <a:pt x="4359" y="5871"/>
                    </a:lnTo>
                    <a:lnTo>
                      <a:pt x="4705" y="5871"/>
                    </a:lnTo>
                    <a:lnTo>
                      <a:pt x="4705" y="2371"/>
                    </a:lnTo>
                    <a:cubicBezTo>
                      <a:pt x="4705" y="1046"/>
                      <a:pt x="3659" y="0"/>
                      <a:pt x="2334"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00" name="Google Shape;1400;p40"/>
              <p:cNvSpPr/>
              <p:nvPr/>
            </p:nvSpPr>
            <p:spPr>
              <a:xfrm>
                <a:off x="-2774846" y="2478850"/>
                <a:ext cx="192835" cy="257272"/>
              </a:xfrm>
              <a:custGeom>
                <a:avLst/>
                <a:gdLst/>
                <a:ahLst/>
                <a:cxnLst/>
                <a:rect l="l" t="t" r="r" b="b"/>
                <a:pathLst>
                  <a:path w="4052" h="5406" extrusionOk="0">
                    <a:moveTo>
                      <a:pt x="2026" y="1"/>
                    </a:moveTo>
                    <a:cubicBezTo>
                      <a:pt x="896" y="1"/>
                      <a:pt x="0" y="897"/>
                      <a:pt x="0" y="2026"/>
                    </a:cubicBezTo>
                    <a:lnTo>
                      <a:pt x="0" y="5405"/>
                    </a:lnTo>
                    <a:lnTo>
                      <a:pt x="4051" y="5405"/>
                    </a:lnTo>
                    <a:lnTo>
                      <a:pt x="4051" y="2026"/>
                    </a:lnTo>
                    <a:cubicBezTo>
                      <a:pt x="4051" y="897"/>
                      <a:pt x="3118" y="1"/>
                      <a:pt x="2026" y="1"/>
                    </a:cubicBezTo>
                    <a:close/>
                  </a:path>
                </a:pathLst>
              </a:custGeom>
              <a:solidFill>
                <a:srgbClr val="D7F0E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01" name="Google Shape;1401;p40"/>
              <p:cNvSpPr/>
              <p:nvPr/>
            </p:nvSpPr>
            <p:spPr>
              <a:xfrm>
                <a:off x="-2685995" y="2464193"/>
                <a:ext cx="16894" cy="273690"/>
              </a:xfrm>
              <a:custGeom>
                <a:avLst/>
                <a:gdLst/>
                <a:ahLst/>
                <a:cxnLst/>
                <a:rect l="l" t="t" r="r" b="b"/>
                <a:pathLst>
                  <a:path w="355" h="5751" extrusionOk="0">
                    <a:moveTo>
                      <a:pt x="0" y="1"/>
                    </a:moveTo>
                    <a:lnTo>
                      <a:pt x="0" y="5751"/>
                    </a:lnTo>
                    <a:lnTo>
                      <a:pt x="355" y="5751"/>
                    </a:lnTo>
                    <a:lnTo>
                      <a:pt x="355"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02" name="Google Shape;1402;p40"/>
              <p:cNvSpPr/>
              <p:nvPr/>
            </p:nvSpPr>
            <p:spPr>
              <a:xfrm>
                <a:off x="-2787743" y="2565940"/>
                <a:ext cx="218581" cy="16466"/>
              </a:xfrm>
              <a:custGeom>
                <a:avLst/>
                <a:gdLst/>
                <a:ahLst/>
                <a:cxnLst/>
                <a:rect l="l" t="t" r="r" b="b"/>
                <a:pathLst>
                  <a:path w="4593" h="346" extrusionOk="0">
                    <a:moveTo>
                      <a:pt x="1" y="0"/>
                    </a:moveTo>
                    <a:lnTo>
                      <a:pt x="1" y="346"/>
                    </a:lnTo>
                    <a:lnTo>
                      <a:pt x="4593" y="346"/>
                    </a:lnTo>
                    <a:lnTo>
                      <a:pt x="4593"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03" name="Google Shape;1403;p40"/>
              <p:cNvSpPr/>
              <p:nvPr/>
            </p:nvSpPr>
            <p:spPr>
              <a:xfrm>
                <a:off x="-2787743" y="2647224"/>
                <a:ext cx="218581" cy="16942"/>
              </a:xfrm>
              <a:custGeom>
                <a:avLst/>
                <a:gdLst/>
                <a:ahLst/>
                <a:cxnLst/>
                <a:rect l="l" t="t" r="r" b="b"/>
                <a:pathLst>
                  <a:path w="4593" h="356" extrusionOk="0">
                    <a:moveTo>
                      <a:pt x="1" y="0"/>
                    </a:moveTo>
                    <a:lnTo>
                      <a:pt x="1" y="355"/>
                    </a:lnTo>
                    <a:lnTo>
                      <a:pt x="4593" y="355"/>
                    </a:lnTo>
                    <a:lnTo>
                      <a:pt x="4593"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04" name="Google Shape;1404;p40"/>
              <p:cNvSpPr/>
              <p:nvPr/>
            </p:nvSpPr>
            <p:spPr>
              <a:xfrm>
                <a:off x="-2789503" y="2728507"/>
                <a:ext cx="223911" cy="16942"/>
              </a:xfrm>
              <a:custGeom>
                <a:avLst/>
                <a:gdLst/>
                <a:ahLst/>
                <a:cxnLst/>
                <a:rect l="l" t="t" r="r" b="b"/>
                <a:pathLst>
                  <a:path w="4705" h="356" extrusionOk="0">
                    <a:moveTo>
                      <a:pt x="0" y="1"/>
                    </a:moveTo>
                    <a:lnTo>
                      <a:pt x="0" y="355"/>
                    </a:lnTo>
                    <a:lnTo>
                      <a:pt x="4705" y="355"/>
                    </a:lnTo>
                    <a:lnTo>
                      <a:pt x="4705"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405" name="Google Shape;1405;p40"/>
            <p:cNvGrpSpPr/>
            <p:nvPr/>
          </p:nvGrpSpPr>
          <p:grpSpPr>
            <a:xfrm>
              <a:off x="3997709" y="-1059233"/>
              <a:ext cx="223911" cy="288776"/>
              <a:chOff x="-2789503" y="2456673"/>
              <a:chExt cx="223911" cy="288776"/>
            </a:xfrm>
          </p:grpSpPr>
          <p:sp>
            <p:nvSpPr>
              <p:cNvPr id="1406" name="Google Shape;1406;p40"/>
              <p:cNvSpPr/>
              <p:nvPr/>
            </p:nvSpPr>
            <p:spPr>
              <a:xfrm>
                <a:off x="-2789503" y="2456673"/>
                <a:ext cx="223911" cy="279448"/>
              </a:xfrm>
              <a:custGeom>
                <a:avLst/>
                <a:gdLst/>
                <a:ahLst/>
                <a:cxnLst/>
                <a:rect l="l" t="t" r="r" b="b"/>
                <a:pathLst>
                  <a:path w="4705" h="5872" extrusionOk="0">
                    <a:moveTo>
                      <a:pt x="2334" y="0"/>
                    </a:moveTo>
                    <a:cubicBezTo>
                      <a:pt x="1046" y="0"/>
                      <a:pt x="0" y="1046"/>
                      <a:pt x="0" y="2371"/>
                    </a:cubicBezTo>
                    <a:lnTo>
                      <a:pt x="0" y="5871"/>
                    </a:lnTo>
                    <a:lnTo>
                      <a:pt x="308" y="5871"/>
                    </a:lnTo>
                    <a:lnTo>
                      <a:pt x="308" y="2492"/>
                    </a:lnTo>
                    <a:cubicBezTo>
                      <a:pt x="308" y="1363"/>
                      <a:pt x="1204" y="467"/>
                      <a:pt x="2334" y="467"/>
                    </a:cubicBezTo>
                    <a:cubicBezTo>
                      <a:pt x="3426" y="467"/>
                      <a:pt x="4359" y="1363"/>
                      <a:pt x="4359" y="2492"/>
                    </a:cubicBezTo>
                    <a:lnTo>
                      <a:pt x="4359" y="5871"/>
                    </a:lnTo>
                    <a:lnTo>
                      <a:pt x="4705" y="5871"/>
                    </a:lnTo>
                    <a:lnTo>
                      <a:pt x="4705" y="2371"/>
                    </a:lnTo>
                    <a:cubicBezTo>
                      <a:pt x="4705" y="1046"/>
                      <a:pt x="3659" y="0"/>
                      <a:pt x="2334"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07" name="Google Shape;1407;p40"/>
              <p:cNvSpPr/>
              <p:nvPr/>
            </p:nvSpPr>
            <p:spPr>
              <a:xfrm>
                <a:off x="-2774846" y="2478850"/>
                <a:ext cx="192835" cy="257272"/>
              </a:xfrm>
              <a:custGeom>
                <a:avLst/>
                <a:gdLst/>
                <a:ahLst/>
                <a:cxnLst/>
                <a:rect l="l" t="t" r="r" b="b"/>
                <a:pathLst>
                  <a:path w="4052" h="5406" extrusionOk="0">
                    <a:moveTo>
                      <a:pt x="2026" y="1"/>
                    </a:moveTo>
                    <a:cubicBezTo>
                      <a:pt x="896" y="1"/>
                      <a:pt x="0" y="897"/>
                      <a:pt x="0" y="2026"/>
                    </a:cubicBezTo>
                    <a:lnTo>
                      <a:pt x="0" y="5405"/>
                    </a:lnTo>
                    <a:lnTo>
                      <a:pt x="4051" y="5405"/>
                    </a:lnTo>
                    <a:lnTo>
                      <a:pt x="4051" y="2026"/>
                    </a:lnTo>
                    <a:cubicBezTo>
                      <a:pt x="4051" y="897"/>
                      <a:pt x="3118" y="1"/>
                      <a:pt x="2026" y="1"/>
                    </a:cubicBezTo>
                    <a:close/>
                  </a:path>
                </a:pathLst>
              </a:custGeom>
              <a:solidFill>
                <a:srgbClr val="D7F0E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08" name="Google Shape;1408;p40"/>
              <p:cNvSpPr/>
              <p:nvPr/>
            </p:nvSpPr>
            <p:spPr>
              <a:xfrm>
                <a:off x="-2685995" y="2464193"/>
                <a:ext cx="16894" cy="273690"/>
              </a:xfrm>
              <a:custGeom>
                <a:avLst/>
                <a:gdLst/>
                <a:ahLst/>
                <a:cxnLst/>
                <a:rect l="l" t="t" r="r" b="b"/>
                <a:pathLst>
                  <a:path w="355" h="5751" extrusionOk="0">
                    <a:moveTo>
                      <a:pt x="0" y="1"/>
                    </a:moveTo>
                    <a:lnTo>
                      <a:pt x="0" y="5751"/>
                    </a:lnTo>
                    <a:lnTo>
                      <a:pt x="355" y="5751"/>
                    </a:lnTo>
                    <a:lnTo>
                      <a:pt x="355"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09" name="Google Shape;1409;p40"/>
              <p:cNvSpPr/>
              <p:nvPr/>
            </p:nvSpPr>
            <p:spPr>
              <a:xfrm>
                <a:off x="-2787743" y="2565940"/>
                <a:ext cx="218581" cy="16466"/>
              </a:xfrm>
              <a:custGeom>
                <a:avLst/>
                <a:gdLst/>
                <a:ahLst/>
                <a:cxnLst/>
                <a:rect l="l" t="t" r="r" b="b"/>
                <a:pathLst>
                  <a:path w="4593" h="346" extrusionOk="0">
                    <a:moveTo>
                      <a:pt x="1" y="0"/>
                    </a:moveTo>
                    <a:lnTo>
                      <a:pt x="1" y="346"/>
                    </a:lnTo>
                    <a:lnTo>
                      <a:pt x="4593" y="346"/>
                    </a:lnTo>
                    <a:lnTo>
                      <a:pt x="4593"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10" name="Google Shape;1410;p40"/>
              <p:cNvSpPr/>
              <p:nvPr/>
            </p:nvSpPr>
            <p:spPr>
              <a:xfrm>
                <a:off x="-2787743" y="2647224"/>
                <a:ext cx="218581" cy="16942"/>
              </a:xfrm>
              <a:custGeom>
                <a:avLst/>
                <a:gdLst/>
                <a:ahLst/>
                <a:cxnLst/>
                <a:rect l="l" t="t" r="r" b="b"/>
                <a:pathLst>
                  <a:path w="4593" h="356" extrusionOk="0">
                    <a:moveTo>
                      <a:pt x="1" y="0"/>
                    </a:moveTo>
                    <a:lnTo>
                      <a:pt x="1" y="355"/>
                    </a:lnTo>
                    <a:lnTo>
                      <a:pt x="4593" y="355"/>
                    </a:lnTo>
                    <a:lnTo>
                      <a:pt x="4593"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11" name="Google Shape;1411;p40"/>
              <p:cNvSpPr/>
              <p:nvPr/>
            </p:nvSpPr>
            <p:spPr>
              <a:xfrm>
                <a:off x="-2789503" y="2728507"/>
                <a:ext cx="223911" cy="16942"/>
              </a:xfrm>
              <a:custGeom>
                <a:avLst/>
                <a:gdLst/>
                <a:ahLst/>
                <a:cxnLst/>
                <a:rect l="l" t="t" r="r" b="b"/>
                <a:pathLst>
                  <a:path w="4705" h="356" extrusionOk="0">
                    <a:moveTo>
                      <a:pt x="0" y="1"/>
                    </a:moveTo>
                    <a:lnTo>
                      <a:pt x="0" y="355"/>
                    </a:lnTo>
                    <a:lnTo>
                      <a:pt x="4705" y="355"/>
                    </a:lnTo>
                    <a:lnTo>
                      <a:pt x="4705"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412" name="Google Shape;1412;p40"/>
            <p:cNvSpPr/>
            <p:nvPr/>
          </p:nvSpPr>
          <p:spPr>
            <a:xfrm>
              <a:off x="3295654" y="-521716"/>
              <a:ext cx="85349" cy="170592"/>
            </a:xfrm>
            <a:custGeom>
              <a:avLst/>
              <a:gdLst/>
              <a:ahLst/>
              <a:cxnLst/>
              <a:rect l="l" t="t" r="r" b="b"/>
              <a:pathLst>
                <a:path w="2334" h="3585" extrusionOk="0">
                  <a:moveTo>
                    <a:pt x="1" y="1"/>
                  </a:moveTo>
                  <a:lnTo>
                    <a:pt x="1" y="3585"/>
                  </a:lnTo>
                  <a:lnTo>
                    <a:pt x="2334" y="3585"/>
                  </a:lnTo>
                  <a:lnTo>
                    <a:pt x="2334" y="1"/>
                  </a:lnTo>
                  <a:close/>
                </a:path>
              </a:pathLst>
            </a:custGeom>
            <a:solidFill>
              <a:srgbClr val="000000">
                <a:alpha val="838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13" name="Google Shape;1413;p40"/>
            <p:cNvSpPr/>
            <p:nvPr/>
          </p:nvSpPr>
          <p:spPr>
            <a:xfrm>
              <a:off x="2553954" y="-521716"/>
              <a:ext cx="69075" cy="170592"/>
            </a:xfrm>
            <a:custGeom>
              <a:avLst/>
              <a:gdLst/>
              <a:ahLst/>
              <a:cxnLst/>
              <a:rect l="l" t="t" r="r" b="b"/>
              <a:pathLst>
                <a:path w="2334" h="3585" extrusionOk="0">
                  <a:moveTo>
                    <a:pt x="1" y="1"/>
                  </a:moveTo>
                  <a:lnTo>
                    <a:pt x="1" y="3585"/>
                  </a:lnTo>
                  <a:lnTo>
                    <a:pt x="2334" y="3585"/>
                  </a:lnTo>
                  <a:lnTo>
                    <a:pt x="2334" y="1"/>
                  </a:lnTo>
                  <a:close/>
                </a:path>
              </a:pathLst>
            </a:custGeom>
            <a:solidFill>
              <a:srgbClr val="000000">
                <a:alpha val="838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14" name="Google Shape;1414;p40"/>
            <p:cNvSpPr/>
            <p:nvPr/>
          </p:nvSpPr>
          <p:spPr>
            <a:xfrm>
              <a:off x="2581400" y="-484439"/>
              <a:ext cx="775622" cy="170182"/>
            </a:xfrm>
            <a:custGeom>
              <a:avLst/>
              <a:gdLst/>
              <a:ahLst/>
              <a:cxnLst/>
              <a:rect l="l" t="t" r="r" b="b"/>
              <a:pathLst>
                <a:path w="16298" h="3576" extrusionOk="0">
                  <a:moveTo>
                    <a:pt x="1" y="1"/>
                  </a:moveTo>
                  <a:lnTo>
                    <a:pt x="1" y="3576"/>
                  </a:lnTo>
                  <a:lnTo>
                    <a:pt x="16298" y="3576"/>
                  </a:lnTo>
                  <a:lnTo>
                    <a:pt x="16298" y="1"/>
                  </a:lnTo>
                  <a:close/>
                </a:path>
              </a:pathLst>
            </a:custGeom>
            <a:solidFill>
              <a:srgbClr val="FDF0D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15" name="Google Shape;1415;p40"/>
            <p:cNvSpPr/>
            <p:nvPr/>
          </p:nvSpPr>
          <p:spPr>
            <a:xfrm>
              <a:off x="2844382" y="-477301"/>
              <a:ext cx="257224" cy="16894"/>
            </a:xfrm>
            <a:custGeom>
              <a:avLst/>
              <a:gdLst/>
              <a:ahLst/>
              <a:cxnLst/>
              <a:rect l="l" t="t" r="r" b="b"/>
              <a:pathLst>
                <a:path w="5405" h="355" extrusionOk="0">
                  <a:moveTo>
                    <a:pt x="1" y="0"/>
                  </a:moveTo>
                  <a:lnTo>
                    <a:pt x="1" y="355"/>
                  </a:lnTo>
                  <a:lnTo>
                    <a:pt x="5405" y="355"/>
                  </a:lnTo>
                  <a:lnTo>
                    <a:pt x="5405"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16" name="Google Shape;1416;p40"/>
            <p:cNvSpPr/>
            <p:nvPr/>
          </p:nvSpPr>
          <p:spPr>
            <a:xfrm>
              <a:off x="2844382" y="-453316"/>
              <a:ext cx="257224" cy="16894"/>
            </a:xfrm>
            <a:custGeom>
              <a:avLst/>
              <a:gdLst/>
              <a:ahLst/>
              <a:cxnLst/>
              <a:rect l="l" t="t" r="r" b="b"/>
              <a:pathLst>
                <a:path w="5405" h="355" extrusionOk="0">
                  <a:moveTo>
                    <a:pt x="1" y="0"/>
                  </a:moveTo>
                  <a:lnTo>
                    <a:pt x="1" y="355"/>
                  </a:lnTo>
                  <a:lnTo>
                    <a:pt x="5405" y="355"/>
                  </a:lnTo>
                  <a:lnTo>
                    <a:pt x="5405"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17" name="Google Shape;1417;p40"/>
            <p:cNvSpPr/>
            <p:nvPr/>
          </p:nvSpPr>
          <p:spPr>
            <a:xfrm>
              <a:off x="2844382" y="-428902"/>
              <a:ext cx="257224" cy="16466"/>
            </a:xfrm>
            <a:custGeom>
              <a:avLst/>
              <a:gdLst/>
              <a:ahLst/>
              <a:cxnLst/>
              <a:rect l="l" t="t" r="r" b="b"/>
              <a:pathLst>
                <a:path w="5405" h="346" extrusionOk="0">
                  <a:moveTo>
                    <a:pt x="1" y="1"/>
                  </a:moveTo>
                  <a:lnTo>
                    <a:pt x="1" y="346"/>
                  </a:lnTo>
                  <a:lnTo>
                    <a:pt x="5405" y="346"/>
                  </a:lnTo>
                  <a:lnTo>
                    <a:pt x="5405"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18" name="Google Shape;1418;p40"/>
            <p:cNvSpPr/>
            <p:nvPr/>
          </p:nvSpPr>
          <p:spPr>
            <a:xfrm>
              <a:off x="2844382" y="-404917"/>
              <a:ext cx="257224" cy="18275"/>
            </a:xfrm>
            <a:custGeom>
              <a:avLst/>
              <a:gdLst/>
              <a:ahLst/>
              <a:cxnLst/>
              <a:rect l="l" t="t" r="r" b="b"/>
              <a:pathLst>
                <a:path w="5405" h="384" extrusionOk="0">
                  <a:moveTo>
                    <a:pt x="1" y="1"/>
                  </a:moveTo>
                  <a:lnTo>
                    <a:pt x="1" y="383"/>
                  </a:lnTo>
                  <a:lnTo>
                    <a:pt x="5405" y="383"/>
                  </a:lnTo>
                  <a:lnTo>
                    <a:pt x="5405"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19" name="Google Shape;1419;p40"/>
            <p:cNvSpPr/>
            <p:nvPr/>
          </p:nvSpPr>
          <p:spPr>
            <a:xfrm>
              <a:off x="2844382" y="-380931"/>
              <a:ext cx="257224" cy="18703"/>
            </a:xfrm>
            <a:custGeom>
              <a:avLst/>
              <a:gdLst/>
              <a:ahLst/>
              <a:cxnLst/>
              <a:rect l="l" t="t" r="r" b="b"/>
              <a:pathLst>
                <a:path w="5405" h="393" extrusionOk="0">
                  <a:moveTo>
                    <a:pt x="1" y="1"/>
                  </a:moveTo>
                  <a:lnTo>
                    <a:pt x="1" y="393"/>
                  </a:lnTo>
                  <a:lnTo>
                    <a:pt x="5405" y="393"/>
                  </a:lnTo>
                  <a:lnTo>
                    <a:pt x="5405"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20" name="Google Shape;1420;p40"/>
            <p:cNvSpPr/>
            <p:nvPr/>
          </p:nvSpPr>
          <p:spPr>
            <a:xfrm>
              <a:off x="2844382" y="-356946"/>
              <a:ext cx="257224" cy="18703"/>
            </a:xfrm>
            <a:custGeom>
              <a:avLst/>
              <a:gdLst/>
              <a:ahLst/>
              <a:cxnLst/>
              <a:rect l="l" t="t" r="r" b="b"/>
              <a:pathLst>
                <a:path w="5405" h="393" extrusionOk="0">
                  <a:moveTo>
                    <a:pt x="1" y="1"/>
                  </a:moveTo>
                  <a:lnTo>
                    <a:pt x="1" y="393"/>
                  </a:lnTo>
                  <a:lnTo>
                    <a:pt x="5405" y="393"/>
                  </a:lnTo>
                  <a:lnTo>
                    <a:pt x="5405"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21" name="Google Shape;1421;p40"/>
            <p:cNvSpPr/>
            <p:nvPr/>
          </p:nvSpPr>
          <p:spPr>
            <a:xfrm>
              <a:off x="2844382" y="-332960"/>
              <a:ext cx="257224" cy="18703"/>
            </a:xfrm>
            <a:custGeom>
              <a:avLst/>
              <a:gdLst/>
              <a:ahLst/>
              <a:cxnLst/>
              <a:rect l="l" t="t" r="r" b="b"/>
              <a:pathLst>
                <a:path w="5405" h="393" extrusionOk="0">
                  <a:moveTo>
                    <a:pt x="1" y="1"/>
                  </a:moveTo>
                  <a:lnTo>
                    <a:pt x="1" y="393"/>
                  </a:lnTo>
                  <a:lnTo>
                    <a:pt x="5405" y="393"/>
                  </a:lnTo>
                  <a:lnTo>
                    <a:pt x="5405"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422" name="Google Shape;1422;p40"/>
            <p:cNvGrpSpPr/>
            <p:nvPr/>
          </p:nvGrpSpPr>
          <p:grpSpPr>
            <a:xfrm>
              <a:off x="2581400" y="-1508291"/>
              <a:ext cx="77810" cy="1023899"/>
              <a:chOff x="-1940212" y="1917859"/>
              <a:chExt cx="77810" cy="1023899"/>
            </a:xfrm>
          </p:grpSpPr>
          <p:sp>
            <p:nvSpPr>
              <p:cNvPr id="1423" name="Google Shape;1423;p40"/>
              <p:cNvSpPr/>
              <p:nvPr/>
            </p:nvSpPr>
            <p:spPr>
              <a:xfrm>
                <a:off x="-1926887" y="1917859"/>
                <a:ext cx="49827" cy="1023899"/>
              </a:xfrm>
              <a:custGeom>
                <a:avLst/>
                <a:gdLst/>
                <a:ahLst/>
                <a:cxnLst/>
                <a:rect l="l" t="t" r="r" b="b"/>
                <a:pathLst>
                  <a:path w="1047" h="21515" extrusionOk="0">
                    <a:moveTo>
                      <a:pt x="1" y="0"/>
                    </a:moveTo>
                    <a:lnTo>
                      <a:pt x="1" y="21515"/>
                    </a:lnTo>
                    <a:lnTo>
                      <a:pt x="1046" y="21515"/>
                    </a:lnTo>
                    <a:lnTo>
                      <a:pt x="1046" y="0"/>
                    </a:lnTo>
                    <a:close/>
                  </a:path>
                </a:pathLst>
              </a:custGeom>
              <a:solidFill>
                <a:srgbClr val="FFF8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24" name="Google Shape;1424;p40"/>
              <p:cNvSpPr/>
              <p:nvPr/>
            </p:nvSpPr>
            <p:spPr>
              <a:xfrm>
                <a:off x="-1940212" y="1917859"/>
                <a:ext cx="77810" cy="18703"/>
              </a:xfrm>
              <a:custGeom>
                <a:avLst/>
                <a:gdLst/>
                <a:ahLst/>
                <a:cxnLst/>
                <a:rect l="l" t="t" r="r" b="b"/>
                <a:pathLst>
                  <a:path w="1635" h="393" extrusionOk="0">
                    <a:moveTo>
                      <a:pt x="1" y="0"/>
                    </a:moveTo>
                    <a:lnTo>
                      <a:pt x="1" y="392"/>
                    </a:lnTo>
                    <a:lnTo>
                      <a:pt x="1634" y="392"/>
                    </a:lnTo>
                    <a:lnTo>
                      <a:pt x="1634"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25" name="Google Shape;1425;p40"/>
              <p:cNvSpPr/>
              <p:nvPr/>
            </p:nvSpPr>
            <p:spPr>
              <a:xfrm>
                <a:off x="-1932646" y="1936515"/>
                <a:ext cx="64913" cy="14705"/>
              </a:xfrm>
              <a:custGeom>
                <a:avLst/>
                <a:gdLst/>
                <a:ahLst/>
                <a:cxnLst/>
                <a:rect l="l" t="t" r="r" b="b"/>
                <a:pathLst>
                  <a:path w="1364" h="309" extrusionOk="0">
                    <a:moveTo>
                      <a:pt x="1" y="0"/>
                    </a:moveTo>
                    <a:lnTo>
                      <a:pt x="1" y="308"/>
                    </a:lnTo>
                    <a:lnTo>
                      <a:pt x="1363" y="308"/>
                    </a:lnTo>
                    <a:lnTo>
                      <a:pt x="1363"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26" name="Google Shape;1426;p40"/>
              <p:cNvSpPr/>
              <p:nvPr/>
            </p:nvSpPr>
            <p:spPr>
              <a:xfrm>
                <a:off x="-1940212" y="2923055"/>
                <a:ext cx="77810" cy="18703"/>
              </a:xfrm>
              <a:custGeom>
                <a:avLst/>
                <a:gdLst/>
                <a:ahLst/>
                <a:cxnLst/>
                <a:rect l="l" t="t" r="r" b="b"/>
                <a:pathLst>
                  <a:path w="1635" h="393" extrusionOk="0">
                    <a:moveTo>
                      <a:pt x="1" y="1"/>
                    </a:moveTo>
                    <a:lnTo>
                      <a:pt x="1" y="393"/>
                    </a:lnTo>
                    <a:lnTo>
                      <a:pt x="1634" y="393"/>
                    </a:lnTo>
                    <a:lnTo>
                      <a:pt x="1634"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27" name="Google Shape;1427;p40"/>
              <p:cNvSpPr/>
              <p:nvPr/>
            </p:nvSpPr>
            <p:spPr>
              <a:xfrm>
                <a:off x="-1932646" y="2908398"/>
                <a:ext cx="64913" cy="14705"/>
              </a:xfrm>
              <a:custGeom>
                <a:avLst/>
                <a:gdLst/>
                <a:ahLst/>
                <a:cxnLst/>
                <a:rect l="l" t="t" r="r" b="b"/>
                <a:pathLst>
                  <a:path w="1364" h="309" extrusionOk="0">
                    <a:moveTo>
                      <a:pt x="1" y="1"/>
                    </a:moveTo>
                    <a:lnTo>
                      <a:pt x="1" y="309"/>
                    </a:lnTo>
                    <a:lnTo>
                      <a:pt x="1363" y="309"/>
                    </a:lnTo>
                    <a:lnTo>
                      <a:pt x="1363"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428" name="Google Shape;1428;p40"/>
            <p:cNvGrpSpPr/>
            <p:nvPr/>
          </p:nvGrpSpPr>
          <p:grpSpPr>
            <a:xfrm>
              <a:off x="3281021" y="-1508291"/>
              <a:ext cx="76001" cy="1023899"/>
              <a:chOff x="-1240592" y="1917859"/>
              <a:chExt cx="76001" cy="1023899"/>
            </a:xfrm>
          </p:grpSpPr>
          <p:sp>
            <p:nvSpPr>
              <p:cNvPr id="1429" name="Google Shape;1429;p40"/>
              <p:cNvSpPr/>
              <p:nvPr/>
            </p:nvSpPr>
            <p:spPr>
              <a:xfrm>
                <a:off x="-1227267" y="1917859"/>
                <a:ext cx="49827" cy="1023899"/>
              </a:xfrm>
              <a:custGeom>
                <a:avLst/>
                <a:gdLst/>
                <a:ahLst/>
                <a:cxnLst/>
                <a:rect l="l" t="t" r="r" b="b"/>
                <a:pathLst>
                  <a:path w="1047" h="21515" extrusionOk="0">
                    <a:moveTo>
                      <a:pt x="1" y="0"/>
                    </a:moveTo>
                    <a:lnTo>
                      <a:pt x="1" y="21515"/>
                    </a:lnTo>
                    <a:lnTo>
                      <a:pt x="1046" y="21515"/>
                    </a:lnTo>
                    <a:lnTo>
                      <a:pt x="1046"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30" name="Google Shape;1430;p40"/>
              <p:cNvSpPr/>
              <p:nvPr/>
            </p:nvSpPr>
            <p:spPr>
              <a:xfrm>
                <a:off x="-1240592" y="1917859"/>
                <a:ext cx="76001" cy="18703"/>
              </a:xfrm>
              <a:custGeom>
                <a:avLst/>
                <a:gdLst/>
                <a:ahLst/>
                <a:cxnLst/>
                <a:rect l="l" t="t" r="r" b="b"/>
                <a:pathLst>
                  <a:path w="1597" h="393" extrusionOk="0">
                    <a:moveTo>
                      <a:pt x="1" y="0"/>
                    </a:moveTo>
                    <a:lnTo>
                      <a:pt x="1" y="392"/>
                    </a:lnTo>
                    <a:lnTo>
                      <a:pt x="1597" y="392"/>
                    </a:lnTo>
                    <a:lnTo>
                      <a:pt x="1597"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31" name="Google Shape;1431;p40"/>
              <p:cNvSpPr/>
              <p:nvPr/>
            </p:nvSpPr>
            <p:spPr>
              <a:xfrm>
                <a:off x="-1233025" y="1936515"/>
                <a:ext cx="63104" cy="14705"/>
              </a:xfrm>
              <a:custGeom>
                <a:avLst/>
                <a:gdLst/>
                <a:ahLst/>
                <a:cxnLst/>
                <a:rect l="l" t="t" r="r" b="b"/>
                <a:pathLst>
                  <a:path w="1326" h="309" extrusionOk="0">
                    <a:moveTo>
                      <a:pt x="1" y="0"/>
                    </a:moveTo>
                    <a:lnTo>
                      <a:pt x="1" y="308"/>
                    </a:lnTo>
                    <a:lnTo>
                      <a:pt x="1326" y="308"/>
                    </a:lnTo>
                    <a:lnTo>
                      <a:pt x="1326"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32" name="Google Shape;1432;p40"/>
              <p:cNvSpPr/>
              <p:nvPr/>
            </p:nvSpPr>
            <p:spPr>
              <a:xfrm>
                <a:off x="-1240592" y="2923055"/>
                <a:ext cx="76001" cy="18703"/>
              </a:xfrm>
              <a:custGeom>
                <a:avLst/>
                <a:gdLst/>
                <a:ahLst/>
                <a:cxnLst/>
                <a:rect l="l" t="t" r="r" b="b"/>
                <a:pathLst>
                  <a:path w="1597" h="393" extrusionOk="0">
                    <a:moveTo>
                      <a:pt x="1" y="1"/>
                    </a:moveTo>
                    <a:lnTo>
                      <a:pt x="1" y="393"/>
                    </a:lnTo>
                    <a:lnTo>
                      <a:pt x="1597" y="393"/>
                    </a:lnTo>
                    <a:lnTo>
                      <a:pt x="1597"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33" name="Google Shape;1433;p40"/>
              <p:cNvSpPr/>
              <p:nvPr/>
            </p:nvSpPr>
            <p:spPr>
              <a:xfrm>
                <a:off x="-1233025" y="2908398"/>
                <a:ext cx="63104" cy="14705"/>
              </a:xfrm>
              <a:custGeom>
                <a:avLst/>
                <a:gdLst/>
                <a:ahLst/>
                <a:cxnLst/>
                <a:rect l="l" t="t" r="r" b="b"/>
                <a:pathLst>
                  <a:path w="1326" h="309" extrusionOk="0">
                    <a:moveTo>
                      <a:pt x="1" y="1"/>
                    </a:moveTo>
                    <a:lnTo>
                      <a:pt x="1" y="309"/>
                    </a:lnTo>
                    <a:lnTo>
                      <a:pt x="1326" y="309"/>
                    </a:lnTo>
                    <a:lnTo>
                      <a:pt x="1326"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434" name="Google Shape;1434;p40"/>
            <p:cNvGrpSpPr/>
            <p:nvPr/>
          </p:nvGrpSpPr>
          <p:grpSpPr>
            <a:xfrm>
              <a:off x="2588967" y="-1852132"/>
              <a:ext cx="755206" cy="344314"/>
              <a:chOff x="2588967" y="-1852132"/>
              <a:chExt cx="755206" cy="344314"/>
            </a:xfrm>
          </p:grpSpPr>
          <p:sp>
            <p:nvSpPr>
              <p:cNvPr id="1435" name="Google Shape;1435;p40"/>
              <p:cNvSpPr/>
              <p:nvPr/>
            </p:nvSpPr>
            <p:spPr>
              <a:xfrm>
                <a:off x="2588967" y="-1852132"/>
                <a:ext cx="372297" cy="344314"/>
              </a:xfrm>
              <a:custGeom>
                <a:avLst/>
                <a:gdLst/>
                <a:ahLst/>
                <a:cxnLst/>
                <a:rect l="l" t="t" r="r" b="b"/>
                <a:pathLst>
                  <a:path w="7823" h="7235" extrusionOk="0">
                    <a:moveTo>
                      <a:pt x="7822" y="0"/>
                    </a:moveTo>
                    <a:lnTo>
                      <a:pt x="1" y="7234"/>
                    </a:lnTo>
                    <a:lnTo>
                      <a:pt x="663" y="7234"/>
                    </a:lnTo>
                    <a:lnTo>
                      <a:pt x="7822" y="859"/>
                    </a:lnTo>
                    <a:lnTo>
                      <a:pt x="7822" y="0"/>
                    </a:lnTo>
                    <a:close/>
                  </a:path>
                </a:pathLst>
              </a:custGeom>
              <a:solidFill>
                <a:srgbClr val="000000">
                  <a:alpha val="284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36" name="Google Shape;1436;p40"/>
              <p:cNvSpPr/>
              <p:nvPr/>
            </p:nvSpPr>
            <p:spPr>
              <a:xfrm>
                <a:off x="2961216" y="-1852132"/>
                <a:ext cx="382957" cy="344314"/>
              </a:xfrm>
              <a:custGeom>
                <a:avLst/>
                <a:gdLst/>
                <a:ahLst/>
                <a:cxnLst/>
                <a:rect l="l" t="t" r="r" b="b"/>
                <a:pathLst>
                  <a:path w="8047" h="7235" extrusionOk="0">
                    <a:moveTo>
                      <a:pt x="0" y="0"/>
                    </a:moveTo>
                    <a:lnTo>
                      <a:pt x="0" y="859"/>
                    </a:lnTo>
                    <a:lnTo>
                      <a:pt x="7421" y="7234"/>
                    </a:lnTo>
                    <a:lnTo>
                      <a:pt x="8046" y="7234"/>
                    </a:lnTo>
                    <a:lnTo>
                      <a:pt x="0" y="0"/>
                    </a:lnTo>
                    <a:close/>
                  </a:path>
                </a:pathLst>
              </a:custGeom>
              <a:solidFill>
                <a:srgbClr val="000000">
                  <a:alpha val="284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1437" name="Google Shape;1437;p40"/>
          <p:cNvGrpSpPr/>
          <p:nvPr/>
        </p:nvGrpSpPr>
        <p:grpSpPr>
          <a:xfrm>
            <a:off x="1502859" y="3329756"/>
            <a:ext cx="972660" cy="2514472"/>
            <a:chOff x="2792800" y="237450"/>
            <a:chExt cx="2025250" cy="5235575"/>
          </a:xfrm>
        </p:grpSpPr>
        <p:sp>
          <p:nvSpPr>
            <p:cNvPr id="1438" name="Google Shape;1438;p40"/>
            <p:cNvSpPr/>
            <p:nvPr/>
          </p:nvSpPr>
          <p:spPr>
            <a:xfrm>
              <a:off x="4120725" y="4781300"/>
              <a:ext cx="332000" cy="577675"/>
            </a:xfrm>
            <a:custGeom>
              <a:avLst/>
              <a:gdLst/>
              <a:ahLst/>
              <a:cxnLst/>
              <a:rect l="l" t="t" r="r" b="b"/>
              <a:pathLst>
                <a:path w="13280" h="23107" extrusionOk="0">
                  <a:moveTo>
                    <a:pt x="12339" y="1"/>
                  </a:moveTo>
                  <a:lnTo>
                    <a:pt x="1" y="1110"/>
                  </a:lnTo>
                  <a:lnTo>
                    <a:pt x="408" y="18362"/>
                  </a:lnTo>
                  <a:lnTo>
                    <a:pt x="2864" y="22756"/>
                  </a:lnTo>
                  <a:lnTo>
                    <a:pt x="11750" y="23106"/>
                  </a:lnTo>
                  <a:lnTo>
                    <a:pt x="13280" y="18951"/>
                  </a:lnTo>
                  <a:cubicBezTo>
                    <a:pt x="11988" y="18362"/>
                    <a:pt x="12339" y="1"/>
                    <a:pt x="12339" y="1"/>
                  </a:cubicBezTo>
                  <a:close/>
                </a:path>
              </a:pathLst>
            </a:custGeom>
            <a:solidFill>
              <a:srgbClr val="E2875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39" name="Google Shape;1439;p40"/>
            <p:cNvSpPr/>
            <p:nvPr/>
          </p:nvSpPr>
          <p:spPr>
            <a:xfrm>
              <a:off x="4120725" y="5225800"/>
              <a:ext cx="697325" cy="247225"/>
            </a:xfrm>
            <a:custGeom>
              <a:avLst/>
              <a:gdLst/>
              <a:ahLst/>
              <a:cxnLst/>
              <a:rect l="l" t="t" r="r" b="b"/>
              <a:pathLst>
                <a:path w="27893" h="9889" extrusionOk="0">
                  <a:moveTo>
                    <a:pt x="269" y="1"/>
                  </a:moveTo>
                  <a:cubicBezTo>
                    <a:pt x="90" y="1"/>
                    <a:pt x="1" y="6"/>
                    <a:pt x="1" y="6"/>
                  </a:cubicBezTo>
                  <a:lnTo>
                    <a:pt x="408" y="9706"/>
                  </a:lnTo>
                  <a:lnTo>
                    <a:pt x="27724" y="9889"/>
                  </a:lnTo>
                  <a:cubicBezTo>
                    <a:pt x="27893" y="8780"/>
                    <a:pt x="27486" y="6492"/>
                    <a:pt x="26545" y="5902"/>
                  </a:cubicBezTo>
                  <a:lnTo>
                    <a:pt x="13097" y="764"/>
                  </a:lnTo>
                  <a:cubicBezTo>
                    <a:pt x="13097" y="764"/>
                    <a:pt x="12444" y="1897"/>
                    <a:pt x="10579" y="1897"/>
                  </a:cubicBezTo>
                  <a:cubicBezTo>
                    <a:pt x="10014" y="1897"/>
                    <a:pt x="9338" y="1793"/>
                    <a:pt x="8535" y="1522"/>
                  </a:cubicBezTo>
                  <a:cubicBezTo>
                    <a:pt x="3867" y="124"/>
                    <a:pt x="1101" y="1"/>
                    <a:pt x="269" y="1"/>
                  </a:cubicBezTo>
                  <a:close/>
                </a:path>
              </a:pathLst>
            </a:custGeom>
            <a:solidFill>
              <a:srgbClr val="E6E6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40" name="Google Shape;1440;p40"/>
            <p:cNvSpPr/>
            <p:nvPr/>
          </p:nvSpPr>
          <p:spPr>
            <a:xfrm>
              <a:off x="4120725" y="5225950"/>
              <a:ext cx="56875" cy="156175"/>
            </a:xfrm>
            <a:custGeom>
              <a:avLst/>
              <a:gdLst/>
              <a:ahLst/>
              <a:cxnLst/>
              <a:rect l="l" t="t" r="r" b="b"/>
              <a:pathLst>
                <a:path w="2275" h="6247" extrusionOk="0">
                  <a:moveTo>
                    <a:pt x="1" y="0"/>
                  </a:moveTo>
                  <a:lnTo>
                    <a:pt x="408" y="6247"/>
                  </a:lnTo>
                  <a:lnTo>
                    <a:pt x="2275" y="6247"/>
                  </a:lnTo>
                  <a:lnTo>
                    <a:pt x="1924" y="0"/>
                  </a:lnTo>
                  <a:close/>
                </a:path>
              </a:pathLst>
            </a:custGeom>
            <a:solidFill>
              <a:srgbClr val="74D8D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41" name="Google Shape;1441;p40"/>
            <p:cNvSpPr/>
            <p:nvPr/>
          </p:nvSpPr>
          <p:spPr>
            <a:xfrm>
              <a:off x="3187600" y="4785525"/>
              <a:ext cx="349550" cy="573450"/>
            </a:xfrm>
            <a:custGeom>
              <a:avLst/>
              <a:gdLst/>
              <a:ahLst/>
              <a:cxnLst/>
              <a:rect l="l" t="t" r="r" b="b"/>
              <a:pathLst>
                <a:path w="13982" h="22938" extrusionOk="0">
                  <a:moveTo>
                    <a:pt x="13982" y="0"/>
                  </a:moveTo>
                  <a:lnTo>
                    <a:pt x="1699" y="1123"/>
                  </a:lnTo>
                  <a:lnTo>
                    <a:pt x="0" y="18375"/>
                  </a:lnTo>
                  <a:lnTo>
                    <a:pt x="2232" y="22587"/>
                  </a:lnTo>
                  <a:lnTo>
                    <a:pt x="11174" y="22937"/>
                  </a:lnTo>
                  <a:lnTo>
                    <a:pt x="12873" y="18951"/>
                  </a:lnTo>
                  <a:cubicBezTo>
                    <a:pt x="11525" y="18193"/>
                    <a:pt x="13981" y="1"/>
                    <a:pt x="13982" y="0"/>
                  </a:cubicBezTo>
                  <a:close/>
                </a:path>
              </a:pathLst>
            </a:custGeom>
            <a:solidFill>
              <a:srgbClr val="E2875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42" name="Google Shape;1442;p40"/>
            <p:cNvSpPr/>
            <p:nvPr/>
          </p:nvSpPr>
          <p:spPr>
            <a:xfrm>
              <a:off x="3143725" y="5225825"/>
              <a:ext cx="731375" cy="247200"/>
            </a:xfrm>
            <a:custGeom>
              <a:avLst/>
              <a:gdLst/>
              <a:ahLst/>
              <a:cxnLst/>
              <a:rect l="l" t="t" r="r" b="b"/>
              <a:pathLst>
                <a:path w="29255" h="9888" extrusionOk="0">
                  <a:moveTo>
                    <a:pt x="1563" y="1"/>
                  </a:moveTo>
                  <a:cubicBezTo>
                    <a:pt x="1420" y="1"/>
                    <a:pt x="1348" y="5"/>
                    <a:pt x="1348" y="5"/>
                  </a:cubicBezTo>
                  <a:lnTo>
                    <a:pt x="1" y="9705"/>
                  </a:lnTo>
                  <a:lnTo>
                    <a:pt x="29016" y="9888"/>
                  </a:lnTo>
                  <a:cubicBezTo>
                    <a:pt x="29254" y="8947"/>
                    <a:pt x="28665" y="6491"/>
                    <a:pt x="27724" y="6083"/>
                  </a:cubicBezTo>
                  <a:lnTo>
                    <a:pt x="14459" y="988"/>
                  </a:lnTo>
                  <a:cubicBezTo>
                    <a:pt x="14459" y="988"/>
                    <a:pt x="13627" y="2036"/>
                    <a:pt x="11623" y="2036"/>
                  </a:cubicBezTo>
                  <a:cubicBezTo>
                    <a:pt x="11076" y="2036"/>
                    <a:pt x="10442" y="1958"/>
                    <a:pt x="9714" y="1760"/>
                  </a:cubicBezTo>
                  <a:cubicBezTo>
                    <a:pt x="5084" y="130"/>
                    <a:pt x="2323" y="1"/>
                    <a:pt x="1563" y="1"/>
                  </a:cubicBezTo>
                  <a:close/>
                </a:path>
              </a:pathLst>
            </a:custGeom>
            <a:solidFill>
              <a:srgbClr val="E6E6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43" name="Google Shape;1443;p40"/>
            <p:cNvSpPr/>
            <p:nvPr/>
          </p:nvSpPr>
          <p:spPr>
            <a:xfrm>
              <a:off x="3599950" y="5288750"/>
              <a:ext cx="245675" cy="103925"/>
            </a:xfrm>
            <a:custGeom>
              <a:avLst/>
              <a:gdLst/>
              <a:ahLst/>
              <a:cxnLst/>
              <a:rect l="l" t="t" r="r" b="b"/>
              <a:pathLst>
                <a:path w="9827" h="4157" extrusionOk="0">
                  <a:moveTo>
                    <a:pt x="772" y="1"/>
                  </a:moveTo>
                  <a:lnTo>
                    <a:pt x="0" y="4156"/>
                  </a:lnTo>
                  <a:lnTo>
                    <a:pt x="9658" y="4156"/>
                  </a:lnTo>
                  <a:lnTo>
                    <a:pt x="9826" y="3974"/>
                  </a:lnTo>
                  <a:cubicBezTo>
                    <a:pt x="9826" y="3735"/>
                    <a:pt x="9826" y="3735"/>
                    <a:pt x="9658" y="3735"/>
                  </a:cubicBezTo>
                  <a:lnTo>
                    <a:pt x="941" y="1"/>
                  </a:lnTo>
                  <a:close/>
                </a:path>
              </a:pathLst>
            </a:custGeom>
            <a:solidFill>
              <a:srgbClr val="338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44" name="Google Shape;1444;p40"/>
            <p:cNvSpPr/>
            <p:nvPr/>
          </p:nvSpPr>
          <p:spPr>
            <a:xfrm>
              <a:off x="3154250" y="5225950"/>
              <a:ext cx="75825" cy="162150"/>
            </a:xfrm>
            <a:custGeom>
              <a:avLst/>
              <a:gdLst/>
              <a:ahLst/>
              <a:cxnLst/>
              <a:rect l="l" t="t" r="r" b="b"/>
              <a:pathLst>
                <a:path w="3033" h="6486" extrusionOk="0">
                  <a:moveTo>
                    <a:pt x="927" y="0"/>
                  </a:moveTo>
                  <a:lnTo>
                    <a:pt x="1" y="6486"/>
                  </a:lnTo>
                  <a:lnTo>
                    <a:pt x="3033" y="6486"/>
                  </a:lnTo>
                  <a:lnTo>
                    <a:pt x="2626" y="225"/>
                  </a:lnTo>
                  <a:cubicBezTo>
                    <a:pt x="2457" y="225"/>
                    <a:pt x="927" y="0"/>
                    <a:pt x="927" y="0"/>
                  </a:cubicBezTo>
                  <a:close/>
                </a:path>
              </a:pathLst>
            </a:custGeom>
            <a:solidFill>
              <a:srgbClr val="74D8D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45" name="Google Shape;1445;p40"/>
            <p:cNvSpPr/>
            <p:nvPr/>
          </p:nvSpPr>
          <p:spPr>
            <a:xfrm>
              <a:off x="4130900" y="5288750"/>
              <a:ext cx="664000" cy="103925"/>
            </a:xfrm>
            <a:custGeom>
              <a:avLst/>
              <a:gdLst/>
              <a:ahLst/>
              <a:cxnLst/>
              <a:rect l="l" t="t" r="r" b="b"/>
              <a:pathLst>
                <a:path w="26560" h="4157" extrusionOk="0">
                  <a:moveTo>
                    <a:pt x="17435" y="1"/>
                  </a:moveTo>
                  <a:lnTo>
                    <a:pt x="16733" y="3735"/>
                  </a:lnTo>
                  <a:lnTo>
                    <a:pt x="1" y="3735"/>
                  </a:lnTo>
                  <a:lnTo>
                    <a:pt x="1" y="3974"/>
                  </a:lnTo>
                  <a:lnTo>
                    <a:pt x="26321" y="4156"/>
                  </a:lnTo>
                  <a:cubicBezTo>
                    <a:pt x="26559" y="4156"/>
                    <a:pt x="26559" y="3974"/>
                    <a:pt x="26559" y="3974"/>
                  </a:cubicBezTo>
                  <a:cubicBezTo>
                    <a:pt x="26559" y="3974"/>
                    <a:pt x="26559" y="3735"/>
                    <a:pt x="26321" y="3735"/>
                  </a:cubicBezTo>
                  <a:cubicBezTo>
                    <a:pt x="26559" y="3735"/>
                    <a:pt x="26321" y="3566"/>
                    <a:pt x="26321" y="3566"/>
                  </a:cubicBezTo>
                  <a:lnTo>
                    <a:pt x="17603" y="1"/>
                  </a:lnTo>
                  <a:close/>
                </a:path>
              </a:pathLst>
            </a:custGeom>
            <a:solidFill>
              <a:srgbClr val="338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46" name="Google Shape;1446;p40"/>
            <p:cNvSpPr/>
            <p:nvPr/>
          </p:nvSpPr>
          <p:spPr>
            <a:xfrm>
              <a:off x="3154250" y="5382100"/>
              <a:ext cx="691375" cy="10575"/>
            </a:xfrm>
            <a:custGeom>
              <a:avLst/>
              <a:gdLst/>
              <a:ahLst/>
              <a:cxnLst/>
              <a:rect l="l" t="t" r="r" b="b"/>
              <a:pathLst>
                <a:path w="27655" h="423" extrusionOk="0">
                  <a:moveTo>
                    <a:pt x="1" y="1"/>
                  </a:moveTo>
                  <a:lnTo>
                    <a:pt x="1" y="240"/>
                  </a:lnTo>
                  <a:lnTo>
                    <a:pt x="1" y="422"/>
                  </a:lnTo>
                  <a:lnTo>
                    <a:pt x="27654" y="422"/>
                  </a:lnTo>
                  <a:lnTo>
                    <a:pt x="27654" y="240"/>
                  </a:lnTo>
                  <a:lnTo>
                    <a:pt x="1" y="1"/>
                  </a:lnTo>
                  <a:close/>
                </a:path>
              </a:pathLst>
            </a:custGeom>
            <a:solidFill>
              <a:srgbClr val="338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47" name="Google Shape;1447;p40"/>
            <p:cNvSpPr/>
            <p:nvPr/>
          </p:nvSpPr>
          <p:spPr>
            <a:xfrm>
              <a:off x="3101625" y="2832225"/>
              <a:ext cx="938750" cy="2266350"/>
            </a:xfrm>
            <a:custGeom>
              <a:avLst/>
              <a:gdLst/>
              <a:ahLst/>
              <a:cxnLst/>
              <a:rect l="l" t="t" r="r" b="b"/>
              <a:pathLst>
                <a:path w="37550" h="90654" extrusionOk="0">
                  <a:moveTo>
                    <a:pt x="7594" y="0"/>
                  </a:moveTo>
                  <a:cubicBezTo>
                    <a:pt x="7594" y="0"/>
                    <a:pt x="3439" y="49300"/>
                    <a:pt x="0" y="90654"/>
                  </a:cubicBezTo>
                  <a:lnTo>
                    <a:pt x="20705" y="90654"/>
                  </a:lnTo>
                  <a:cubicBezTo>
                    <a:pt x="22572" y="82470"/>
                    <a:pt x="24678" y="74342"/>
                    <a:pt x="25787" y="69949"/>
                  </a:cubicBezTo>
                  <a:cubicBezTo>
                    <a:pt x="31107" y="48191"/>
                    <a:pt x="37550" y="10402"/>
                    <a:pt x="37550" y="10402"/>
                  </a:cubicBezTo>
                  <a:lnTo>
                    <a:pt x="7594" y="0"/>
                  </a:lnTo>
                  <a:close/>
                </a:path>
              </a:pathLst>
            </a:custGeom>
            <a:solidFill>
              <a:srgbClr val="5A25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48" name="Google Shape;1448;p40"/>
            <p:cNvSpPr/>
            <p:nvPr/>
          </p:nvSpPr>
          <p:spPr>
            <a:xfrm>
              <a:off x="3101625" y="2832225"/>
              <a:ext cx="938750" cy="2266350"/>
            </a:xfrm>
            <a:custGeom>
              <a:avLst/>
              <a:gdLst/>
              <a:ahLst/>
              <a:cxnLst/>
              <a:rect l="l" t="t" r="r" b="b"/>
              <a:pathLst>
                <a:path w="37550" h="90654" extrusionOk="0">
                  <a:moveTo>
                    <a:pt x="7594" y="0"/>
                  </a:moveTo>
                  <a:cubicBezTo>
                    <a:pt x="7594" y="0"/>
                    <a:pt x="3439" y="49300"/>
                    <a:pt x="0" y="90654"/>
                  </a:cubicBezTo>
                  <a:lnTo>
                    <a:pt x="20705" y="90654"/>
                  </a:lnTo>
                  <a:cubicBezTo>
                    <a:pt x="22572" y="82470"/>
                    <a:pt x="24678" y="74342"/>
                    <a:pt x="25787" y="69949"/>
                  </a:cubicBezTo>
                  <a:cubicBezTo>
                    <a:pt x="31107" y="48191"/>
                    <a:pt x="37550" y="10402"/>
                    <a:pt x="37550" y="10402"/>
                  </a:cubicBezTo>
                  <a:lnTo>
                    <a:pt x="7594" y="0"/>
                  </a:lnTo>
                  <a:close/>
                </a:path>
              </a:pathLst>
            </a:custGeom>
            <a:solidFill>
              <a:srgbClr val="000000">
                <a:alpha val="275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49" name="Google Shape;1449;p40"/>
            <p:cNvSpPr/>
            <p:nvPr/>
          </p:nvSpPr>
          <p:spPr>
            <a:xfrm>
              <a:off x="3181975" y="2969425"/>
              <a:ext cx="1342350" cy="2129150"/>
            </a:xfrm>
            <a:custGeom>
              <a:avLst/>
              <a:gdLst/>
              <a:ahLst/>
              <a:cxnLst/>
              <a:rect l="l" t="t" r="r" b="b"/>
              <a:pathLst>
                <a:path w="53694" h="85166" extrusionOk="0">
                  <a:moveTo>
                    <a:pt x="39656" y="1"/>
                  </a:moveTo>
                  <a:lnTo>
                    <a:pt x="759" y="1349"/>
                  </a:lnTo>
                  <a:cubicBezTo>
                    <a:pt x="759" y="1349"/>
                    <a:pt x="1" y="13870"/>
                    <a:pt x="6261" y="22405"/>
                  </a:cubicBezTo>
                  <a:cubicBezTo>
                    <a:pt x="8718" y="25619"/>
                    <a:pt x="23162" y="45510"/>
                    <a:pt x="25619" y="50662"/>
                  </a:cubicBezTo>
                  <a:cubicBezTo>
                    <a:pt x="28651" y="57273"/>
                    <a:pt x="30756" y="64292"/>
                    <a:pt x="31879" y="71479"/>
                  </a:cubicBezTo>
                  <a:cubicBezTo>
                    <a:pt x="32455" y="75452"/>
                    <a:pt x="33213" y="80014"/>
                    <a:pt x="34336" y="85166"/>
                  </a:cubicBezTo>
                  <a:lnTo>
                    <a:pt x="53693" y="85166"/>
                  </a:lnTo>
                  <a:cubicBezTo>
                    <a:pt x="53693" y="70960"/>
                    <a:pt x="53286" y="53876"/>
                    <a:pt x="52935" y="49132"/>
                  </a:cubicBezTo>
                  <a:cubicBezTo>
                    <a:pt x="50479" y="27149"/>
                    <a:pt x="39656" y="1"/>
                    <a:pt x="39656" y="1"/>
                  </a:cubicBezTo>
                  <a:close/>
                </a:path>
              </a:pathLst>
            </a:custGeom>
            <a:solidFill>
              <a:srgbClr val="5A25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50" name="Google Shape;1450;p40"/>
            <p:cNvSpPr/>
            <p:nvPr/>
          </p:nvSpPr>
          <p:spPr>
            <a:xfrm>
              <a:off x="3599950" y="3425750"/>
              <a:ext cx="924375" cy="1506125"/>
            </a:xfrm>
            <a:custGeom>
              <a:avLst/>
              <a:gdLst/>
              <a:ahLst/>
              <a:cxnLst/>
              <a:rect l="l" t="t" r="r" b="b"/>
              <a:pathLst>
                <a:path w="36975" h="60245" extrusionOk="0">
                  <a:moveTo>
                    <a:pt x="562" y="0"/>
                  </a:moveTo>
                  <a:cubicBezTo>
                    <a:pt x="414" y="0"/>
                    <a:pt x="267" y="60"/>
                    <a:pt x="183" y="179"/>
                  </a:cubicBezTo>
                  <a:cubicBezTo>
                    <a:pt x="0" y="347"/>
                    <a:pt x="0" y="698"/>
                    <a:pt x="183" y="937"/>
                  </a:cubicBezTo>
                  <a:cubicBezTo>
                    <a:pt x="183" y="1120"/>
                    <a:pt x="7370" y="8896"/>
                    <a:pt x="14978" y="23453"/>
                  </a:cubicBezTo>
                  <a:cubicBezTo>
                    <a:pt x="23400" y="39835"/>
                    <a:pt x="24046" y="57788"/>
                    <a:pt x="24046" y="59080"/>
                  </a:cubicBezTo>
                  <a:cubicBezTo>
                    <a:pt x="21997" y="59080"/>
                    <a:pt x="19652" y="59080"/>
                    <a:pt x="16845" y="59136"/>
                  </a:cubicBezTo>
                  <a:cubicBezTo>
                    <a:pt x="16494" y="59136"/>
                    <a:pt x="16269" y="59487"/>
                    <a:pt x="16269" y="59726"/>
                  </a:cubicBezTo>
                  <a:cubicBezTo>
                    <a:pt x="16269" y="60077"/>
                    <a:pt x="16494" y="60245"/>
                    <a:pt x="16845" y="60245"/>
                  </a:cubicBezTo>
                  <a:lnTo>
                    <a:pt x="36385" y="60077"/>
                  </a:lnTo>
                  <a:cubicBezTo>
                    <a:pt x="36567" y="60077"/>
                    <a:pt x="36974" y="59726"/>
                    <a:pt x="36974" y="59487"/>
                  </a:cubicBezTo>
                  <a:cubicBezTo>
                    <a:pt x="36974" y="59136"/>
                    <a:pt x="36567" y="58954"/>
                    <a:pt x="36385" y="58954"/>
                  </a:cubicBezTo>
                  <a:lnTo>
                    <a:pt x="25211" y="59080"/>
                  </a:lnTo>
                  <a:cubicBezTo>
                    <a:pt x="25155" y="57676"/>
                    <a:pt x="24509" y="39428"/>
                    <a:pt x="15918" y="22934"/>
                  </a:cubicBezTo>
                  <a:cubicBezTo>
                    <a:pt x="14978" y="21123"/>
                    <a:pt x="14037" y="19424"/>
                    <a:pt x="13167" y="17838"/>
                  </a:cubicBezTo>
                  <a:cubicBezTo>
                    <a:pt x="18136" y="9710"/>
                    <a:pt x="13055" y="937"/>
                    <a:pt x="13055" y="937"/>
                  </a:cubicBezTo>
                  <a:cubicBezTo>
                    <a:pt x="12924" y="766"/>
                    <a:pt x="12706" y="630"/>
                    <a:pt x="12505" y="630"/>
                  </a:cubicBezTo>
                  <a:cubicBezTo>
                    <a:pt x="12426" y="630"/>
                    <a:pt x="12350" y="651"/>
                    <a:pt x="12283" y="698"/>
                  </a:cubicBezTo>
                  <a:cubicBezTo>
                    <a:pt x="11932" y="937"/>
                    <a:pt x="11932" y="1120"/>
                    <a:pt x="12114" y="1470"/>
                  </a:cubicBezTo>
                  <a:cubicBezTo>
                    <a:pt x="12114" y="1470"/>
                    <a:pt x="16564" y="9359"/>
                    <a:pt x="12521" y="16729"/>
                  </a:cubicBezTo>
                  <a:cubicBezTo>
                    <a:pt x="6261" y="6089"/>
                    <a:pt x="941" y="291"/>
                    <a:pt x="941" y="179"/>
                  </a:cubicBezTo>
                  <a:cubicBezTo>
                    <a:pt x="856" y="60"/>
                    <a:pt x="709" y="0"/>
                    <a:pt x="562" y="0"/>
                  </a:cubicBezTo>
                  <a:close/>
                </a:path>
              </a:pathLst>
            </a:custGeom>
            <a:solidFill>
              <a:srgbClr val="FFB43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51" name="Google Shape;1451;p40"/>
            <p:cNvSpPr/>
            <p:nvPr/>
          </p:nvSpPr>
          <p:spPr>
            <a:xfrm>
              <a:off x="3124775" y="4899575"/>
              <a:ext cx="526425" cy="32300"/>
            </a:xfrm>
            <a:custGeom>
              <a:avLst/>
              <a:gdLst/>
              <a:ahLst/>
              <a:cxnLst/>
              <a:rect l="l" t="t" r="r" b="b"/>
              <a:pathLst>
                <a:path w="21057" h="1292" extrusionOk="0">
                  <a:moveTo>
                    <a:pt x="20706" y="1"/>
                  </a:moveTo>
                  <a:lnTo>
                    <a:pt x="590" y="183"/>
                  </a:lnTo>
                  <a:cubicBezTo>
                    <a:pt x="239" y="183"/>
                    <a:pt x="1" y="534"/>
                    <a:pt x="1" y="773"/>
                  </a:cubicBezTo>
                  <a:cubicBezTo>
                    <a:pt x="1" y="1124"/>
                    <a:pt x="239" y="1292"/>
                    <a:pt x="590" y="1292"/>
                  </a:cubicBezTo>
                  <a:lnTo>
                    <a:pt x="20706" y="1124"/>
                  </a:lnTo>
                  <a:cubicBezTo>
                    <a:pt x="20888" y="1124"/>
                    <a:pt x="21057" y="941"/>
                    <a:pt x="21057" y="534"/>
                  </a:cubicBezTo>
                  <a:cubicBezTo>
                    <a:pt x="21057" y="183"/>
                    <a:pt x="20888" y="1"/>
                    <a:pt x="20706" y="1"/>
                  </a:cubicBezTo>
                  <a:close/>
                </a:path>
              </a:pathLst>
            </a:custGeom>
            <a:solidFill>
              <a:srgbClr val="FFB43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52" name="Google Shape;1452;p40"/>
            <p:cNvSpPr/>
            <p:nvPr/>
          </p:nvSpPr>
          <p:spPr>
            <a:xfrm>
              <a:off x="3804875" y="1939600"/>
              <a:ext cx="947550" cy="919625"/>
            </a:xfrm>
            <a:custGeom>
              <a:avLst/>
              <a:gdLst/>
              <a:ahLst/>
              <a:cxnLst/>
              <a:rect l="l" t="t" r="r" b="b"/>
              <a:pathLst>
                <a:path w="37902" h="36785" extrusionOk="0">
                  <a:moveTo>
                    <a:pt x="18944" y="0"/>
                  </a:moveTo>
                  <a:cubicBezTo>
                    <a:pt x="13333" y="0"/>
                    <a:pt x="7825" y="2674"/>
                    <a:pt x="4156" y="7504"/>
                  </a:cubicBezTo>
                  <a:cubicBezTo>
                    <a:pt x="3974" y="7799"/>
                    <a:pt x="3735" y="8094"/>
                    <a:pt x="3566" y="8389"/>
                  </a:cubicBezTo>
                  <a:cubicBezTo>
                    <a:pt x="3384" y="8683"/>
                    <a:pt x="3216" y="8978"/>
                    <a:pt x="3033" y="9203"/>
                  </a:cubicBezTo>
                  <a:cubicBezTo>
                    <a:pt x="647" y="13302"/>
                    <a:pt x="1" y="17976"/>
                    <a:pt x="998" y="22370"/>
                  </a:cubicBezTo>
                  <a:cubicBezTo>
                    <a:pt x="1110" y="22833"/>
                    <a:pt x="1222" y="23240"/>
                    <a:pt x="1349" y="23717"/>
                  </a:cubicBezTo>
                  <a:cubicBezTo>
                    <a:pt x="2570" y="27690"/>
                    <a:pt x="5082" y="31312"/>
                    <a:pt x="8830" y="33824"/>
                  </a:cubicBezTo>
                  <a:cubicBezTo>
                    <a:pt x="11978" y="35825"/>
                    <a:pt x="15483" y="36784"/>
                    <a:pt x="18945" y="36784"/>
                  </a:cubicBezTo>
                  <a:cubicBezTo>
                    <a:pt x="21459" y="36784"/>
                    <a:pt x="23950" y="36278"/>
                    <a:pt x="26265" y="35298"/>
                  </a:cubicBezTo>
                  <a:cubicBezTo>
                    <a:pt x="26672" y="35116"/>
                    <a:pt x="27135" y="34877"/>
                    <a:pt x="27598" y="34653"/>
                  </a:cubicBezTo>
                  <a:cubicBezTo>
                    <a:pt x="30237" y="33249"/>
                    <a:pt x="32511" y="31199"/>
                    <a:pt x="34266" y="28504"/>
                  </a:cubicBezTo>
                  <a:cubicBezTo>
                    <a:pt x="35263" y="27044"/>
                    <a:pt x="35965" y="25528"/>
                    <a:pt x="36498" y="23942"/>
                  </a:cubicBezTo>
                  <a:lnTo>
                    <a:pt x="36498" y="23886"/>
                  </a:lnTo>
                  <a:cubicBezTo>
                    <a:pt x="36723" y="23072"/>
                    <a:pt x="36961" y="22243"/>
                    <a:pt x="37073" y="21429"/>
                  </a:cubicBezTo>
                  <a:cubicBezTo>
                    <a:pt x="37902" y="16699"/>
                    <a:pt x="36793" y="11842"/>
                    <a:pt x="33985" y="7925"/>
                  </a:cubicBezTo>
                  <a:cubicBezTo>
                    <a:pt x="33747" y="7574"/>
                    <a:pt x="33508" y="7223"/>
                    <a:pt x="33213" y="6929"/>
                  </a:cubicBezTo>
                  <a:cubicBezTo>
                    <a:pt x="32048" y="5469"/>
                    <a:pt x="30644" y="4177"/>
                    <a:pt x="28946" y="3068"/>
                  </a:cubicBezTo>
                  <a:cubicBezTo>
                    <a:pt x="26728" y="1538"/>
                    <a:pt x="24215" y="612"/>
                    <a:pt x="21703" y="205"/>
                  </a:cubicBezTo>
                  <a:cubicBezTo>
                    <a:pt x="21057" y="135"/>
                    <a:pt x="20467" y="78"/>
                    <a:pt x="19822" y="22"/>
                  </a:cubicBezTo>
                  <a:cubicBezTo>
                    <a:pt x="19529" y="8"/>
                    <a:pt x="19236" y="0"/>
                    <a:pt x="18944" y="0"/>
                  </a:cubicBezTo>
                  <a:close/>
                </a:path>
              </a:pathLst>
            </a:custGeom>
            <a:solidFill>
              <a:srgbClr val="FE5F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53" name="Google Shape;1453;p40"/>
            <p:cNvSpPr/>
            <p:nvPr/>
          </p:nvSpPr>
          <p:spPr>
            <a:xfrm>
              <a:off x="3829800" y="1940150"/>
              <a:ext cx="901925" cy="881925"/>
            </a:xfrm>
            <a:custGeom>
              <a:avLst/>
              <a:gdLst/>
              <a:ahLst/>
              <a:cxnLst/>
              <a:rect l="l" t="t" r="r" b="b"/>
              <a:pathLst>
                <a:path w="36077" h="35277" extrusionOk="0">
                  <a:moveTo>
                    <a:pt x="18825" y="0"/>
                  </a:moveTo>
                  <a:lnTo>
                    <a:pt x="18825" y="0"/>
                  </a:lnTo>
                  <a:cubicBezTo>
                    <a:pt x="21113" y="3159"/>
                    <a:pt x="21983" y="6205"/>
                    <a:pt x="21520" y="8956"/>
                  </a:cubicBezTo>
                  <a:cubicBezTo>
                    <a:pt x="17281" y="7309"/>
                    <a:pt x="13267" y="6773"/>
                    <a:pt x="9859" y="6773"/>
                  </a:cubicBezTo>
                  <a:cubicBezTo>
                    <a:pt x="7195" y="6773"/>
                    <a:pt x="4902" y="7100"/>
                    <a:pt x="3159" y="7482"/>
                  </a:cubicBezTo>
                  <a:cubicBezTo>
                    <a:pt x="2977" y="7777"/>
                    <a:pt x="2738" y="8072"/>
                    <a:pt x="2569" y="8367"/>
                  </a:cubicBezTo>
                  <a:cubicBezTo>
                    <a:pt x="2387" y="8661"/>
                    <a:pt x="2219" y="8956"/>
                    <a:pt x="2036" y="9181"/>
                  </a:cubicBezTo>
                  <a:cubicBezTo>
                    <a:pt x="3782" y="8705"/>
                    <a:pt x="6578" y="8132"/>
                    <a:pt x="10011" y="8132"/>
                  </a:cubicBezTo>
                  <a:cubicBezTo>
                    <a:pt x="13257" y="8132"/>
                    <a:pt x="17074" y="8644"/>
                    <a:pt x="21113" y="10234"/>
                  </a:cubicBezTo>
                  <a:lnTo>
                    <a:pt x="21113" y="10290"/>
                  </a:lnTo>
                  <a:cubicBezTo>
                    <a:pt x="18418" y="17603"/>
                    <a:pt x="5433" y="21169"/>
                    <a:pt x="1" y="22348"/>
                  </a:cubicBezTo>
                  <a:cubicBezTo>
                    <a:pt x="113" y="22811"/>
                    <a:pt x="225" y="23218"/>
                    <a:pt x="352" y="23695"/>
                  </a:cubicBezTo>
                  <a:cubicBezTo>
                    <a:pt x="5545" y="22643"/>
                    <a:pt x="17014" y="19484"/>
                    <a:pt x="21337" y="12929"/>
                  </a:cubicBezTo>
                  <a:cubicBezTo>
                    <a:pt x="21688" y="12227"/>
                    <a:pt x="22039" y="11525"/>
                    <a:pt x="22390" y="10767"/>
                  </a:cubicBezTo>
                  <a:cubicBezTo>
                    <a:pt x="24145" y="11581"/>
                    <a:pt x="25899" y="12522"/>
                    <a:pt x="27654" y="13743"/>
                  </a:cubicBezTo>
                  <a:cubicBezTo>
                    <a:pt x="24973" y="20888"/>
                    <a:pt x="24973" y="30363"/>
                    <a:pt x="25268" y="35276"/>
                  </a:cubicBezTo>
                  <a:cubicBezTo>
                    <a:pt x="25675" y="35094"/>
                    <a:pt x="26138" y="34855"/>
                    <a:pt x="26601" y="34631"/>
                  </a:cubicBezTo>
                  <a:cubicBezTo>
                    <a:pt x="26433" y="29774"/>
                    <a:pt x="26489" y="21169"/>
                    <a:pt x="28777" y="14627"/>
                  </a:cubicBezTo>
                  <a:cubicBezTo>
                    <a:pt x="31051" y="16494"/>
                    <a:pt x="34855" y="20411"/>
                    <a:pt x="35501" y="23864"/>
                  </a:cubicBezTo>
                  <a:cubicBezTo>
                    <a:pt x="35726" y="23050"/>
                    <a:pt x="35964" y="22221"/>
                    <a:pt x="36076" y="21407"/>
                  </a:cubicBezTo>
                  <a:cubicBezTo>
                    <a:pt x="34504" y="17898"/>
                    <a:pt x="31051" y="14627"/>
                    <a:pt x="29296" y="13280"/>
                  </a:cubicBezTo>
                  <a:cubicBezTo>
                    <a:pt x="30237" y="11062"/>
                    <a:pt x="31402" y="9181"/>
                    <a:pt x="32988" y="7903"/>
                  </a:cubicBezTo>
                  <a:cubicBezTo>
                    <a:pt x="32750" y="7552"/>
                    <a:pt x="32511" y="7201"/>
                    <a:pt x="32216" y="6907"/>
                  </a:cubicBezTo>
                  <a:cubicBezTo>
                    <a:pt x="30532" y="8254"/>
                    <a:pt x="29184" y="10234"/>
                    <a:pt x="28188" y="12465"/>
                  </a:cubicBezTo>
                  <a:cubicBezTo>
                    <a:pt x="26377" y="11230"/>
                    <a:pt x="24566" y="10234"/>
                    <a:pt x="22811" y="9476"/>
                  </a:cubicBezTo>
                  <a:cubicBezTo>
                    <a:pt x="23513" y="6612"/>
                    <a:pt x="22811" y="3510"/>
                    <a:pt x="20706" y="183"/>
                  </a:cubicBezTo>
                  <a:cubicBezTo>
                    <a:pt x="20060" y="113"/>
                    <a:pt x="19470" y="56"/>
                    <a:pt x="18825" y="0"/>
                  </a:cubicBezTo>
                  <a:close/>
                </a:path>
              </a:pathLst>
            </a:custGeom>
            <a:solidFill>
              <a:srgbClr val="FE5F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54" name="Google Shape;1454;p40"/>
            <p:cNvSpPr/>
            <p:nvPr/>
          </p:nvSpPr>
          <p:spPr>
            <a:xfrm>
              <a:off x="3829800" y="1940150"/>
              <a:ext cx="901925" cy="881925"/>
            </a:xfrm>
            <a:custGeom>
              <a:avLst/>
              <a:gdLst/>
              <a:ahLst/>
              <a:cxnLst/>
              <a:rect l="l" t="t" r="r" b="b"/>
              <a:pathLst>
                <a:path w="36077" h="35277" extrusionOk="0">
                  <a:moveTo>
                    <a:pt x="18825" y="0"/>
                  </a:moveTo>
                  <a:lnTo>
                    <a:pt x="18825" y="0"/>
                  </a:lnTo>
                  <a:cubicBezTo>
                    <a:pt x="21113" y="3159"/>
                    <a:pt x="21983" y="6205"/>
                    <a:pt x="21520" y="8956"/>
                  </a:cubicBezTo>
                  <a:cubicBezTo>
                    <a:pt x="17281" y="7309"/>
                    <a:pt x="13267" y="6773"/>
                    <a:pt x="9859" y="6773"/>
                  </a:cubicBezTo>
                  <a:cubicBezTo>
                    <a:pt x="7195" y="6773"/>
                    <a:pt x="4902" y="7100"/>
                    <a:pt x="3159" y="7482"/>
                  </a:cubicBezTo>
                  <a:cubicBezTo>
                    <a:pt x="2977" y="7777"/>
                    <a:pt x="2738" y="8072"/>
                    <a:pt x="2569" y="8367"/>
                  </a:cubicBezTo>
                  <a:cubicBezTo>
                    <a:pt x="2387" y="8661"/>
                    <a:pt x="2219" y="8956"/>
                    <a:pt x="2036" y="9181"/>
                  </a:cubicBezTo>
                  <a:cubicBezTo>
                    <a:pt x="3782" y="8705"/>
                    <a:pt x="6578" y="8132"/>
                    <a:pt x="10011" y="8132"/>
                  </a:cubicBezTo>
                  <a:cubicBezTo>
                    <a:pt x="13257" y="8132"/>
                    <a:pt x="17074" y="8644"/>
                    <a:pt x="21113" y="10234"/>
                  </a:cubicBezTo>
                  <a:lnTo>
                    <a:pt x="21113" y="10290"/>
                  </a:lnTo>
                  <a:cubicBezTo>
                    <a:pt x="18418" y="17603"/>
                    <a:pt x="5433" y="21169"/>
                    <a:pt x="1" y="22348"/>
                  </a:cubicBezTo>
                  <a:cubicBezTo>
                    <a:pt x="113" y="22811"/>
                    <a:pt x="225" y="23218"/>
                    <a:pt x="352" y="23695"/>
                  </a:cubicBezTo>
                  <a:cubicBezTo>
                    <a:pt x="5545" y="22643"/>
                    <a:pt x="17014" y="19484"/>
                    <a:pt x="21337" y="12929"/>
                  </a:cubicBezTo>
                  <a:cubicBezTo>
                    <a:pt x="21688" y="12227"/>
                    <a:pt x="22039" y="11525"/>
                    <a:pt x="22390" y="10767"/>
                  </a:cubicBezTo>
                  <a:cubicBezTo>
                    <a:pt x="24145" y="11581"/>
                    <a:pt x="25899" y="12522"/>
                    <a:pt x="27654" y="13743"/>
                  </a:cubicBezTo>
                  <a:cubicBezTo>
                    <a:pt x="24973" y="20888"/>
                    <a:pt x="24973" y="30363"/>
                    <a:pt x="25268" y="35276"/>
                  </a:cubicBezTo>
                  <a:cubicBezTo>
                    <a:pt x="25675" y="35094"/>
                    <a:pt x="26138" y="34855"/>
                    <a:pt x="26601" y="34631"/>
                  </a:cubicBezTo>
                  <a:cubicBezTo>
                    <a:pt x="26433" y="29774"/>
                    <a:pt x="26489" y="21169"/>
                    <a:pt x="28777" y="14627"/>
                  </a:cubicBezTo>
                  <a:cubicBezTo>
                    <a:pt x="31051" y="16494"/>
                    <a:pt x="34855" y="20411"/>
                    <a:pt x="35501" y="23864"/>
                  </a:cubicBezTo>
                  <a:cubicBezTo>
                    <a:pt x="35726" y="23050"/>
                    <a:pt x="35964" y="22221"/>
                    <a:pt x="36076" y="21407"/>
                  </a:cubicBezTo>
                  <a:cubicBezTo>
                    <a:pt x="34504" y="17898"/>
                    <a:pt x="31051" y="14627"/>
                    <a:pt x="29296" y="13280"/>
                  </a:cubicBezTo>
                  <a:cubicBezTo>
                    <a:pt x="30237" y="11062"/>
                    <a:pt x="31402" y="9181"/>
                    <a:pt x="32988" y="7903"/>
                  </a:cubicBezTo>
                  <a:cubicBezTo>
                    <a:pt x="32750" y="7552"/>
                    <a:pt x="32511" y="7201"/>
                    <a:pt x="32216" y="6907"/>
                  </a:cubicBezTo>
                  <a:cubicBezTo>
                    <a:pt x="30532" y="8254"/>
                    <a:pt x="29184" y="10234"/>
                    <a:pt x="28188" y="12465"/>
                  </a:cubicBezTo>
                  <a:cubicBezTo>
                    <a:pt x="26377" y="11230"/>
                    <a:pt x="24566" y="10234"/>
                    <a:pt x="22811" y="9476"/>
                  </a:cubicBezTo>
                  <a:cubicBezTo>
                    <a:pt x="23513" y="6612"/>
                    <a:pt x="22811" y="3510"/>
                    <a:pt x="20706" y="183"/>
                  </a:cubicBezTo>
                  <a:cubicBezTo>
                    <a:pt x="20060" y="113"/>
                    <a:pt x="19470" y="56"/>
                    <a:pt x="18825" y="0"/>
                  </a:cubicBezTo>
                  <a:close/>
                </a:path>
              </a:pathLst>
            </a:custGeom>
            <a:solidFill>
              <a:srgbClr val="000000">
                <a:alpha val="98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55" name="Google Shape;1455;p40"/>
            <p:cNvSpPr/>
            <p:nvPr/>
          </p:nvSpPr>
          <p:spPr>
            <a:xfrm>
              <a:off x="4558000" y="2510425"/>
              <a:ext cx="211975" cy="216925"/>
            </a:xfrm>
            <a:custGeom>
              <a:avLst/>
              <a:gdLst/>
              <a:ahLst/>
              <a:cxnLst/>
              <a:rect l="l" t="t" r="r" b="b"/>
              <a:pathLst>
                <a:path w="8479" h="8677" extrusionOk="0">
                  <a:moveTo>
                    <a:pt x="6598" y="0"/>
                  </a:moveTo>
                  <a:cubicBezTo>
                    <a:pt x="6597" y="0"/>
                    <a:pt x="5671" y="758"/>
                    <a:pt x="4324" y="3566"/>
                  </a:cubicBezTo>
                  <a:cubicBezTo>
                    <a:pt x="3242" y="5608"/>
                    <a:pt x="3225" y="5901"/>
                    <a:pt x="2688" y="5901"/>
                  </a:cubicBezTo>
                  <a:cubicBezTo>
                    <a:pt x="2472" y="5901"/>
                    <a:pt x="2171" y="5854"/>
                    <a:pt x="1685" y="5854"/>
                  </a:cubicBezTo>
                  <a:cubicBezTo>
                    <a:pt x="0" y="5854"/>
                    <a:pt x="1685" y="8479"/>
                    <a:pt x="1685" y="8479"/>
                  </a:cubicBezTo>
                  <a:cubicBezTo>
                    <a:pt x="1685" y="8479"/>
                    <a:pt x="1873" y="8677"/>
                    <a:pt x="2293" y="8677"/>
                  </a:cubicBezTo>
                  <a:cubicBezTo>
                    <a:pt x="2897" y="8677"/>
                    <a:pt x="3981" y="8266"/>
                    <a:pt x="5671" y="6261"/>
                  </a:cubicBezTo>
                  <a:cubicBezTo>
                    <a:pt x="8478" y="2639"/>
                    <a:pt x="6598" y="0"/>
                    <a:pt x="6598" y="0"/>
                  </a:cubicBezTo>
                  <a:close/>
                </a:path>
              </a:pathLst>
            </a:custGeom>
            <a:solidFill>
              <a:srgbClr val="E2875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56" name="Google Shape;1456;p40"/>
            <p:cNvSpPr/>
            <p:nvPr/>
          </p:nvSpPr>
          <p:spPr>
            <a:xfrm>
              <a:off x="3784175" y="1389500"/>
              <a:ext cx="568900" cy="1324125"/>
            </a:xfrm>
            <a:custGeom>
              <a:avLst/>
              <a:gdLst/>
              <a:ahLst/>
              <a:cxnLst/>
              <a:rect l="l" t="t" r="r" b="b"/>
              <a:pathLst>
                <a:path w="22756" h="52965" extrusionOk="0">
                  <a:moveTo>
                    <a:pt x="4896" y="0"/>
                  </a:moveTo>
                  <a:cubicBezTo>
                    <a:pt x="4785" y="0"/>
                    <a:pt x="4674" y="10"/>
                    <a:pt x="4563" y="30"/>
                  </a:cubicBezTo>
                  <a:cubicBezTo>
                    <a:pt x="3805" y="30"/>
                    <a:pt x="3398" y="451"/>
                    <a:pt x="3398" y="451"/>
                  </a:cubicBezTo>
                  <a:lnTo>
                    <a:pt x="2878" y="451"/>
                  </a:lnTo>
                  <a:cubicBezTo>
                    <a:pt x="1" y="4592"/>
                    <a:pt x="22755" y="52965"/>
                    <a:pt x="22755" y="52965"/>
                  </a:cubicBezTo>
                  <a:cubicBezTo>
                    <a:pt x="22755" y="52965"/>
                    <a:pt x="21408" y="36822"/>
                    <a:pt x="21239" y="35713"/>
                  </a:cubicBezTo>
                  <a:cubicBezTo>
                    <a:pt x="17842" y="13309"/>
                    <a:pt x="9658" y="3483"/>
                    <a:pt x="7202" y="1026"/>
                  </a:cubicBezTo>
                  <a:cubicBezTo>
                    <a:pt x="6534" y="519"/>
                    <a:pt x="5723" y="0"/>
                    <a:pt x="4896" y="0"/>
                  </a:cubicBezTo>
                  <a:close/>
                </a:path>
              </a:pathLst>
            </a:custGeom>
            <a:solidFill>
              <a:srgbClr val="FFB43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57" name="Google Shape;1457;p40"/>
            <p:cNvSpPr/>
            <p:nvPr/>
          </p:nvSpPr>
          <p:spPr>
            <a:xfrm>
              <a:off x="3528350" y="1263200"/>
              <a:ext cx="389200" cy="412375"/>
            </a:xfrm>
            <a:custGeom>
              <a:avLst/>
              <a:gdLst/>
              <a:ahLst/>
              <a:cxnLst/>
              <a:rect l="l" t="t" r="r" b="b"/>
              <a:pathLst>
                <a:path w="15568" h="16495" extrusionOk="0">
                  <a:moveTo>
                    <a:pt x="2457" y="0"/>
                  </a:moveTo>
                  <a:lnTo>
                    <a:pt x="1348" y="6078"/>
                  </a:lnTo>
                  <a:lnTo>
                    <a:pt x="1" y="14557"/>
                  </a:lnTo>
                  <a:lnTo>
                    <a:pt x="14796" y="16494"/>
                  </a:lnTo>
                  <a:lnTo>
                    <a:pt x="15568" y="351"/>
                  </a:lnTo>
                  <a:lnTo>
                    <a:pt x="2457" y="0"/>
                  </a:lnTo>
                  <a:close/>
                </a:path>
              </a:pathLst>
            </a:custGeom>
            <a:solidFill>
              <a:srgbClr val="E2875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58" name="Google Shape;1458;p40"/>
            <p:cNvSpPr/>
            <p:nvPr/>
          </p:nvSpPr>
          <p:spPr>
            <a:xfrm>
              <a:off x="3556075" y="1263200"/>
              <a:ext cx="361475" cy="184250"/>
            </a:xfrm>
            <a:custGeom>
              <a:avLst/>
              <a:gdLst/>
              <a:ahLst/>
              <a:cxnLst/>
              <a:rect l="l" t="t" r="r" b="b"/>
              <a:pathLst>
                <a:path w="14459" h="7370" extrusionOk="0">
                  <a:moveTo>
                    <a:pt x="1348" y="0"/>
                  </a:moveTo>
                  <a:lnTo>
                    <a:pt x="239" y="6078"/>
                  </a:lnTo>
                  <a:lnTo>
                    <a:pt x="1" y="7370"/>
                  </a:lnTo>
                  <a:cubicBezTo>
                    <a:pt x="12002" y="5671"/>
                    <a:pt x="14459" y="351"/>
                    <a:pt x="14459" y="351"/>
                  </a:cubicBezTo>
                  <a:lnTo>
                    <a:pt x="1348" y="0"/>
                  </a:lnTo>
                  <a:close/>
                </a:path>
              </a:pathLst>
            </a:custGeom>
            <a:solidFill>
              <a:srgbClr val="000000">
                <a:alpha val="98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59" name="Google Shape;1459;p40"/>
            <p:cNvSpPr/>
            <p:nvPr/>
          </p:nvSpPr>
          <p:spPr>
            <a:xfrm>
              <a:off x="2792800" y="1578300"/>
              <a:ext cx="607125" cy="1069700"/>
            </a:xfrm>
            <a:custGeom>
              <a:avLst/>
              <a:gdLst/>
              <a:ahLst/>
              <a:cxnLst/>
              <a:rect l="l" t="t" r="r" b="b"/>
              <a:pathLst>
                <a:path w="24285" h="42788" extrusionOk="0">
                  <a:moveTo>
                    <a:pt x="21922" y="1"/>
                  </a:moveTo>
                  <a:cubicBezTo>
                    <a:pt x="16905" y="1"/>
                    <a:pt x="5463" y="1023"/>
                    <a:pt x="3285" y="10151"/>
                  </a:cubicBezTo>
                  <a:cubicBezTo>
                    <a:pt x="1938" y="14881"/>
                    <a:pt x="590" y="20552"/>
                    <a:pt x="239" y="27992"/>
                  </a:cubicBezTo>
                  <a:cubicBezTo>
                    <a:pt x="0" y="33074"/>
                    <a:pt x="2527" y="41033"/>
                    <a:pt x="10472" y="42788"/>
                  </a:cubicBezTo>
                  <a:lnTo>
                    <a:pt x="17673" y="40093"/>
                  </a:lnTo>
                  <a:lnTo>
                    <a:pt x="24285" y="86"/>
                  </a:lnTo>
                  <a:cubicBezTo>
                    <a:pt x="24285" y="86"/>
                    <a:pt x="23371" y="1"/>
                    <a:pt x="21922" y="1"/>
                  </a:cubicBezTo>
                  <a:close/>
                </a:path>
              </a:pathLst>
            </a:custGeom>
            <a:solidFill>
              <a:srgbClr val="01A0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60" name="Google Shape;1460;p40"/>
            <p:cNvSpPr/>
            <p:nvPr/>
          </p:nvSpPr>
          <p:spPr>
            <a:xfrm>
              <a:off x="2812100" y="1458925"/>
              <a:ext cx="549575" cy="702025"/>
            </a:xfrm>
            <a:custGeom>
              <a:avLst/>
              <a:gdLst/>
              <a:ahLst/>
              <a:cxnLst/>
              <a:rect l="l" t="t" r="r" b="b"/>
              <a:pathLst>
                <a:path w="21983" h="28081" extrusionOk="0">
                  <a:moveTo>
                    <a:pt x="16846" y="1"/>
                  </a:moveTo>
                  <a:cubicBezTo>
                    <a:pt x="14485" y="1"/>
                    <a:pt x="12153" y="638"/>
                    <a:pt x="10051" y="1815"/>
                  </a:cubicBezTo>
                  <a:cubicBezTo>
                    <a:pt x="2106" y="6377"/>
                    <a:pt x="0" y="21537"/>
                    <a:pt x="576" y="23811"/>
                  </a:cubicBezTo>
                  <a:cubicBezTo>
                    <a:pt x="1091" y="25894"/>
                    <a:pt x="1954" y="28081"/>
                    <a:pt x="3282" y="28081"/>
                  </a:cubicBezTo>
                  <a:cubicBezTo>
                    <a:pt x="4381" y="28081"/>
                    <a:pt x="5796" y="26585"/>
                    <a:pt x="7595" y="22295"/>
                  </a:cubicBezTo>
                  <a:cubicBezTo>
                    <a:pt x="9700" y="17200"/>
                    <a:pt x="16901" y="4510"/>
                    <a:pt x="16901" y="4510"/>
                  </a:cubicBezTo>
                  <a:lnTo>
                    <a:pt x="21983" y="1057"/>
                  </a:lnTo>
                  <a:cubicBezTo>
                    <a:pt x="20307" y="340"/>
                    <a:pt x="18569" y="1"/>
                    <a:pt x="16846" y="1"/>
                  </a:cubicBezTo>
                  <a:close/>
                </a:path>
              </a:pathLst>
            </a:custGeom>
            <a:solidFill>
              <a:srgbClr val="EF41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61" name="Google Shape;1461;p40"/>
            <p:cNvSpPr/>
            <p:nvPr/>
          </p:nvSpPr>
          <p:spPr>
            <a:xfrm>
              <a:off x="2902650" y="1536900"/>
              <a:ext cx="598000" cy="935625"/>
            </a:xfrm>
            <a:custGeom>
              <a:avLst/>
              <a:gdLst/>
              <a:ahLst/>
              <a:cxnLst/>
              <a:rect l="l" t="t" r="r" b="b"/>
              <a:pathLst>
                <a:path w="23920" h="37425" extrusionOk="0">
                  <a:moveTo>
                    <a:pt x="16791" y="1"/>
                  </a:moveTo>
                  <a:cubicBezTo>
                    <a:pt x="9613" y="1"/>
                    <a:pt x="6261" y="7062"/>
                    <a:pt x="6261" y="7062"/>
                  </a:cubicBezTo>
                  <a:cubicBezTo>
                    <a:pt x="1516" y="15428"/>
                    <a:pt x="0" y="35488"/>
                    <a:pt x="0" y="35488"/>
                  </a:cubicBezTo>
                  <a:lnTo>
                    <a:pt x="16494" y="37425"/>
                  </a:lnTo>
                  <a:cubicBezTo>
                    <a:pt x="20298" y="33031"/>
                    <a:pt x="23920" y="32456"/>
                    <a:pt x="23920" y="32456"/>
                  </a:cubicBezTo>
                  <a:lnTo>
                    <a:pt x="22572" y="1391"/>
                  </a:lnTo>
                  <a:cubicBezTo>
                    <a:pt x="20424" y="401"/>
                    <a:pt x="18499" y="1"/>
                    <a:pt x="16791" y="1"/>
                  </a:cubicBezTo>
                  <a:close/>
                </a:path>
              </a:pathLst>
            </a:custGeom>
            <a:solidFill>
              <a:srgbClr val="FD7DA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62" name="Google Shape;1462;p40"/>
            <p:cNvSpPr/>
            <p:nvPr/>
          </p:nvSpPr>
          <p:spPr>
            <a:xfrm>
              <a:off x="2822275" y="1458925"/>
              <a:ext cx="634500" cy="1269450"/>
            </a:xfrm>
            <a:custGeom>
              <a:avLst/>
              <a:gdLst/>
              <a:ahLst/>
              <a:cxnLst/>
              <a:rect l="l" t="t" r="r" b="b"/>
              <a:pathLst>
                <a:path w="25380" h="50778" extrusionOk="0">
                  <a:moveTo>
                    <a:pt x="19398" y="0"/>
                  </a:moveTo>
                  <a:cubicBezTo>
                    <a:pt x="14200" y="0"/>
                    <a:pt x="7013" y="3380"/>
                    <a:pt x="3805" y="20414"/>
                  </a:cubicBezTo>
                  <a:cubicBezTo>
                    <a:pt x="3805" y="20414"/>
                    <a:pt x="1348" y="28023"/>
                    <a:pt x="576" y="36150"/>
                  </a:cubicBezTo>
                  <a:cubicBezTo>
                    <a:pt x="1" y="42060"/>
                    <a:pt x="4156" y="47324"/>
                    <a:pt x="9827" y="48489"/>
                  </a:cubicBezTo>
                  <a:lnTo>
                    <a:pt x="22572" y="50777"/>
                  </a:lnTo>
                  <a:lnTo>
                    <a:pt x="25380" y="1464"/>
                  </a:lnTo>
                  <a:cubicBezTo>
                    <a:pt x="25380" y="1464"/>
                    <a:pt x="22820" y="0"/>
                    <a:pt x="19398" y="0"/>
                  </a:cubicBezTo>
                  <a:close/>
                </a:path>
              </a:pathLst>
            </a:custGeom>
            <a:solidFill>
              <a:srgbClr val="74D8D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63" name="Google Shape;1463;p40"/>
            <p:cNvSpPr/>
            <p:nvPr/>
          </p:nvSpPr>
          <p:spPr>
            <a:xfrm>
              <a:off x="3120575" y="1415150"/>
              <a:ext cx="1308650" cy="2025125"/>
            </a:xfrm>
            <a:custGeom>
              <a:avLst/>
              <a:gdLst/>
              <a:ahLst/>
              <a:cxnLst/>
              <a:rect l="l" t="t" r="r" b="b"/>
              <a:pathLst>
                <a:path w="52346" h="81005" extrusionOk="0">
                  <a:moveTo>
                    <a:pt x="17421" y="0"/>
                  </a:moveTo>
                  <a:cubicBezTo>
                    <a:pt x="0" y="21758"/>
                    <a:pt x="2106" y="68264"/>
                    <a:pt x="2106" y="68264"/>
                  </a:cubicBezTo>
                  <a:cubicBezTo>
                    <a:pt x="1516" y="80013"/>
                    <a:pt x="24088" y="80364"/>
                    <a:pt x="24088" y="80364"/>
                  </a:cubicBezTo>
                  <a:cubicBezTo>
                    <a:pt x="27767" y="80803"/>
                    <a:pt x="30907" y="81005"/>
                    <a:pt x="33588" y="81005"/>
                  </a:cubicBezTo>
                  <a:cubicBezTo>
                    <a:pt x="47364" y="81005"/>
                    <a:pt x="49005" y="75685"/>
                    <a:pt x="49299" y="69963"/>
                  </a:cubicBezTo>
                  <a:cubicBezTo>
                    <a:pt x="52345" y="25970"/>
                    <a:pt x="31696" y="2232"/>
                    <a:pt x="31696" y="2232"/>
                  </a:cubicBezTo>
                  <a:cubicBezTo>
                    <a:pt x="31095" y="3748"/>
                    <a:pt x="29812" y="4305"/>
                    <a:pt x="28251" y="4305"/>
                  </a:cubicBezTo>
                  <a:cubicBezTo>
                    <a:pt x="23911" y="4305"/>
                    <a:pt x="17421" y="0"/>
                    <a:pt x="17421" y="0"/>
                  </a:cubicBezTo>
                  <a:close/>
                </a:path>
              </a:pathLst>
            </a:custGeom>
            <a:solidFill>
              <a:srgbClr val="338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64" name="Google Shape;1464;p40"/>
            <p:cNvSpPr/>
            <p:nvPr/>
          </p:nvSpPr>
          <p:spPr>
            <a:xfrm>
              <a:off x="3173200" y="1485325"/>
              <a:ext cx="350975" cy="587850"/>
            </a:xfrm>
            <a:custGeom>
              <a:avLst/>
              <a:gdLst/>
              <a:ahLst/>
              <a:cxnLst/>
              <a:rect l="l" t="t" r="r" b="b"/>
              <a:pathLst>
                <a:path w="14039" h="23514" extrusionOk="0">
                  <a:moveTo>
                    <a:pt x="14038" y="1"/>
                  </a:moveTo>
                  <a:lnTo>
                    <a:pt x="14038" y="1"/>
                  </a:lnTo>
                  <a:cubicBezTo>
                    <a:pt x="14038" y="1"/>
                    <a:pt x="8297" y="408"/>
                    <a:pt x="7946" y="759"/>
                  </a:cubicBezTo>
                  <a:cubicBezTo>
                    <a:pt x="7946" y="759"/>
                    <a:pt x="3033" y="6669"/>
                    <a:pt x="1" y="23513"/>
                  </a:cubicBezTo>
                  <a:lnTo>
                    <a:pt x="10402" y="5153"/>
                  </a:lnTo>
                  <a:cubicBezTo>
                    <a:pt x="10402" y="5153"/>
                    <a:pt x="11343" y="3454"/>
                    <a:pt x="14038" y="1"/>
                  </a:cubicBezTo>
                  <a:close/>
                </a:path>
              </a:pathLst>
            </a:custGeom>
            <a:solidFill>
              <a:srgbClr val="FFB43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65" name="Google Shape;1465;p40"/>
            <p:cNvSpPr/>
            <p:nvPr/>
          </p:nvSpPr>
          <p:spPr>
            <a:xfrm>
              <a:off x="3173200" y="1485325"/>
              <a:ext cx="350975" cy="587850"/>
            </a:xfrm>
            <a:custGeom>
              <a:avLst/>
              <a:gdLst/>
              <a:ahLst/>
              <a:cxnLst/>
              <a:rect l="l" t="t" r="r" b="b"/>
              <a:pathLst>
                <a:path w="14039" h="23514" extrusionOk="0">
                  <a:moveTo>
                    <a:pt x="14038" y="1"/>
                  </a:moveTo>
                  <a:lnTo>
                    <a:pt x="14038" y="1"/>
                  </a:lnTo>
                  <a:cubicBezTo>
                    <a:pt x="14038" y="1"/>
                    <a:pt x="8297" y="408"/>
                    <a:pt x="7946" y="759"/>
                  </a:cubicBezTo>
                  <a:cubicBezTo>
                    <a:pt x="7946" y="759"/>
                    <a:pt x="3033" y="6669"/>
                    <a:pt x="1" y="23513"/>
                  </a:cubicBezTo>
                  <a:lnTo>
                    <a:pt x="10402" y="5153"/>
                  </a:lnTo>
                  <a:cubicBezTo>
                    <a:pt x="10402" y="5153"/>
                    <a:pt x="11343" y="3454"/>
                    <a:pt x="14038" y="1"/>
                  </a:cubicBezTo>
                  <a:close/>
                </a:path>
              </a:pathLst>
            </a:custGeom>
            <a:solidFill>
              <a:srgbClr val="000000">
                <a:alpha val="98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66" name="Google Shape;1466;p40"/>
            <p:cNvSpPr/>
            <p:nvPr/>
          </p:nvSpPr>
          <p:spPr>
            <a:xfrm>
              <a:off x="2902650" y="1447425"/>
              <a:ext cx="465000" cy="1156725"/>
            </a:xfrm>
            <a:custGeom>
              <a:avLst/>
              <a:gdLst/>
              <a:ahLst/>
              <a:cxnLst/>
              <a:rect l="l" t="t" r="r" b="b"/>
              <a:pathLst>
                <a:path w="18600" h="46269" extrusionOk="0">
                  <a:moveTo>
                    <a:pt x="18010" y="1"/>
                  </a:moveTo>
                  <a:cubicBezTo>
                    <a:pt x="17841" y="1"/>
                    <a:pt x="11174" y="941"/>
                    <a:pt x="7777" y="9294"/>
                  </a:cubicBezTo>
                  <a:cubicBezTo>
                    <a:pt x="4913" y="16144"/>
                    <a:pt x="0" y="32806"/>
                    <a:pt x="941" y="45917"/>
                  </a:cubicBezTo>
                  <a:cubicBezTo>
                    <a:pt x="941" y="46086"/>
                    <a:pt x="1109" y="46268"/>
                    <a:pt x="1348" y="46268"/>
                  </a:cubicBezTo>
                  <a:lnTo>
                    <a:pt x="1516" y="46268"/>
                  </a:lnTo>
                  <a:cubicBezTo>
                    <a:pt x="1699" y="46268"/>
                    <a:pt x="1867" y="46086"/>
                    <a:pt x="1867" y="45917"/>
                  </a:cubicBezTo>
                  <a:cubicBezTo>
                    <a:pt x="758" y="32806"/>
                    <a:pt x="5910" y="16495"/>
                    <a:pt x="8535" y="9715"/>
                  </a:cubicBezTo>
                  <a:cubicBezTo>
                    <a:pt x="11749" y="1699"/>
                    <a:pt x="18010" y="759"/>
                    <a:pt x="18192" y="759"/>
                  </a:cubicBezTo>
                  <a:cubicBezTo>
                    <a:pt x="18361" y="759"/>
                    <a:pt x="18599" y="590"/>
                    <a:pt x="18599" y="408"/>
                  </a:cubicBezTo>
                  <a:cubicBezTo>
                    <a:pt x="18599" y="239"/>
                    <a:pt x="18192" y="1"/>
                    <a:pt x="18010" y="1"/>
                  </a:cubicBezTo>
                  <a:close/>
                </a:path>
              </a:pathLst>
            </a:custGeom>
            <a:solidFill>
              <a:srgbClr val="01A0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67" name="Google Shape;1467;p40"/>
            <p:cNvSpPr/>
            <p:nvPr/>
          </p:nvSpPr>
          <p:spPr>
            <a:xfrm>
              <a:off x="3187600" y="1439475"/>
              <a:ext cx="800150" cy="1475200"/>
            </a:xfrm>
            <a:custGeom>
              <a:avLst/>
              <a:gdLst/>
              <a:ahLst/>
              <a:cxnLst/>
              <a:rect l="l" t="t" r="r" b="b"/>
              <a:pathLst>
                <a:path w="32006" h="59008" extrusionOk="0">
                  <a:moveTo>
                    <a:pt x="12783" y="1"/>
                  </a:moveTo>
                  <a:cubicBezTo>
                    <a:pt x="10066" y="1"/>
                    <a:pt x="6087" y="2289"/>
                    <a:pt x="3748" y="9261"/>
                  </a:cubicBezTo>
                  <a:cubicBezTo>
                    <a:pt x="3748" y="9261"/>
                    <a:pt x="6278" y="3940"/>
                    <a:pt x="10005" y="3940"/>
                  </a:cubicBezTo>
                  <a:cubicBezTo>
                    <a:pt x="10849" y="3940"/>
                    <a:pt x="11753" y="4213"/>
                    <a:pt x="12704" y="4881"/>
                  </a:cubicBezTo>
                  <a:cubicBezTo>
                    <a:pt x="18782" y="8854"/>
                    <a:pt x="24046" y="21192"/>
                    <a:pt x="26741" y="41322"/>
                  </a:cubicBezTo>
                  <a:cubicBezTo>
                    <a:pt x="27499" y="46586"/>
                    <a:pt x="24285" y="51724"/>
                    <a:pt x="19133" y="53254"/>
                  </a:cubicBezTo>
                  <a:cubicBezTo>
                    <a:pt x="17669" y="53644"/>
                    <a:pt x="16143" y="53806"/>
                    <a:pt x="14621" y="53806"/>
                  </a:cubicBezTo>
                  <a:cubicBezTo>
                    <a:pt x="7273" y="53806"/>
                    <a:pt x="0" y="50039"/>
                    <a:pt x="0" y="50039"/>
                  </a:cubicBezTo>
                  <a:lnTo>
                    <a:pt x="0" y="55121"/>
                  </a:lnTo>
                  <a:cubicBezTo>
                    <a:pt x="0" y="55121"/>
                    <a:pt x="3451" y="59007"/>
                    <a:pt x="10274" y="59007"/>
                  </a:cubicBezTo>
                  <a:cubicBezTo>
                    <a:pt x="12775" y="59007"/>
                    <a:pt x="15730" y="58485"/>
                    <a:pt x="19133" y="57058"/>
                  </a:cubicBezTo>
                  <a:cubicBezTo>
                    <a:pt x="32005" y="51555"/>
                    <a:pt x="31654" y="43189"/>
                    <a:pt x="31654" y="43189"/>
                  </a:cubicBezTo>
                  <a:cubicBezTo>
                    <a:pt x="31654" y="43189"/>
                    <a:pt x="30882" y="8685"/>
                    <a:pt x="14389" y="319"/>
                  </a:cubicBezTo>
                  <a:cubicBezTo>
                    <a:pt x="13939" y="116"/>
                    <a:pt x="13393" y="1"/>
                    <a:pt x="12783" y="1"/>
                  </a:cubicBezTo>
                  <a:close/>
                </a:path>
              </a:pathLst>
            </a:custGeom>
            <a:solidFill>
              <a:srgbClr val="FFB43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68" name="Google Shape;1468;p40"/>
            <p:cNvSpPr/>
            <p:nvPr/>
          </p:nvSpPr>
          <p:spPr>
            <a:xfrm>
              <a:off x="3490450" y="2448550"/>
              <a:ext cx="222175" cy="195825"/>
            </a:xfrm>
            <a:custGeom>
              <a:avLst/>
              <a:gdLst/>
              <a:ahLst/>
              <a:cxnLst/>
              <a:rect l="l" t="t" r="r" b="b"/>
              <a:pathLst>
                <a:path w="8887" h="7833" extrusionOk="0">
                  <a:moveTo>
                    <a:pt x="4529" y="0"/>
                  </a:moveTo>
                  <a:cubicBezTo>
                    <a:pt x="3980" y="0"/>
                    <a:pt x="3414" y="117"/>
                    <a:pt x="2864" y="369"/>
                  </a:cubicBezTo>
                  <a:cubicBezTo>
                    <a:pt x="941" y="1127"/>
                    <a:pt x="1" y="3584"/>
                    <a:pt x="941" y="5465"/>
                  </a:cubicBezTo>
                  <a:cubicBezTo>
                    <a:pt x="1521" y="6937"/>
                    <a:pt x="3096" y="7833"/>
                    <a:pt x="4665" y="7833"/>
                  </a:cubicBezTo>
                  <a:cubicBezTo>
                    <a:pt x="5146" y="7833"/>
                    <a:pt x="5627" y="7749"/>
                    <a:pt x="6079" y="7571"/>
                  </a:cubicBezTo>
                  <a:cubicBezTo>
                    <a:pt x="7960" y="6630"/>
                    <a:pt x="8886" y="4342"/>
                    <a:pt x="7960" y="2236"/>
                  </a:cubicBezTo>
                  <a:cubicBezTo>
                    <a:pt x="7395" y="870"/>
                    <a:pt x="6026" y="0"/>
                    <a:pt x="4529" y="0"/>
                  </a:cubicBezTo>
                  <a:close/>
                </a:path>
              </a:pathLst>
            </a:custGeom>
            <a:solidFill>
              <a:srgbClr val="FFA49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69" name="Google Shape;1469;p40"/>
            <p:cNvSpPr/>
            <p:nvPr/>
          </p:nvSpPr>
          <p:spPr>
            <a:xfrm>
              <a:off x="3562050" y="2159475"/>
              <a:ext cx="473775" cy="473800"/>
            </a:xfrm>
            <a:custGeom>
              <a:avLst/>
              <a:gdLst/>
              <a:ahLst/>
              <a:cxnLst/>
              <a:rect l="l" t="t" r="r" b="b"/>
              <a:pathLst>
                <a:path w="18951" h="18952" extrusionOk="0">
                  <a:moveTo>
                    <a:pt x="18435" y="7927"/>
                  </a:moveTo>
                  <a:lnTo>
                    <a:pt x="18435" y="7927"/>
                  </a:lnTo>
                  <a:cubicBezTo>
                    <a:pt x="18417" y="7943"/>
                    <a:pt x="18400" y="7960"/>
                    <a:pt x="18361" y="7960"/>
                  </a:cubicBezTo>
                  <a:lnTo>
                    <a:pt x="18435" y="7927"/>
                  </a:lnTo>
                  <a:close/>
                  <a:moveTo>
                    <a:pt x="8886" y="1"/>
                  </a:moveTo>
                  <a:cubicBezTo>
                    <a:pt x="9068" y="1292"/>
                    <a:pt x="8535" y="3215"/>
                    <a:pt x="7777" y="5265"/>
                  </a:cubicBezTo>
                  <a:cubicBezTo>
                    <a:pt x="7201" y="6430"/>
                    <a:pt x="6612" y="7370"/>
                    <a:pt x="5854" y="8535"/>
                  </a:cubicBezTo>
                  <a:cubicBezTo>
                    <a:pt x="5798" y="8606"/>
                    <a:pt x="5727" y="8662"/>
                    <a:pt x="5727" y="8718"/>
                  </a:cubicBezTo>
                  <a:cubicBezTo>
                    <a:pt x="4043" y="10065"/>
                    <a:pt x="2106" y="11118"/>
                    <a:pt x="0" y="11932"/>
                  </a:cubicBezTo>
                  <a:lnTo>
                    <a:pt x="3215" y="18951"/>
                  </a:lnTo>
                  <a:cubicBezTo>
                    <a:pt x="6724" y="17379"/>
                    <a:pt x="13925" y="14038"/>
                    <a:pt x="15146" y="12340"/>
                  </a:cubicBezTo>
                  <a:cubicBezTo>
                    <a:pt x="15792" y="12171"/>
                    <a:pt x="16606" y="11989"/>
                    <a:pt x="17603" y="11764"/>
                  </a:cubicBezTo>
                  <a:cubicBezTo>
                    <a:pt x="18010" y="11525"/>
                    <a:pt x="18193" y="11343"/>
                    <a:pt x="18361" y="10992"/>
                  </a:cubicBezTo>
                  <a:cubicBezTo>
                    <a:pt x="18543" y="10585"/>
                    <a:pt x="18543" y="10234"/>
                    <a:pt x="18361" y="9827"/>
                  </a:cubicBezTo>
                  <a:cubicBezTo>
                    <a:pt x="18305" y="9715"/>
                    <a:pt x="18249" y="9588"/>
                    <a:pt x="18136" y="9476"/>
                  </a:cubicBezTo>
                  <a:lnTo>
                    <a:pt x="18193" y="9476"/>
                  </a:lnTo>
                  <a:cubicBezTo>
                    <a:pt x="18543" y="9237"/>
                    <a:pt x="18782" y="9069"/>
                    <a:pt x="18951" y="8718"/>
                  </a:cubicBezTo>
                  <a:cubicBezTo>
                    <a:pt x="18951" y="8311"/>
                    <a:pt x="18951" y="8128"/>
                    <a:pt x="18782" y="7777"/>
                  </a:cubicBezTo>
                  <a:cubicBezTo>
                    <a:pt x="18656" y="7553"/>
                    <a:pt x="18487" y="7426"/>
                    <a:pt x="18361" y="7314"/>
                  </a:cubicBezTo>
                  <a:cubicBezTo>
                    <a:pt x="18712" y="6851"/>
                    <a:pt x="18894" y="6205"/>
                    <a:pt x="18782" y="5672"/>
                  </a:cubicBezTo>
                  <a:cubicBezTo>
                    <a:pt x="18543" y="5265"/>
                    <a:pt x="18193" y="4914"/>
                    <a:pt x="17785" y="4914"/>
                  </a:cubicBezTo>
                  <a:cubicBezTo>
                    <a:pt x="17610" y="4830"/>
                    <a:pt x="17375" y="4787"/>
                    <a:pt x="17140" y="4787"/>
                  </a:cubicBezTo>
                  <a:cubicBezTo>
                    <a:pt x="16905" y="4787"/>
                    <a:pt x="16669" y="4830"/>
                    <a:pt x="16494" y="4914"/>
                  </a:cubicBezTo>
                  <a:lnTo>
                    <a:pt x="16494" y="4745"/>
                  </a:lnTo>
                  <a:cubicBezTo>
                    <a:pt x="16494" y="4156"/>
                    <a:pt x="16087" y="3566"/>
                    <a:pt x="15736" y="3215"/>
                  </a:cubicBezTo>
                  <a:cubicBezTo>
                    <a:pt x="15441" y="3131"/>
                    <a:pt x="15150" y="3089"/>
                    <a:pt x="14866" y="3089"/>
                  </a:cubicBezTo>
                  <a:cubicBezTo>
                    <a:pt x="14581" y="3089"/>
                    <a:pt x="14304" y="3131"/>
                    <a:pt x="14037" y="3215"/>
                  </a:cubicBezTo>
                  <a:cubicBezTo>
                    <a:pt x="12816" y="3861"/>
                    <a:pt x="11581" y="4619"/>
                    <a:pt x="10711" y="5321"/>
                  </a:cubicBezTo>
                  <a:cubicBezTo>
                    <a:pt x="10767" y="4970"/>
                    <a:pt x="10767" y="4745"/>
                    <a:pt x="10767" y="4745"/>
                  </a:cubicBezTo>
                  <a:cubicBezTo>
                    <a:pt x="10767" y="4745"/>
                    <a:pt x="11525" y="2457"/>
                    <a:pt x="10416" y="352"/>
                  </a:cubicBezTo>
                  <a:cubicBezTo>
                    <a:pt x="10065" y="1"/>
                    <a:pt x="9307" y="1"/>
                    <a:pt x="8886" y="1"/>
                  </a:cubicBezTo>
                  <a:close/>
                </a:path>
              </a:pathLst>
            </a:custGeom>
            <a:solidFill>
              <a:srgbClr val="E2875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70" name="Google Shape;1470;p40"/>
            <p:cNvSpPr/>
            <p:nvPr/>
          </p:nvSpPr>
          <p:spPr>
            <a:xfrm>
              <a:off x="3016700" y="1523900"/>
              <a:ext cx="748550" cy="1280600"/>
            </a:xfrm>
            <a:custGeom>
              <a:avLst/>
              <a:gdLst/>
              <a:ahLst/>
              <a:cxnLst/>
              <a:rect l="l" t="t" r="r" b="b"/>
              <a:pathLst>
                <a:path w="29942" h="51224" extrusionOk="0">
                  <a:moveTo>
                    <a:pt x="20677" y="1"/>
                  </a:moveTo>
                  <a:cubicBezTo>
                    <a:pt x="18511" y="1"/>
                    <a:pt x="16382" y="1171"/>
                    <a:pt x="14978" y="3202"/>
                  </a:cubicBezTo>
                  <a:cubicBezTo>
                    <a:pt x="0" y="26533"/>
                    <a:pt x="3397" y="43027"/>
                    <a:pt x="3397" y="43027"/>
                  </a:cubicBezTo>
                  <a:cubicBezTo>
                    <a:pt x="4155" y="50635"/>
                    <a:pt x="8310" y="50803"/>
                    <a:pt x="8310" y="50803"/>
                  </a:cubicBezTo>
                  <a:cubicBezTo>
                    <a:pt x="9529" y="51092"/>
                    <a:pt x="10747" y="51223"/>
                    <a:pt x="11954" y="51223"/>
                  </a:cubicBezTo>
                  <a:cubicBezTo>
                    <a:pt x="18853" y="51223"/>
                    <a:pt x="25414" y="46936"/>
                    <a:pt x="29942" y="43209"/>
                  </a:cubicBezTo>
                  <a:cubicBezTo>
                    <a:pt x="29773" y="42451"/>
                    <a:pt x="29591" y="41679"/>
                    <a:pt x="29366" y="40752"/>
                  </a:cubicBezTo>
                  <a:cubicBezTo>
                    <a:pt x="28594" y="38113"/>
                    <a:pt x="28075" y="35432"/>
                    <a:pt x="27668" y="32625"/>
                  </a:cubicBezTo>
                  <a:lnTo>
                    <a:pt x="18951" y="35081"/>
                  </a:lnTo>
                  <a:cubicBezTo>
                    <a:pt x="25969" y="22911"/>
                    <a:pt x="27485" y="16650"/>
                    <a:pt x="28243" y="11569"/>
                  </a:cubicBezTo>
                  <a:cubicBezTo>
                    <a:pt x="28426" y="10979"/>
                    <a:pt x="28426" y="10221"/>
                    <a:pt x="28426" y="9688"/>
                  </a:cubicBezTo>
                  <a:cubicBezTo>
                    <a:pt x="28833" y="4901"/>
                    <a:pt x="26559" y="2262"/>
                    <a:pt x="23864" y="914"/>
                  </a:cubicBezTo>
                  <a:cubicBezTo>
                    <a:pt x="22849" y="293"/>
                    <a:pt x="21758" y="1"/>
                    <a:pt x="20677" y="1"/>
                  </a:cubicBezTo>
                  <a:close/>
                </a:path>
              </a:pathLst>
            </a:custGeom>
            <a:solidFill>
              <a:srgbClr val="338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71" name="Google Shape;1471;p40"/>
            <p:cNvSpPr/>
            <p:nvPr/>
          </p:nvSpPr>
          <p:spPr>
            <a:xfrm>
              <a:off x="3543100" y="2057525"/>
              <a:ext cx="165300" cy="328675"/>
            </a:xfrm>
            <a:custGeom>
              <a:avLst/>
              <a:gdLst/>
              <a:ahLst/>
              <a:cxnLst/>
              <a:rect l="l" t="t" r="r" b="b"/>
              <a:pathLst>
                <a:path w="6612" h="13147" extrusionOk="0">
                  <a:moveTo>
                    <a:pt x="4158" y="0"/>
                  </a:moveTo>
                  <a:cubicBezTo>
                    <a:pt x="4054" y="0"/>
                    <a:pt x="3973" y="106"/>
                    <a:pt x="3973" y="106"/>
                  </a:cubicBezTo>
                  <a:cubicBezTo>
                    <a:pt x="3804" y="457"/>
                    <a:pt x="0" y="8234"/>
                    <a:pt x="169" y="12038"/>
                  </a:cubicBezTo>
                  <a:cubicBezTo>
                    <a:pt x="169" y="12389"/>
                    <a:pt x="351" y="12613"/>
                    <a:pt x="520" y="12796"/>
                  </a:cubicBezTo>
                  <a:cubicBezTo>
                    <a:pt x="941" y="12964"/>
                    <a:pt x="1516" y="13147"/>
                    <a:pt x="2050" y="13147"/>
                  </a:cubicBezTo>
                  <a:cubicBezTo>
                    <a:pt x="3804" y="13147"/>
                    <a:pt x="6022" y="12389"/>
                    <a:pt x="6429" y="12389"/>
                  </a:cubicBezTo>
                  <a:cubicBezTo>
                    <a:pt x="6429" y="12389"/>
                    <a:pt x="6612" y="12206"/>
                    <a:pt x="6612" y="12038"/>
                  </a:cubicBezTo>
                  <a:cubicBezTo>
                    <a:pt x="6429" y="11855"/>
                    <a:pt x="6429" y="11855"/>
                    <a:pt x="6261" y="11855"/>
                  </a:cubicBezTo>
                  <a:cubicBezTo>
                    <a:pt x="5388" y="12115"/>
                    <a:pt x="3400" y="12598"/>
                    <a:pt x="2051" y="12598"/>
                  </a:cubicBezTo>
                  <a:cubicBezTo>
                    <a:pt x="1577" y="12598"/>
                    <a:pt x="1181" y="12538"/>
                    <a:pt x="941" y="12389"/>
                  </a:cubicBezTo>
                  <a:cubicBezTo>
                    <a:pt x="758" y="12206"/>
                    <a:pt x="758" y="12206"/>
                    <a:pt x="758" y="12038"/>
                  </a:cubicBezTo>
                  <a:cubicBezTo>
                    <a:pt x="520" y="8402"/>
                    <a:pt x="4324" y="457"/>
                    <a:pt x="4324" y="457"/>
                  </a:cubicBezTo>
                  <a:cubicBezTo>
                    <a:pt x="4562" y="275"/>
                    <a:pt x="4562" y="106"/>
                    <a:pt x="4324" y="106"/>
                  </a:cubicBezTo>
                  <a:cubicBezTo>
                    <a:pt x="4267" y="27"/>
                    <a:pt x="4210" y="0"/>
                    <a:pt x="4158" y="0"/>
                  </a:cubicBezTo>
                  <a:close/>
                </a:path>
              </a:pathLst>
            </a:custGeom>
            <a:solidFill>
              <a:srgbClr val="5A25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72" name="Google Shape;1472;p40"/>
            <p:cNvSpPr/>
            <p:nvPr/>
          </p:nvSpPr>
          <p:spPr>
            <a:xfrm>
              <a:off x="3215675" y="237450"/>
              <a:ext cx="1000175" cy="865200"/>
            </a:xfrm>
            <a:custGeom>
              <a:avLst/>
              <a:gdLst/>
              <a:ahLst/>
              <a:cxnLst/>
              <a:rect l="l" t="t" r="r" b="b"/>
              <a:pathLst>
                <a:path w="40007" h="34608" extrusionOk="0">
                  <a:moveTo>
                    <a:pt x="24420" y="1"/>
                  </a:moveTo>
                  <a:cubicBezTo>
                    <a:pt x="22492" y="1"/>
                    <a:pt x="20490" y="779"/>
                    <a:pt x="19119" y="2315"/>
                  </a:cubicBezTo>
                  <a:cubicBezTo>
                    <a:pt x="18179" y="3298"/>
                    <a:pt x="17421" y="4828"/>
                    <a:pt x="16143" y="5179"/>
                  </a:cubicBezTo>
                  <a:cubicBezTo>
                    <a:pt x="15887" y="5247"/>
                    <a:pt x="15637" y="5276"/>
                    <a:pt x="15389" y="5276"/>
                  </a:cubicBezTo>
                  <a:cubicBezTo>
                    <a:pt x="14158" y="5276"/>
                    <a:pt x="13012" y="4561"/>
                    <a:pt x="11750" y="4421"/>
                  </a:cubicBezTo>
                  <a:cubicBezTo>
                    <a:pt x="11323" y="4313"/>
                    <a:pt x="10893" y="4261"/>
                    <a:pt x="10466" y="4261"/>
                  </a:cubicBezTo>
                  <a:cubicBezTo>
                    <a:pt x="7851" y="4261"/>
                    <a:pt x="5383" y="6207"/>
                    <a:pt x="4731" y="8983"/>
                  </a:cubicBezTo>
                  <a:cubicBezTo>
                    <a:pt x="4141" y="11088"/>
                    <a:pt x="4562" y="13306"/>
                    <a:pt x="3790" y="15412"/>
                  </a:cubicBezTo>
                  <a:cubicBezTo>
                    <a:pt x="3032" y="18276"/>
                    <a:pt x="351" y="20143"/>
                    <a:pt x="169" y="23189"/>
                  </a:cubicBezTo>
                  <a:cubicBezTo>
                    <a:pt x="0" y="23947"/>
                    <a:pt x="0" y="24887"/>
                    <a:pt x="169" y="25645"/>
                  </a:cubicBezTo>
                  <a:cubicBezTo>
                    <a:pt x="1109" y="29856"/>
                    <a:pt x="3973" y="33422"/>
                    <a:pt x="7595" y="34362"/>
                  </a:cubicBezTo>
                  <a:cubicBezTo>
                    <a:pt x="8226" y="34528"/>
                    <a:pt x="8868" y="34608"/>
                    <a:pt x="9505" y="34608"/>
                  </a:cubicBezTo>
                  <a:cubicBezTo>
                    <a:pt x="12706" y="34608"/>
                    <a:pt x="15805" y="32591"/>
                    <a:pt x="17070" y="29267"/>
                  </a:cubicBezTo>
                  <a:cubicBezTo>
                    <a:pt x="17828" y="26993"/>
                    <a:pt x="17659" y="24354"/>
                    <a:pt x="18768" y="22248"/>
                  </a:cubicBezTo>
                  <a:cubicBezTo>
                    <a:pt x="19709" y="20325"/>
                    <a:pt x="21632" y="19034"/>
                    <a:pt x="23681" y="18627"/>
                  </a:cubicBezTo>
                  <a:cubicBezTo>
                    <a:pt x="24807" y="18423"/>
                    <a:pt x="25965" y="18337"/>
                    <a:pt x="27119" y="18337"/>
                  </a:cubicBezTo>
                  <a:cubicBezTo>
                    <a:pt x="27950" y="18337"/>
                    <a:pt x="28779" y="18382"/>
                    <a:pt x="29591" y="18458"/>
                  </a:cubicBezTo>
                  <a:cubicBezTo>
                    <a:pt x="29934" y="18503"/>
                    <a:pt x="30309" y="18536"/>
                    <a:pt x="30690" y="18536"/>
                  </a:cubicBezTo>
                  <a:cubicBezTo>
                    <a:pt x="31723" y="18536"/>
                    <a:pt x="32797" y="18293"/>
                    <a:pt x="33363" y="17388"/>
                  </a:cubicBezTo>
                  <a:lnTo>
                    <a:pt x="33363" y="17388"/>
                  </a:lnTo>
                  <a:cubicBezTo>
                    <a:pt x="33726" y="17418"/>
                    <a:pt x="34081" y="17435"/>
                    <a:pt x="34430" y="17435"/>
                  </a:cubicBezTo>
                  <a:cubicBezTo>
                    <a:pt x="35504" y="17435"/>
                    <a:pt x="36524" y="17268"/>
                    <a:pt x="37550" y="16760"/>
                  </a:cubicBezTo>
                  <a:cubicBezTo>
                    <a:pt x="38884" y="16002"/>
                    <a:pt x="40007" y="14303"/>
                    <a:pt x="39656" y="12548"/>
                  </a:cubicBezTo>
                  <a:cubicBezTo>
                    <a:pt x="39235" y="11439"/>
                    <a:pt x="38477" y="10667"/>
                    <a:pt x="37550" y="10092"/>
                  </a:cubicBezTo>
                  <a:cubicBezTo>
                    <a:pt x="36610" y="9334"/>
                    <a:pt x="35445" y="8800"/>
                    <a:pt x="34322" y="8393"/>
                  </a:cubicBezTo>
                  <a:cubicBezTo>
                    <a:pt x="33746" y="8211"/>
                    <a:pt x="33156" y="8042"/>
                    <a:pt x="32637" y="7635"/>
                  </a:cubicBezTo>
                  <a:cubicBezTo>
                    <a:pt x="31289" y="6877"/>
                    <a:pt x="30882" y="5179"/>
                    <a:pt x="30181" y="3649"/>
                  </a:cubicBezTo>
                  <a:cubicBezTo>
                    <a:pt x="29001" y="1782"/>
                    <a:pt x="27134" y="434"/>
                    <a:pt x="25029" y="27"/>
                  </a:cubicBezTo>
                  <a:cubicBezTo>
                    <a:pt x="24827" y="10"/>
                    <a:pt x="24624" y="1"/>
                    <a:pt x="24420" y="1"/>
                  </a:cubicBezTo>
                  <a:close/>
                </a:path>
              </a:pathLst>
            </a:custGeom>
            <a:solidFill>
              <a:srgbClr val="5A25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73" name="Google Shape;1473;p40"/>
            <p:cNvSpPr/>
            <p:nvPr/>
          </p:nvSpPr>
          <p:spPr>
            <a:xfrm>
              <a:off x="3367625" y="422475"/>
              <a:ext cx="862625" cy="917525"/>
            </a:xfrm>
            <a:custGeom>
              <a:avLst/>
              <a:gdLst/>
              <a:ahLst/>
              <a:cxnLst/>
              <a:rect l="l" t="t" r="r" b="b"/>
              <a:pathLst>
                <a:path w="34505" h="36701" extrusionOk="0">
                  <a:moveTo>
                    <a:pt x="17315" y="1"/>
                  </a:moveTo>
                  <a:cubicBezTo>
                    <a:pt x="16909" y="1"/>
                    <a:pt x="16499" y="18"/>
                    <a:pt x="16087" y="52"/>
                  </a:cubicBezTo>
                  <a:cubicBezTo>
                    <a:pt x="7019" y="641"/>
                    <a:pt x="0" y="9359"/>
                    <a:pt x="758" y="19409"/>
                  </a:cubicBezTo>
                  <a:cubicBezTo>
                    <a:pt x="1492" y="29323"/>
                    <a:pt x="8965" y="36701"/>
                    <a:pt x="17661" y="36701"/>
                  </a:cubicBezTo>
                  <a:cubicBezTo>
                    <a:pt x="17954" y="36701"/>
                    <a:pt x="18248" y="36692"/>
                    <a:pt x="18544" y="36675"/>
                  </a:cubicBezTo>
                  <a:cubicBezTo>
                    <a:pt x="27668" y="35903"/>
                    <a:pt x="34504" y="27369"/>
                    <a:pt x="33929" y="17135"/>
                  </a:cubicBezTo>
                  <a:cubicBezTo>
                    <a:pt x="33191" y="7525"/>
                    <a:pt x="25914" y="1"/>
                    <a:pt x="17315" y="1"/>
                  </a:cubicBezTo>
                  <a:close/>
                </a:path>
              </a:pathLst>
            </a:custGeom>
            <a:solidFill>
              <a:srgbClr val="E2875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74" name="Google Shape;1474;p40"/>
            <p:cNvSpPr/>
            <p:nvPr/>
          </p:nvSpPr>
          <p:spPr>
            <a:xfrm>
              <a:off x="3287250" y="831900"/>
              <a:ext cx="198675" cy="198650"/>
            </a:xfrm>
            <a:custGeom>
              <a:avLst/>
              <a:gdLst/>
              <a:ahLst/>
              <a:cxnLst/>
              <a:rect l="l" t="t" r="r" b="b"/>
              <a:pathLst>
                <a:path w="7947" h="7946" extrusionOk="0">
                  <a:moveTo>
                    <a:pt x="3973" y="0"/>
                  </a:moveTo>
                  <a:cubicBezTo>
                    <a:pt x="1699" y="0"/>
                    <a:pt x="1" y="1699"/>
                    <a:pt x="1" y="3973"/>
                  </a:cubicBezTo>
                  <a:cubicBezTo>
                    <a:pt x="1" y="6078"/>
                    <a:pt x="1699" y="7945"/>
                    <a:pt x="3973" y="7945"/>
                  </a:cubicBezTo>
                  <a:cubicBezTo>
                    <a:pt x="6262" y="7945"/>
                    <a:pt x="7946" y="6078"/>
                    <a:pt x="7946" y="3973"/>
                  </a:cubicBezTo>
                  <a:cubicBezTo>
                    <a:pt x="7946" y="1699"/>
                    <a:pt x="6262" y="0"/>
                    <a:pt x="3973" y="0"/>
                  </a:cubicBezTo>
                  <a:close/>
                </a:path>
              </a:pathLst>
            </a:custGeom>
            <a:solidFill>
              <a:srgbClr val="E2875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75" name="Google Shape;1475;p40"/>
            <p:cNvSpPr/>
            <p:nvPr/>
          </p:nvSpPr>
          <p:spPr>
            <a:xfrm>
              <a:off x="3329725" y="907700"/>
              <a:ext cx="42125" cy="66000"/>
            </a:xfrm>
            <a:custGeom>
              <a:avLst/>
              <a:gdLst/>
              <a:ahLst/>
              <a:cxnLst/>
              <a:rect l="l" t="t" r="r" b="b"/>
              <a:pathLst>
                <a:path w="1685" h="2640" extrusionOk="0">
                  <a:moveTo>
                    <a:pt x="1685" y="0"/>
                  </a:moveTo>
                  <a:cubicBezTo>
                    <a:pt x="1278" y="0"/>
                    <a:pt x="927" y="183"/>
                    <a:pt x="758" y="351"/>
                  </a:cubicBezTo>
                  <a:cubicBezTo>
                    <a:pt x="351" y="534"/>
                    <a:pt x="169" y="772"/>
                    <a:pt x="169" y="1292"/>
                  </a:cubicBezTo>
                  <a:cubicBezTo>
                    <a:pt x="0" y="1881"/>
                    <a:pt x="351" y="2050"/>
                    <a:pt x="758" y="2288"/>
                  </a:cubicBezTo>
                  <a:lnTo>
                    <a:pt x="1109" y="2639"/>
                  </a:lnTo>
                  <a:lnTo>
                    <a:pt x="1685" y="2639"/>
                  </a:lnTo>
                  <a:lnTo>
                    <a:pt x="927" y="2050"/>
                  </a:lnTo>
                  <a:cubicBezTo>
                    <a:pt x="758" y="1699"/>
                    <a:pt x="758" y="1530"/>
                    <a:pt x="758" y="1292"/>
                  </a:cubicBezTo>
                  <a:cubicBezTo>
                    <a:pt x="758" y="1123"/>
                    <a:pt x="927" y="941"/>
                    <a:pt x="1109" y="772"/>
                  </a:cubicBezTo>
                  <a:cubicBezTo>
                    <a:pt x="1278" y="351"/>
                    <a:pt x="1516" y="183"/>
                    <a:pt x="1685" y="0"/>
                  </a:cubicBezTo>
                  <a:close/>
                </a:path>
              </a:pathLst>
            </a:custGeom>
            <a:solidFill>
              <a:srgbClr val="D96D4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76" name="Google Shape;1476;p40"/>
            <p:cNvSpPr/>
            <p:nvPr/>
          </p:nvSpPr>
          <p:spPr>
            <a:xfrm>
              <a:off x="3850150" y="1049825"/>
              <a:ext cx="200425" cy="71625"/>
            </a:xfrm>
            <a:custGeom>
              <a:avLst/>
              <a:gdLst/>
              <a:ahLst/>
              <a:cxnLst/>
              <a:rect l="l" t="t" r="r" b="b"/>
              <a:pathLst>
                <a:path w="8017" h="2865" extrusionOk="0">
                  <a:moveTo>
                    <a:pt x="1" y="0"/>
                  </a:moveTo>
                  <a:cubicBezTo>
                    <a:pt x="239" y="169"/>
                    <a:pt x="408" y="576"/>
                    <a:pt x="590" y="927"/>
                  </a:cubicBezTo>
                  <a:cubicBezTo>
                    <a:pt x="997" y="1334"/>
                    <a:pt x="1166" y="1516"/>
                    <a:pt x="1517" y="1867"/>
                  </a:cubicBezTo>
                  <a:cubicBezTo>
                    <a:pt x="2275" y="2275"/>
                    <a:pt x="3047" y="2625"/>
                    <a:pt x="4029" y="2864"/>
                  </a:cubicBezTo>
                  <a:cubicBezTo>
                    <a:pt x="4970" y="2864"/>
                    <a:pt x="5728" y="2625"/>
                    <a:pt x="6486" y="2106"/>
                  </a:cubicBezTo>
                  <a:cubicBezTo>
                    <a:pt x="7258" y="1516"/>
                    <a:pt x="7609" y="927"/>
                    <a:pt x="8016" y="0"/>
                  </a:cubicBezTo>
                  <a:lnTo>
                    <a:pt x="8016" y="0"/>
                  </a:lnTo>
                  <a:cubicBezTo>
                    <a:pt x="7427" y="576"/>
                    <a:pt x="6669" y="1109"/>
                    <a:pt x="6079" y="1334"/>
                  </a:cubicBezTo>
                  <a:cubicBezTo>
                    <a:pt x="5321" y="1685"/>
                    <a:pt x="4802" y="1867"/>
                    <a:pt x="4029" y="1867"/>
                  </a:cubicBezTo>
                  <a:cubicBezTo>
                    <a:pt x="3454" y="1685"/>
                    <a:pt x="2696" y="1516"/>
                    <a:pt x="1924" y="1109"/>
                  </a:cubicBezTo>
                  <a:lnTo>
                    <a:pt x="997" y="576"/>
                  </a:lnTo>
                  <a:cubicBezTo>
                    <a:pt x="759" y="351"/>
                    <a:pt x="408" y="169"/>
                    <a:pt x="1" y="0"/>
                  </a:cubicBezTo>
                  <a:close/>
                </a:path>
              </a:pathLst>
            </a:custGeom>
            <a:solidFill>
              <a:srgbClr val="D96D4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77" name="Google Shape;1477;p40"/>
            <p:cNvSpPr/>
            <p:nvPr/>
          </p:nvSpPr>
          <p:spPr>
            <a:xfrm>
              <a:off x="3940700" y="856200"/>
              <a:ext cx="90925" cy="142050"/>
            </a:xfrm>
            <a:custGeom>
              <a:avLst/>
              <a:gdLst/>
              <a:ahLst/>
              <a:cxnLst/>
              <a:rect l="l" t="t" r="r" b="b"/>
              <a:pathLst>
                <a:path w="3637" h="5682" extrusionOk="0">
                  <a:moveTo>
                    <a:pt x="1236" y="0"/>
                  </a:moveTo>
                  <a:cubicBezTo>
                    <a:pt x="1088" y="0"/>
                    <a:pt x="941" y="46"/>
                    <a:pt x="941" y="137"/>
                  </a:cubicBezTo>
                  <a:cubicBezTo>
                    <a:pt x="758" y="1653"/>
                    <a:pt x="0" y="4517"/>
                    <a:pt x="941" y="5640"/>
                  </a:cubicBezTo>
                  <a:cubicBezTo>
                    <a:pt x="980" y="5668"/>
                    <a:pt x="1064" y="5681"/>
                    <a:pt x="1177" y="5681"/>
                  </a:cubicBezTo>
                  <a:cubicBezTo>
                    <a:pt x="1750" y="5681"/>
                    <a:pt x="3074" y="5332"/>
                    <a:pt x="3215" y="4699"/>
                  </a:cubicBezTo>
                  <a:cubicBezTo>
                    <a:pt x="3636" y="3352"/>
                    <a:pt x="1881" y="1302"/>
                    <a:pt x="1530" y="137"/>
                  </a:cubicBezTo>
                  <a:cubicBezTo>
                    <a:pt x="1530" y="46"/>
                    <a:pt x="1383" y="0"/>
                    <a:pt x="1236" y="0"/>
                  </a:cubicBezTo>
                  <a:close/>
                </a:path>
              </a:pathLst>
            </a:custGeom>
            <a:solidFill>
              <a:srgbClr val="D96D4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78" name="Google Shape;1478;p40"/>
            <p:cNvSpPr/>
            <p:nvPr/>
          </p:nvSpPr>
          <p:spPr>
            <a:xfrm>
              <a:off x="4101775" y="817150"/>
              <a:ext cx="48100" cy="66000"/>
            </a:xfrm>
            <a:custGeom>
              <a:avLst/>
              <a:gdLst/>
              <a:ahLst/>
              <a:cxnLst/>
              <a:rect l="l" t="t" r="r" b="b"/>
              <a:pathLst>
                <a:path w="1924" h="2640" extrusionOk="0">
                  <a:moveTo>
                    <a:pt x="983" y="1"/>
                  </a:moveTo>
                  <a:cubicBezTo>
                    <a:pt x="408" y="1"/>
                    <a:pt x="1" y="590"/>
                    <a:pt x="1" y="1348"/>
                  </a:cubicBezTo>
                  <a:cubicBezTo>
                    <a:pt x="1" y="2106"/>
                    <a:pt x="408" y="2640"/>
                    <a:pt x="983" y="2640"/>
                  </a:cubicBezTo>
                  <a:cubicBezTo>
                    <a:pt x="1517" y="2640"/>
                    <a:pt x="1924" y="2106"/>
                    <a:pt x="1924" y="1348"/>
                  </a:cubicBezTo>
                  <a:cubicBezTo>
                    <a:pt x="1924" y="590"/>
                    <a:pt x="1517" y="1"/>
                    <a:pt x="983" y="1"/>
                  </a:cubicBezTo>
                  <a:close/>
                </a:path>
              </a:pathLst>
            </a:custGeom>
            <a:solidFill>
              <a:srgbClr val="5A25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79" name="Google Shape;1479;p40"/>
            <p:cNvSpPr/>
            <p:nvPr/>
          </p:nvSpPr>
          <p:spPr>
            <a:xfrm>
              <a:off x="3742075" y="846275"/>
              <a:ext cx="52650" cy="66000"/>
            </a:xfrm>
            <a:custGeom>
              <a:avLst/>
              <a:gdLst/>
              <a:ahLst/>
              <a:cxnLst/>
              <a:rect l="l" t="t" r="r" b="b"/>
              <a:pathLst>
                <a:path w="2106" h="2640" extrusionOk="0">
                  <a:moveTo>
                    <a:pt x="1109" y="1"/>
                  </a:moveTo>
                  <a:cubicBezTo>
                    <a:pt x="576" y="1"/>
                    <a:pt x="0" y="534"/>
                    <a:pt x="0" y="1292"/>
                  </a:cubicBezTo>
                  <a:cubicBezTo>
                    <a:pt x="0" y="2050"/>
                    <a:pt x="351" y="2640"/>
                    <a:pt x="927" y="2640"/>
                  </a:cubicBezTo>
                  <a:cubicBezTo>
                    <a:pt x="1516" y="2640"/>
                    <a:pt x="2106" y="2050"/>
                    <a:pt x="2106" y="1292"/>
                  </a:cubicBezTo>
                  <a:cubicBezTo>
                    <a:pt x="2106" y="703"/>
                    <a:pt x="1685" y="1"/>
                    <a:pt x="1109" y="1"/>
                  </a:cubicBezTo>
                  <a:close/>
                </a:path>
              </a:pathLst>
            </a:custGeom>
            <a:solidFill>
              <a:srgbClr val="5A25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80" name="Google Shape;1480;p40"/>
            <p:cNvSpPr/>
            <p:nvPr/>
          </p:nvSpPr>
          <p:spPr>
            <a:xfrm>
              <a:off x="3410075" y="712075"/>
              <a:ext cx="890350" cy="333200"/>
            </a:xfrm>
            <a:custGeom>
              <a:avLst/>
              <a:gdLst/>
              <a:ahLst/>
              <a:cxnLst/>
              <a:rect l="l" t="t" r="r" b="b"/>
              <a:pathLst>
                <a:path w="35614" h="13328" extrusionOk="0">
                  <a:moveTo>
                    <a:pt x="30125" y="582"/>
                  </a:moveTo>
                  <a:cubicBezTo>
                    <a:pt x="31290" y="582"/>
                    <a:pt x="32231" y="989"/>
                    <a:pt x="32989" y="1747"/>
                  </a:cubicBezTo>
                  <a:cubicBezTo>
                    <a:pt x="34154" y="2856"/>
                    <a:pt x="34912" y="4386"/>
                    <a:pt x="34912" y="5902"/>
                  </a:cubicBezTo>
                  <a:cubicBezTo>
                    <a:pt x="35094" y="8948"/>
                    <a:pt x="32989" y="11573"/>
                    <a:pt x="30350" y="11812"/>
                  </a:cubicBezTo>
                  <a:cubicBezTo>
                    <a:pt x="29185" y="11812"/>
                    <a:pt x="28076" y="11405"/>
                    <a:pt x="27135" y="10633"/>
                  </a:cubicBezTo>
                  <a:cubicBezTo>
                    <a:pt x="26138" y="9706"/>
                    <a:pt x="25380" y="8176"/>
                    <a:pt x="25380" y="6492"/>
                  </a:cubicBezTo>
                  <a:cubicBezTo>
                    <a:pt x="25212" y="3446"/>
                    <a:pt x="27318" y="807"/>
                    <a:pt x="29943" y="582"/>
                  </a:cubicBezTo>
                  <a:close/>
                  <a:moveTo>
                    <a:pt x="15147" y="1340"/>
                  </a:moveTo>
                  <a:cubicBezTo>
                    <a:pt x="18011" y="1340"/>
                    <a:pt x="20467" y="3614"/>
                    <a:pt x="20650" y="6660"/>
                  </a:cubicBezTo>
                  <a:cubicBezTo>
                    <a:pt x="20874" y="9706"/>
                    <a:pt x="18362" y="12331"/>
                    <a:pt x="15386" y="12570"/>
                  </a:cubicBezTo>
                  <a:cubicBezTo>
                    <a:pt x="15287" y="12575"/>
                    <a:pt x="15188" y="12578"/>
                    <a:pt x="15090" y="12578"/>
                  </a:cubicBezTo>
                  <a:cubicBezTo>
                    <a:pt x="12167" y="12578"/>
                    <a:pt x="9645" y="10183"/>
                    <a:pt x="9645" y="7250"/>
                  </a:cubicBezTo>
                  <a:cubicBezTo>
                    <a:pt x="9476" y="5720"/>
                    <a:pt x="10052" y="4386"/>
                    <a:pt x="10992" y="3263"/>
                  </a:cubicBezTo>
                  <a:cubicBezTo>
                    <a:pt x="11933" y="2098"/>
                    <a:pt x="13449" y="1579"/>
                    <a:pt x="14796" y="1340"/>
                  </a:cubicBezTo>
                  <a:close/>
                  <a:moveTo>
                    <a:pt x="30519" y="0"/>
                  </a:moveTo>
                  <a:cubicBezTo>
                    <a:pt x="30331" y="0"/>
                    <a:pt x="30140" y="16"/>
                    <a:pt x="29943" y="49"/>
                  </a:cubicBezTo>
                  <a:cubicBezTo>
                    <a:pt x="27079" y="49"/>
                    <a:pt x="24735" y="2744"/>
                    <a:pt x="24622" y="5902"/>
                  </a:cubicBezTo>
                  <a:cubicBezTo>
                    <a:pt x="24155" y="5771"/>
                    <a:pt x="23666" y="5699"/>
                    <a:pt x="23174" y="5699"/>
                  </a:cubicBezTo>
                  <a:cubicBezTo>
                    <a:pt x="22558" y="5699"/>
                    <a:pt x="21937" y="5813"/>
                    <a:pt x="21352" y="6071"/>
                  </a:cubicBezTo>
                  <a:cubicBezTo>
                    <a:pt x="20874" y="2912"/>
                    <a:pt x="18193" y="582"/>
                    <a:pt x="14796" y="582"/>
                  </a:cubicBezTo>
                  <a:cubicBezTo>
                    <a:pt x="13098" y="807"/>
                    <a:pt x="11582" y="1579"/>
                    <a:pt x="10403" y="2688"/>
                  </a:cubicBezTo>
                  <a:cubicBezTo>
                    <a:pt x="9883" y="3333"/>
                    <a:pt x="9476" y="4035"/>
                    <a:pt x="9181" y="4737"/>
                  </a:cubicBezTo>
                  <a:lnTo>
                    <a:pt x="1" y="4204"/>
                  </a:lnTo>
                  <a:lnTo>
                    <a:pt x="1" y="4793"/>
                  </a:lnTo>
                  <a:lnTo>
                    <a:pt x="8999" y="5495"/>
                  </a:lnTo>
                  <a:cubicBezTo>
                    <a:pt x="8887" y="6071"/>
                    <a:pt x="8830" y="6660"/>
                    <a:pt x="8887" y="7250"/>
                  </a:cubicBezTo>
                  <a:cubicBezTo>
                    <a:pt x="8887" y="10633"/>
                    <a:pt x="11750" y="13328"/>
                    <a:pt x="15147" y="13328"/>
                  </a:cubicBezTo>
                  <a:lnTo>
                    <a:pt x="15386" y="13328"/>
                  </a:lnTo>
                  <a:cubicBezTo>
                    <a:pt x="18895" y="13160"/>
                    <a:pt x="21464" y="10226"/>
                    <a:pt x="21408" y="6955"/>
                  </a:cubicBezTo>
                  <a:cubicBezTo>
                    <a:pt x="21978" y="6605"/>
                    <a:pt x="22581" y="6445"/>
                    <a:pt x="23181" y="6445"/>
                  </a:cubicBezTo>
                  <a:cubicBezTo>
                    <a:pt x="23689" y="6445"/>
                    <a:pt x="24196" y="6560"/>
                    <a:pt x="24679" y="6773"/>
                  </a:cubicBezTo>
                  <a:cubicBezTo>
                    <a:pt x="24917" y="8597"/>
                    <a:pt x="25675" y="10170"/>
                    <a:pt x="26728" y="11222"/>
                  </a:cubicBezTo>
                  <a:cubicBezTo>
                    <a:pt x="27669" y="11980"/>
                    <a:pt x="28834" y="12570"/>
                    <a:pt x="30125" y="12570"/>
                  </a:cubicBezTo>
                  <a:lnTo>
                    <a:pt x="30350" y="12570"/>
                  </a:lnTo>
                  <a:cubicBezTo>
                    <a:pt x="33396" y="12331"/>
                    <a:pt x="35614" y="9355"/>
                    <a:pt x="35614" y="5902"/>
                  </a:cubicBezTo>
                  <a:cubicBezTo>
                    <a:pt x="35445" y="4204"/>
                    <a:pt x="34687" y="2505"/>
                    <a:pt x="33564" y="1340"/>
                  </a:cubicBezTo>
                  <a:cubicBezTo>
                    <a:pt x="32569" y="537"/>
                    <a:pt x="31616" y="0"/>
                    <a:pt x="30519" y="0"/>
                  </a:cubicBezTo>
                  <a:close/>
                </a:path>
              </a:pathLst>
            </a:custGeom>
            <a:solidFill>
              <a:srgbClr val="01A0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81" name="Google Shape;1481;p40"/>
            <p:cNvSpPr/>
            <p:nvPr/>
          </p:nvSpPr>
          <p:spPr>
            <a:xfrm>
              <a:off x="3315425" y="280375"/>
              <a:ext cx="972025" cy="551550"/>
            </a:xfrm>
            <a:custGeom>
              <a:avLst/>
              <a:gdLst/>
              <a:ahLst/>
              <a:cxnLst/>
              <a:rect l="l" t="t" r="r" b="b"/>
              <a:pathLst>
                <a:path w="38881" h="22062" extrusionOk="0">
                  <a:moveTo>
                    <a:pt x="27491" y="1"/>
                  </a:moveTo>
                  <a:cubicBezTo>
                    <a:pt x="20076" y="1"/>
                    <a:pt x="19699" y="5017"/>
                    <a:pt x="16104" y="5017"/>
                  </a:cubicBezTo>
                  <a:cubicBezTo>
                    <a:pt x="15923" y="5017"/>
                    <a:pt x="15734" y="5004"/>
                    <a:pt x="15536" y="4978"/>
                  </a:cubicBezTo>
                  <a:cubicBezTo>
                    <a:pt x="14626" y="4870"/>
                    <a:pt x="13716" y="4809"/>
                    <a:pt x="12822" y="4809"/>
                  </a:cubicBezTo>
                  <a:cubicBezTo>
                    <a:pt x="5914" y="4809"/>
                    <a:pt x="0" y="8439"/>
                    <a:pt x="2846" y="22061"/>
                  </a:cubicBezTo>
                  <a:cubicBezTo>
                    <a:pt x="2846" y="22061"/>
                    <a:pt x="9107" y="20882"/>
                    <a:pt x="9107" y="15043"/>
                  </a:cubicBezTo>
                  <a:cubicBezTo>
                    <a:pt x="9107" y="9540"/>
                    <a:pt x="14610" y="8192"/>
                    <a:pt x="14610" y="8192"/>
                  </a:cubicBezTo>
                  <a:cubicBezTo>
                    <a:pt x="14610" y="8192"/>
                    <a:pt x="17108" y="13351"/>
                    <a:pt x="21954" y="13351"/>
                  </a:cubicBezTo>
                  <a:cubicBezTo>
                    <a:pt x="23347" y="13351"/>
                    <a:pt x="24933" y="12925"/>
                    <a:pt x="26710" y="11828"/>
                  </a:cubicBezTo>
                  <a:cubicBezTo>
                    <a:pt x="27549" y="11278"/>
                    <a:pt x="28311" y="11056"/>
                    <a:pt x="28995" y="11056"/>
                  </a:cubicBezTo>
                  <a:cubicBezTo>
                    <a:pt x="31890" y="11056"/>
                    <a:pt x="33378" y="15043"/>
                    <a:pt x="33378" y="15043"/>
                  </a:cubicBezTo>
                  <a:cubicBezTo>
                    <a:pt x="38880" y="15043"/>
                    <a:pt x="36017" y="823"/>
                    <a:pt x="28998" y="65"/>
                  </a:cubicBezTo>
                  <a:cubicBezTo>
                    <a:pt x="28465" y="21"/>
                    <a:pt x="27964" y="1"/>
                    <a:pt x="27491" y="1"/>
                  </a:cubicBezTo>
                  <a:close/>
                </a:path>
              </a:pathLst>
            </a:custGeom>
            <a:solidFill>
              <a:srgbClr val="5A25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482" name="Google Shape;1482;p40"/>
          <p:cNvGrpSpPr/>
          <p:nvPr/>
        </p:nvGrpSpPr>
        <p:grpSpPr>
          <a:xfrm>
            <a:off x="833902" y="59749"/>
            <a:ext cx="666087" cy="497609"/>
            <a:chOff x="371391" y="975898"/>
            <a:chExt cx="499565" cy="373207"/>
          </a:xfrm>
        </p:grpSpPr>
        <p:sp>
          <p:nvSpPr>
            <p:cNvPr id="1483" name="Google Shape;1483;p40"/>
            <p:cNvSpPr/>
            <p:nvPr/>
          </p:nvSpPr>
          <p:spPr>
            <a:xfrm>
              <a:off x="666125" y="1254393"/>
              <a:ext cx="54825" cy="94697"/>
            </a:xfrm>
            <a:custGeom>
              <a:avLst/>
              <a:gdLst/>
              <a:ahLst/>
              <a:cxnLst/>
              <a:rect l="l" t="t" r="r" b="b"/>
              <a:pathLst>
                <a:path w="3626" h="6263" extrusionOk="0">
                  <a:moveTo>
                    <a:pt x="2347" y="1"/>
                  </a:moveTo>
                  <a:cubicBezTo>
                    <a:pt x="2159" y="1"/>
                    <a:pt x="1984" y="222"/>
                    <a:pt x="2147" y="414"/>
                  </a:cubicBezTo>
                  <a:cubicBezTo>
                    <a:pt x="3101" y="1486"/>
                    <a:pt x="3042" y="3371"/>
                    <a:pt x="1659" y="4014"/>
                  </a:cubicBezTo>
                  <a:cubicBezTo>
                    <a:pt x="1622" y="4014"/>
                    <a:pt x="1622" y="4044"/>
                    <a:pt x="1622" y="4044"/>
                  </a:cubicBezTo>
                  <a:cubicBezTo>
                    <a:pt x="1534" y="4044"/>
                    <a:pt x="1437" y="4044"/>
                    <a:pt x="1378" y="4140"/>
                  </a:cubicBezTo>
                  <a:cubicBezTo>
                    <a:pt x="1296" y="4155"/>
                    <a:pt x="1214" y="4163"/>
                    <a:pt x="1133" y="4163"/>
                  </a:cubicBezTo>
                  <a:cubicBezTo>
                    <a:pt x="911" y="4163"/>
                    <a:pt x="698" y="4106"/>
                    <a:pt x="513" y="4014"/>
                  </a:cubicBezTo>
                  <a:cubicBezTo>
                    <a:pt x="468" y="3991"/>
                    <a:pt x="425" y="3981"/>
                    <a:pt x="384" y="3981"/>
                  </a:cubicBezTo>
                  <a:cubicBezTo>
                    <a:pt x="147" y="3981"/>
                    <a:pt x="0" y="4312"/>
                    <a:pt x="240" y="4413"/>
                  </a:cubicBezTo>
                  <a:cubicBezTo>
                    <a:pt x="484" y="4539"/>
                    <a:pt x="765" y="4628"/>
                    <a:pt x="1038" y="4665"/>
                  </a:cubicBezTo>
                  <a:cubicBezTo>
                    <a:pt x="853" y="4909"/>
                    <a:pt x="669" y="5093"/>
                    <a:pt x="365" y="5093"/>
                  </a:cubicBezTo>
                  <a:cubicBezTo>
                    <a:pt x="55" y="5093"/>
                    <a:pt x="25" y="5589"/>
                    <a:pt x="329" y="5589"/>
                  </a:cubicBezTo>
                  <a:cubicBezTo>
                    <a:pt x="346" y="5589"/>
                    <a:pt x="363" y="5590"/>
                    <a:pt x="380" y="5590"/>
                  </a:cubicBezTo>
                  <a:cubicBezTo>
                    <a:pt x="1025" y="5590"/>
                    <a:pt x="1328" y="5051"/>
                    <a:pt x="1659" y="4568"/>
                  </a:cubicBezTo>
                  <a:lnTo>
                    <a:pt x="1659" y="4568"/>
                  </a:lnTo>
                  <a:cubicBezTo>
                    <a:pt x="1903" y="4968"/>
                    <a:pt x="1844" y="5707"/>
                    <a:pt x="1319" y="5774"/>
                  </a:cubicBezTo>
                  <a:cubicBezTo>
                    <a:pt x="1018" y="5831"/>
                    <a:pt x="1099" y="6263"/>
                    <a:pt x="1380" y="6263"/>
                  </a:cubicBezTo>
                  <a:cubicBezTo>
                    <a:pt x="1389" y="6263"/>
                    <a:pt x="1398" y="6262"/>
                    <a:pt x="1408" y="6261"/>
                  </a:cubicBezTo>
                  <a:cubicBezTo>
                    <a:pt x="2273" y="6173"/>
                    <a:pt x="2517" y="4997"/>
                    <a:pt x="2088" y="4354"/>
                  </a:cubicBezTo>
                  <a:cubicBezTo>
                    <a:pt x="3567" y="3460"/>
                    <a:pt x="3626" y="1338"/>
                    <a:pt x="2517" y="74"/>
                  </a:cubicBezTo>
                  <a:cubicBezTo>
                    <a:pt x="2466" y="23"/>
                    <a:pt x="2406" y="1"/>
                    <a:pt x="2347" y="1"/>
                  </a:cubicBezTo>
                  <a:close/>
                </a:path>
              </a:pathLst>
            </a:custGeom>
            <a:solidFill>
              <a:srgbClr val="5A25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484" name="Google Shape;1484;p40"/>
            <p:cNvGrpSpPr/>
            <p:nvPr/>
          </p:nvGrpSpPr>
          <p:grpSpPr>
            <a:xfrm>
              <a:off x="391183" y="1161314"/>
              <a:ext cx="160756" cy="140616"/>
              <a:chOff x="391183" y="1161314"/>
              <a:chExt cx="160756" cy="140616"/>
            </a:xfrm>
          </p:grpSpPr>
          <p:sp>
            <p:nvSpPr>
              <p:cNvPr id="1485" name="Google Shape;1485;p40"/>
              <p:cNvSpPr/>
              <p:nvPr/>
            </p:nvSpPr>
            <p:spPr>
              <a:xfrm>
                <a:off x="423087" y="1161314"/>
                <a:ext cx="125163" cy="94470"/>
              </a:xfrm>
              <a:custGeom>
                <a:avLst/>
                <a:gdLst/>
                <a:ahLst/>
                <a:cxnLst/>
                <a:rect l="l" t="t" r="r" b="b"/>
                <a:pathLst>
                  <a:path w="8278" h="6248" extrusionOk="0">
                    <a:moveTo>
                      <a:pt x="1650" y="1"/>
                    </a:moveTo>
                    <a:cubicBezTo>
                      <a:pt x="794" y="1"/>
                      <a:pt x="1" y="766"/>
                      <a:pt x="234" y="1639"/>
                    </a:cubicBezTo>
                    <a:cubicBezTo>
                      <a:pt x="1129" y="4537"/>
                      <a:pt x="4544" y="5609"/>
                      <a:pt x="7287" y="6230"/>
                    </a:cubicBezTo>
                    <a:cubicBezTo>
                      <a:pt x="7344" y="6242"/>
                      <a:pt x="7399" y="6248"/>
                      <a:pt x="7450" y="6248"/>
                    </a:cubicBezTo>
                    <a:cubicBezTo>
                      <a:pt x="8042" y="6248"/>
                      <a:pt x="8278" y="5475"/>
                      <a:pt x="7938" y="4965"/>
                    </a:cubicBezTo>
                    <a:lnTo>
                      <a:pt x="7901" y="4965"/>
                    </a:lnTo>
                    <a:cubicBezTo>
                      <a:pt x="6053" y="3332"/>
                      <a:pt x="4485" y="1269"/>
                      <a:pt x="2171" y="101"/>
                    </a:cubicBezTo>
                    <a:cubicBezTo>
                      <a:pt x="2000" y="32"/>
                      <a:pt x="1824" y="1"/>
                      <a:pt x="1650" y="1"/>
                    </a:cubicBezTo>
                    <a:close/>
                  </a:path>
                </a:pathLst>
              </a:custGeom>
              <a:solidFill>
                <a:srgbClr val="EF41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86" name="Google Shape;1486;p40"/>
              <p:cNvSpPr/>
              <p:nvPr/>
            </p:nvSpPr>
            <p:spPr>
              <a:xfrm>
                <a:off x="391183" y="1237277"/>
                <a:ext cx="160756" cy="64653"/>
              </a:xfrm>
              <a:custGeom>
                <a:avLst/>
                <a:gdLst/>
                <a:ahLst/>
                <a:cxnLst/>
                <a:rect l="l" t="t" r="r" b="b"/>
                <a:pathLst>
                  <a:path w="10632" h="4276" extrusionOk="0">
                    <a:moveTo>
                      <a:pt x="9427" y="1"/>
                    </a:moveTo>
                    <a:cubicBezTo>
                      <a:pt x="6721" y="311"/>
                      <a:pt x="3912" y="67"/>
                      <a:pt x="1265" y="1080"/>
                    </a:cubicBezTo>
                    <a:cubicBezTo>
                      <a:pt x="186" y="1605"/>
                      <a:pt x="1" y="3239"/>
                      <a:pt x="1051" y="3793"/>
                    </a:cubicBezTo>
                    <a:cubicBezTo>
                      <a:pt x="1772" y="4131"/>
                      <a:pt x="2516" y="4275"/>
                      <a:pt x="3265" y="4275"/>
                    </a:cubicBezTo>
                    <a:cubicBezTo>
                      <a:pt x="5650" y="4275"/>
                      <a:pt x="8085" y="2811"/>
                      <a:pt x="9981" y="1450"/>
                    </a:cubicBezTo>
                    <a:cubicBezTo>
                      <a:pt x="10632" y="991"/>
                      <a:pt x="10166" y="97"/>
                      <a:pt x="9427" y="1"/>
                    </a:cubicBezTo>
                    <a:close/>
                  </a:path>
                </a:pathLst>
              </a:custGeom>
              <a:solidFill>
                <a:srgbClr val="EF41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487" name="Google Shape;1487;p40"/>
            <p:cNvSpPr/>
            <p:nvPr/>
          </p:nvSpPr>
          <p:spPr>
            <a:xfrm>
              <a:off x="501635" y="1003099"/>
              <a:ext cx="356696" cy="279357"/>
            </a:xfrm>
            <a:custGeom>
              <a:avLst/>
              <a:gdLst/>
              <a:ahLst/>
              <a:cxnLst/>
              <a:rect l="l" t="t" r="r" b="b"/>
              <a:pathLst>
                <a:path w="23591" h="18476" extrusionOk="0">
                  <a:moveTo>
                    <a:pt x="17466" y="0"/>
                  </a:moveTo>
                  <a:cubicBezTo>
                    <a:pt x="14735" y="0"/>
                    <a:pt x="12204" y="1552"/>
                    <a:pt x="10594" y="3601"/>
                  </a:cubicBezTo>
                  <a:cubicBezTo>
                    <a:pt x="10380" y="3845"/>
                    <a:pt x="10165" y="4126"/>
                    <a:pt x="9980" y="4370"/>
                  </a:cubicBezTo>
                  <a:cubicBezTo>
                    <a:pt x="9640" y="4836"/>
                    <a:pt x="9330" y="5294"/>
                    <a:pt x="9027" y="5789"/>
                  </a:cubicBezTo>
                  <a:cubicBezTo>
                    <a:pt x="8775" y="6129"/>
                    <a:pt x="8502" y="6528"/>
                    <a:pt x="8221" y="6957"/>
                  </a:cubicBezTo>
                  <a:cubicBezTo>
                    <a:pt x="6099" y="10498"/>
                    <a:pt x="2957" y="13152"/>
                    <a:pt x="0" y="15954"/>
                  </a:cubicBezTo>
                  <a:cubicBezTo>
                    <a:pt x="2476" y="18306"/>
                    <a:pt x="6214" y="18474"/>
                    <a:pt x="9671" y="18474"/>
                  </a:cubicBezTo>
                  <a:cubicBezTo>
                    <a:pt x="10247" y="18474"/>
                    <a:pt x="10815" y="18470"/>
                    <a:pt x="11368" y="18470"/>
                  </a:cubicBezTo>
                  <a:cubicBezTo>
                    <a:pt x="11669" y="18470"/>
                    <a:pt x="11966" y="18471"/>
                    <a:pt x="12257" y="18475"/>
                  </a:cubicBezTo>
                  <a:cubicBezTo>
                    <a:pt x="12812" y="18446"/>
                    <a:pt x="13366" y="18357"/>
                    <a:pt x="13921" y="18261"/>
                  </a:cubicBezTo>
                  <a:cubicBezTo>
                    <a:pt x="17743" y="17522"/>
                    <a:pt x="21188" y="15185"/>
                    <a:pt x="22607" y="11238"/>
                  </a:cubicBezTo>
                  <a:cubicBezTo>
                    <a:pt x="22792" y="10713"/>
                    <a:pt x="22977" y="10225"/>
                    <a:pt x="23103" y="9700"/>
                  </a:cubicBezTo>
                  <a:cubicBezTo>
                    <a:pt x="23591" y="7637"/>
                    <a:pt x="23502" y="5449"/>
                    <a:pt x="22637" y="3475"/>
                  </a:cubicBezTo>
                  <a:cubicBezTo>
                    <a:pt x="22422" y="2987"/>
                    <a:pt x="22149" y="2522"/>
                    <a:pt x="21838" y="2093"/>
                  </a:cubicBezTo>
                  <a:cubicBezTo>
                    <a:pt x="21498" y="1627"/>
                    <a:pt x="21099" y="1257"/>
                    <a:pt x="20670" y="984"/>
                  </a:cubicBezTo>
                  <a:cubicBezTo>
                    <a:pt x="20205" y="644"/>
                    <a:pt x="19709" y="400"/>
                    <a:pt x="19192" y="245"/>
                  </a:cubicBezTo>
                  <a:cubicBezTo>
                    <a:pt x="18940" y="178"/>
                    <a:pt x="18667" y="119"/>
                    <a:pt x="18386" y="60"/>
                  </a:cubicBezTo>
                  <a:cubicBezTo>
                    <a:pt x="18077" y="20"/>
                    <a:pt x="17770" y="0"/>
                    <a:pt x="17466" y="0"/>
                  </a:cubicBezTo>
                  <a:close/>
                </a:path>
              </a:pathLst>
            </a:custGeom>
            <a:solidFill>
              <a:srgbClr val="EF41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88" name="Google Shape;1488;p40"/>
            <p:cNvSpPr/>
            <p:nvPr/>
          </p:nvSpPr>
          <p:spPr>
            <a:xfrm>
              <a:off x="572835" y="1118374"/>
              <a:ext cx="279901" cy="164082"/>
            </a:xfrm>
            <a:custGeom>
              <a:avLst/>
              <a:gdLst/>
              <a:ahLst/>
              <a:cxnLst/>
              <a:rect l="l" t="t" r="r" b="b"/>
              <a:pathLst>
                <a:path w="18512" h="10852" extrusionOk="0">
                  <a:moveTo>
                    <a:pt x="15090" y="1"/>
                  </a:moveTo>
                  <a:cubicBezTo>
                    <a:pt x="11622" y="1"/>
                    <a:pt x="8672" y="2352"/>
                    <a:pt x="6839" y="5188"/>
                  </a:cubicBezTo>
                  <a:cubicBezTo>
                    <a:pt x="5700" y="6970"/>
                    <a:pt x="4406" y="8419"/>
                    <a:pt x="2285" y="8914"/>
                  </a:cubicBezTo>
                  <a:cubicBezTo>
                    <a:pt x="1508" y="9099"/>
                    <a:pt x="0" y="9742"/>
                    <a:pt x="1080" y="10607"/>
                  </a:cubicBezTo>
                  <a:cubicBezTo>
                    <a:pt x="1080" y="10637"/>
                    <a:pt x="1109" y="10666"/>
                    <a:pt x="1139" y="10666"/>
                  </a:cubicBezTo>
                  <a:cubicBezTo>
                    <a:pt x="2530" y="10829"/>
                    <a:pt x="3959" y="10846"/>
                    <a:pt x="5335" y="10846"/>
                  </a:cubicBezTo>
                  <a:cubicBezTo>
                    <a:pt x="5718" y="10846"/>
                    <a:pt x="6097" y="10845"/>
                    <a:pt x="6470" y="10845"/>
                  </a:cubicBezTo>
                  <a:cubicBezTo>
                    <a:pt x="6836" y="10845"/>
                    <a:pt x="7196" y="10846"/>
                    <a:pt x="7548" y="10851"/>
                  </a:cubicBezTo>
                  <a:cubicBezTo>
                    <a:pt x="8103" y="10822"/>
                    <a:pt x="8657" y="10733"/>
                    <a:pt x="9212" y="10637"/>
                  </a:cubicBezTo>
                  <a:cubicBezTo>
                    <a:pt x="13034" y="9898"/>
                    <a:pt x="16479" y="7561"/>
                    <a:pt x="17898" y="3614"/>
                  </a:cubicBezTo>
                  <a:cubicBezTo>
                    <a:pt x="18083" y="3089"/>
                    <a:pt x="18268" y="2601"/>
                    <a:pt x="18394" y="2076"/>
                  </a:cubicBezTo>
                  <a:cubicBezTo>
                    <a:pt x="18423" y="1891"/>
                    <a:pt x="18482" y="1706"/>
                    <a:pt x="18512" y="1492"/>
                  </a:cubicBezTo>
                  <a:cubicBezTo>
                    <a:pt x="18054" y="597"/>
                    <a:pt x="17033" y="132"/>
                    <a:pt x="15895" y="43"/>
                  </a:cubicBezTo>
                  <a:cubicBezTo>
                    <a:pt x="15624" y="15"/>
                    <a:pt x="15355" y="1"/>
                    <a:pt x="15090" y="1"/>
                  </a:cubicBezTo>
                  <a:close/>
                </a:path>
              </a:pathLst>
            </a:custGeom>
            <a:solidFill>
              <a:srgbClr val="FE5F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89" name="Google Shape;1489;p40"/>
            <p:cNvSpPr/>
            <p:nvPr/>
          </p:nvSpPr>
          <p:spPr>
            <a:xfrm>
              <a:off x="774233" y="1035259"/>
              <a:ext cx="28229" cy="19974"/>
            </a:xfrm>
            <a:custGeom>
              <a:avLst/>
              <a:gdLst/>
              <a:ahLst/>
              <a:cxnLst/>
              <a:rect l="l" t="t" r="r" b="b"/>
              <a:pathLst>
                <a:path w="1867" h="1321" extrusionOk="0">
                  <a:moveTo>
                    <a:pt x="936" y="1"/>
                  </a:moveTo>
                  <a:cubicBezTo>
                    <a:pt x="879" y="1"/>
                    <a:pt x="819" y="8"/>
                    <a:pt x="756" y="25"/>
                  </a:cubicBezTo>
                  <a:cubicBezTo>
                    <a:pt x="0" y="248"/>
                    <a:pt x="218" y="1320"/>
                    <a:pt x="891" y="1320"/>
                  </a:cubicBezTo>
                  <a:cubicBezTo>
                    <a:pt x="955" y="1320"/>
                    <a:pt x="1024" y="1310"/>
                    <a:pt x="1096" y="1289"/>
                  </a:cubicBezTo>
                  <a:cubicBezTo>
                    <a:pt x="1867" y="1091"/>
                    <a:pt x="1612" y="1"/>
                    <a:pt x="936" y="1"/>
                  </a:cubicBezTo>
                  <a:close/>
                </a:path>
              </a:pathLst>
            </a:custGeom>
            <a:solidFill>
              <a:srgbClr val="5A25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90" name="Google Shape;1490;p40"/>
            <p:cNvSpPr/>
            <p:nvPr/>
          </p:nvSpPr>
          <p:spPr>
            <a:xfrm>
              <a:off x="819745" y="1039870"/>
              <a:ext cx="51211" cy="30890"/>
            </a:xfrm>
            <a:custGeom>
              <a:avLst/>
              <a:gdLst/>
              <a:ahLst/>
              <a:cxnLst/>
              <a:rect l="l" t="t" r="r" b="b"/>
              <a:pathLst>
                <a:path w="3387" h="2043" extrusionOk="0">
                  <a:moveTo>
                    <a:pt x="1568" y="1"/>
                  </a:moveTo>
                  <a:cubicBezTo>
                    <a:pt x="1228" y="1"/>
                    <a:pt x="829" y="90"/>
                    <a:pt x="518" y="304"/>
                  </a:cubicBezTo>
                  <a:cubicBezTo>
                    <a:pt x="1" y="703"/>
                    <a:pt x="186" y="1938"/>
                    <a:pt x="770" y="2034"/>
                  </a:cubicBezTo>
                  <a:cubicBezTo>
                    <a:pt x="805" y="2040"/>
                    <a:pt x="842" y="2043"/>
                    <a:pt x="878" y="2043"/>
                  </a:cubicBezTo>
                  <a:cubicBezTo>
                    <a:pt x="1192" y="2043"/>
                    <a:pt x="1541" y="1833"/>
                    <a:pt x="1812" y="1694"/>
                  </a:cubicBezTo>
                  <a:cubicBezTo>
                    <a:pt x="1938" y="1627"/>
                    <a:pt x="2034" y="1568"/>
                    <a:pt x="2123" y="1509"/>
                  </a:cubicBezTo>
                  <a:cubicBezTo>
                    <a:pt x="2152" y="1509"/>
                    <a:pt x="2677" y="1228"/>
                    <a:pt x="2921" y="1073"/>
                  </a:cubicBezTo>
                  <a:cubicBezTo>
                    <a:pt x="3047" y="1014"/>
                    <a:pt x="3232" y="984"/>
                    <a:pt x="3261" y="799"/>
                  </a:cubicBezTo>
                  <a:cubicBezTo>
                    <a:pt x="3387" y="489"/>
                    <a:pt x="3017" y="304"/>
                    <a:pt x="2862" y="245"/>
                  </a:cubicBezTo>
                  <a:cubicBezTo>
                    <a:pt x="2648" y="149"/>
                    <a:pt x="2367" y="119"/>
                    <a:pt x="2152" y="60"/>
                  </a:cubicBezTo>
                  <a:cubicBezTo>
                    <a:pt x="1967" y="30"/>
                    <a:pt x="1753" y="1"/>
                    <a:pt x="1568" y="1"/>
                  </a:cubicBezTo>
                  <a:close/>
                </a:path>
              </a:pathLst>
            </a:custGeom>
            <a:solidFill>
              <a:srgbClr val="5A25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491" name="Google Shape;1491;p40"/>
            <p:cNvGrpSpPr/>
            <p:nvPr/>
          </p:nvGrpSpPr>
          <p:grpSpPr>
            <a:xfrm>
              <a:off x="753580" y="1067827"/>
              <a:ext cx="34383" cy="30784"/>
              <a:chOff x="3323588" y="-610525"/>
              <a:chExt cx="56850" cy="50900"/>
            </a:xfrm>
          </p:grpSpPr>
          <p:sp>
            <p:nvSpPr>
              <p:cNvPr id="1492" name="Google Shape;1492;p40"/>
              <p:cNvSpPr/>
              <p:nvPr/>
            </p:nvSpPr>
            <p:spPr>
              <a:xfrm>
                <a:off x="3341338" y="-610525"/>
                <a:ext cx="23850" cy="49575"/>
              </a:xfrm>
              <a:custGeom>
                <a:avLst/>
                <a:gdLst/>
                <a:ahLst/>
                <a:cxnLst/>
                <a:rect l="l" t="t" r="r" b="b"/>
                <a:pathLst>
                  <a:path w="954" h="1983" extrusionOk="0">
                    <a:moveTo>
                      <a:pt x="555" y="0"/>
                    </a:moveTo>
                    <a:cubicBezTo>
                      <a:pt x="555" y="0"/>
                      <a:pt x="555" y="30"/>
                      <a:pt x="525" y="30"/>
                    </a:cubicBezTo>
                    <a:cubicBezTo>
                      <a:pt x="215" y="333"/>
                      <a:pt x="59" y="887"/>
                      <a:pt x="30" y="1257"/>
                    </a:cubicBezTo>
                    <a:cubicBezTo>
                      <a:pt x="3" y="1426"/>
                      <a:pt x="0" y="1983"/>
                      <a:pt x="231" y="1983"/>
                    </a:cubicBezTo>
                    <a:cubicBezTo>
                      <a:pt x="253" y="1983"/>
                      <a:pt x="277" y="1977"/>
                      <a:pt x="303" y="1967"/>
                    </a:cubicBezTo>
                    <a:cubicBezTo>
                      <a:pt x="584" y="1848"/>
                      <a:pt x="739" y="1323"/>
                      <a:pt x="799" y="1042"/>
                    </a:cubicBezTo>
                    <a:cubicBezTo>
                      <a:pt x="858" y="702"/>
                      <a:pt x="954" y="59"/>
                      <a:pt x="614" y="0"/>
                    </a:cubicBezTo>
                    <a:close/>
                  </a:path>
                </a:pathLst>
              </a:custGeom>
              <a:solidFill>
                <a:srgbClr val="FFB43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93" name="Google Shape;1493;p40"/>
              <p:cNvSpPr/>
              <p:nvPr/>
            </p:nvSpPr>
            <p:spPr>
              <a:xfrm>
                <a:off x="3323588" y="-599825"/>
                <a:ext cx="15375" cy="40200"/>
              </a:xfrm>
              <a:custGeom>
                <a:avLst/>
                <a:gdLst/>
                <a:ahLst/>
                <a:cxnLst/>
                <a:rect l="l" t="t" r="r" b="b"/>
                <a:pathLst>
                  <a:path w="615" h="1608" extrusionOk="0">
                    <a:moveTo>
                      <a:pt x="429" y="1"/>
                    </a:moveTo>
                    <a:cubicBezTo>
                      <a:pt x="400" y="1"/>
                      <a:pt x="400" y="1"/>
                      <a:pt x="370" y="30"/>
                    </a:cubicBezTo>
                    <a:cubicBezTo>
                      <a:pt x="370" y="30"/>
                      <a:pt x="341" y="30"/>
                      <a:pt x="341" y="60"/>
                    </a:cubicBezTo>
                    <a:cubicBezTo>
                      <a:pt x="89" y="430"/>
                      <a:pt x="30" y="829"/>
                      <a:pt x="30" y="1198"/>
                    </a:cubicBezTo>
                    <a:cubicBezTo>
                      <a:pt x="2" y="1318"/>
                      <a:pt x="0" y="1607"/>
                      <a:pt x="136" y="1607"/>
                    </a:cubicBezTo>
                    <a:cubicBezTo>
                      <a:pt x="142" y="1607"/>
                      <a:pt x="149" y="1606"/>
                      <a:pt x="156" y="1605"/>
                    </a:cubicBezTo>
                    <a:cubicBezTo>
                      <a:pt x="341" y="1539"/>
                      <a:pt x="459" y="1110"/>
                      <a:pt x="496" y="955"/>
                    </a:cubicBezTo>
                    <a:cubicBezTo>
                      <a:pt x="525" y="681"/>
                      <a:pt x="614" y="156"/>
                      <a:pt x="429" y="1"/>
                    </a:cubicBezTo>
                    <a:close/>
                  </a:path>
                </a:pathLst>
              </a:custGeom>
              <a:solidFill>
                <a:srgbClr val="FFB43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94" name="Google Shape;1494;p40"/>
              <p:cNvSpPr/>
              <p:nvPr/>
            </p:nvSpPr>
            <p:spPr>
              <a:xfrm>
                <a:off x="3362763" y="-609075"/>
                <a:ext cx="17675" cy="37800"/>
              </a:xfrm>
              <a:custGeom>
                <a:avLst/>
                <a:gdLst/>
                <a:ahLst/>
                <a:cxnLst/>
                <a:rect l="l" t="t" r="r" b="b"/>
                <a:pathLst>
                  <a:path w="707" h="1512" extrusionOk="0">
                    <a:moveTo>
                      <a:pt x="480" y="0"/>
                    </a:moveTo>
                    <a:cubicBezTo>
                      <a:pt x="476" y="0"/>
                      <a:pt x="471" y="1"/>
                      <a:pt x="466" y="1"/>
                    </a:cubicBezTo>
                    <a:cubicBezTo>
                      <a:pt x="341" y="1"/>
                      <a:pt x="252" y="245"/>
                      <a:pt x="222" y="430"/>
                    </a:cubicBezTo>
                    <a:cubicBezTo>
                      <a:pt x="97" y="800"/>
                      <a:pt x="1" y="1236"/>
                      <a:pt x="156" y="1450"/>
                    </a:cubicBezTo>
                    <a:cubicBezTo>
                      <a:pt x="183" y="1493"/>
                      <a:pt x="212" y="1511"/>
                      <a:pt x="241" y="1511"/>
                    </a:cubicBezTo>
                    <a:cubicBezTo>
                      <a:pt x="380" y="1511"/>
                      <a:pt x="531" y="1102"/>
                      <a:pt x="555" y="925"/>
                    </a:cubicBezTo>
                    <a:cubicBezTo>
                      <a:pt x="620" y="715"/>
                      <a:pt x="707" y="0"/>
                      <a:pt x="480" y="0"/>
                    </a:cubicBezTo>
                    <a:close/>
                  </a:path>
                </a:pathLst>
              </a:custGeom>
              <a:solidFill>
                <a:srgbClr val="FFB43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495" name="Google Shape;1495;p40"/>
            <p:cNvSpPr/>
            <p:nvPr/>
          </p:nvSpPr>
          <p:spPr>
            <a:xfrm>
              <a:off x="505309" y="1090749"/>
              <a:ext cx="180321" cy="70626"/>
            </a:xfrm>
            <a:custGeom>
              <a:avLst/>
              <a:gdLst/>
              <a:ahLst/>
              <a:cxnLst/>
              <a:rect l="l" t="t" r="r" b="b"/>
              <a:pathLst>
                <a:path w="11926" h="4671" extrusionOk="0">
                  <a:moveTo>
                    <a:pt x="5003" y="1"/>
                  </a:moveTo>
                  <a:cubicBezTo>
                    <a:pt x="3652" y="1"/>
                    <a:pt x="2343" y="311"/>
                    <a:pt x="1169" y="1101"/>
                  </a:cubicBezTo>
                  <a:cubicBezTo>
                    <a:pt x="1" y="1959"/>
                    <a:pt x="526" y="3933"/>
                    <a:pt x="1945" y="4361"/>
                  </a:cubicBezTo>
                  <a:cubicBezTo>
                    <a:pt x="2976" y="4586"/>
                    <a:pt x="4000" y="4670"/>
                    <a:pt x="5020" y="4670"/>
                  </a:cubicBezTo>
                  <a:cubicBezTo>
                    <a:pt x="6379" y="4670"/>
                    <a:pt x="7731" y="4522"/>
                    <a:pt x="9087" y="4361"/>
                  </a:cubicBezTo>
                  <a:cubicBezTo>
                    <a:pt x="9612" y="3689"/>
                    <a:pt x="10262" y="3038"/>
                    <a:pt x="11001" y="2454"/>
                  </a:cubicBezTo>
                  <a:cubicBezTo>
                    <a:pt x="11275" y="2269"/>
                    <a:pt x="11586" y="2084"/>
                    <a:pt x="11926" y="1929"/>
                  </a:cubicBezTo>
                  <a:cubicBezTo>
                    <a:pt x="9816" y="935"/>
                    <a:pt x="7346" y="1"/>
                    <a:pt x="5003" y="1"/>
                  </a:cubicBezTo>
                  <a:close/>
                </a:path>
              </a:pathLst>
            </a:custGeom>
            <a:solidFill>
              <a:srgbClr val="EF41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96" name="Google Shape;1496;p40"/>
            <p:cNvSpPr/>
            <p:nvPr/>
          </p:nvSpPr>
          <p:spPr>
            <a:xfrm>
              <a:off x="553678" y="975898"/>
              <a:ext cx="149612" cy="155645"/>
            </a:xfrm>
            <a:custGeom>
              <a:avLst/>
              <a:gdLst/>
              <a:ahLst/>
              <a:cxnLst/>
              <a:rect l="l" t="t" r="r" b="b"/>
              <a:pathLst>
                <a:path w="9895" h="10294" extrusionOk="0">
                  <a:moveTo>
                    <a:pt x="2350" y="0"/>
                  </a:moveTo>
                  <a:cubicBezTo>
                    <a:pt x="970" y="0"/>
                    <a:pt x="0" y="1723"/>
                    <a:pt x="654" y="3056"/>
                  </a:cubicBezTo>
                  <a:cubicBezTo>
                    <a:pt x="2376" y="6043"/>
                    <a:pt x="5089" y="8047"/>
                    <a:pt x="7492" y="10294"/>
                  </a:cubicBezTo>
                  <a:cubicBezTo>
                    <a:pt x="7618" y="10235"/>
                    <a:pt x="7706" y="10146"/>
                    <a:pt x="7802" y="10050"/>
                  </a:cubicBezTo>
                  <a:cubicBezTo>
                    <a:pt x="8387" y="9621"/>
                    <a:pt x="9126" y="9281"/>
                    <a:pt x="9895" y="9067"/>
                  </a:cubicBezTo>
                  <a:cubicBezTo>
                    <a:pt x="8690" y="5274"/>
                    <a:pt x="6753" y="994"/>
                    <a:pt x="2716" y="40"/>
                  </a:cubicBezTo>
                  <a:cubicBezTo>
                    <a:pt x="2592" y="13"/>
                    <a:pt x="2469" y="0"/>
                    <a:pt x="2350" y="0"/>
                  </a:cubicBezTo>
                  <a:close/>
                </a:path>
              </a:pathLst>
            </a:custGeom>
            <a:solidFill>
              <a:srgbClr val="EF41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97" name="Google Shape;1497;p40"/>
            <p:cNvSpPr/>
            <p:nvPr/>
          </p:nvSpPr>
          <p:spPr>
            <a:xfrm>
              <a:off x="590238" y="1269543"/>
              <a:ext cx="77172" cy="79561"/>
            </a:xfrm>
            <a:custGeom>
              <a:avLst/>
              <a:gdLst/>
              <a:ahLst/>
              <a:cxnLst/>
              <a:rect l="l" t="t" r="r" b="b"/>
              <a:pathLst>
                <a:path w="5104" h="5262" extrusionOk="0">
                  <a:moveTo>
                    <a:pt x="4441" y="1"/>
                  </a:moveTo>
                  <a:cubicBezTo>
                    <a:pt x="4297" y="1"/>
                    <a:pt x="4156" y="118"/>
                    <a:pt x="4209" y="299"/>
                  </a:cubicBezTo>
                  <a:cubicBezTo>
                    <a:pt x="4546" y="1676"/>
                    <a:pt x="3699" y="3323"/>
                    <a:pt x="2158" y="3323"/>
                  </a:cubicBezTo>
                  <a:cubicBezTo>
                    <a:pt x="2144" y="3323"/>
                    <a:pt x="2131" y="3323"/>
                    <a:pt x="2117" y="3323"/>
                  </a:cubicBezTo>
                  <a:lnTo>
                    <a:pt x="2087" y="3323"/>
                  </a:lnTo>
                  <a:cubicBezTo>
                    <a:pt x="2047" y="3282"/>
                    <a:pt x="1998" y="3255"/>
                    <a:pt x="1939" y="3255"/>
                  </a:cubicBezTo>
                  <a:cubicBezTo>
                    <a:pt x="1900" y="3255"/>
                    <a:pt x="1856" y="3267"/>
                    <a:pt x="1806" y="3293"/>
                  </a:cubicBezTo>
                  <a:cubicBezTo>
                    <a:pt x="1533" y="3226"/>
                    <a:pt x="1281" y="3012"/>
                    <a:pt x="1097" y="2768"/>
                  </a:cubicBezTo>
                  <a:cubicBezTo>
                    <a:pt x="1042" y="2694"/>
                    <a:pt x="967" y="2664"/>
                    <a:pt x="892" y="2664"/>
                  </a:cubicBezTo>
                  <a:cubicBezTo>
                    <a:pt x="713" y="2664"/>
                    <a:pt x="537" y="2840"/>
                    <a:pt x="668" y="3012"/>
                  </a:cubicBezTo>
                  <a:cubicBezTo>
                    <a:pt x="853" y="3256"/>
                    <a:pt x="1067" y="3441"/>
                    <a:pt x="1281" y="3596"/>
                  </a:cubicBezTo>
                  <a:cubicBezTo>
                    <a:pt x="1118" y="3680"/>
                    <a:pt x="942" y="3748"/>
                    <a:pt x="758" y="3748"/>
                  </a:cubicBezTo>
                  <a:cubicBezTo>
                    <a:pt x="668" y="3748"/>
                    <a:pt x="576" y="3731"/>
                    <a:pt x="483" y="3692"/>
                  </a:cubicBezTo>
                  <a:cubicBezTo>
                    <a:pt x="442" y="3669"/>
                    <a:pt x="402" y="3659"/>
                    <a:pt x="364" y="3659"/>
                  </a:cubicBezTo>
                  <a:cubicBezTo>
                    <a:pt x="146" y="3659"/>
                    <a:pt x="0" y="3989"/>
                    <a:pt x="239" y="4121"/>
                  </a:cubicBezTo>
                  <a:cubicBezTo>
                    <a:pt x="412" y="4208"/>
                    <a:pt x="576" y="4244"/>
                    <a:pt x="733" y="4244"/>
                  </a:cubicBezTo>
                  <a:cubicBezTo>
                    <a:pt x="1134" y="4244"/>
                    <a:pt x="1496" y="4012"/>
                    <a:pt x="1873" y="3810"/>
                  </a:cubicBezTo>
                  <a:lnTo>
                    <a:pt x="1873" y="3810"/>
                  </a:lnTo>
                  <a:cubicBezTo>
                    <a:pt x="1925" y="4220"/>
                    <a:pt x="1622" y="4767"/>
                    <a:pt x="1212" y="4767"/>
                  </a:cubicBezTo>
                  <a:cubicBezTo>
                    <a:pt x="1155" y="4767"/>
                    <a:pt x="1097" y="4757"/>
                    <a:pt x="1038" y="4735"/>
                  </a:cubicBezTo>
                  <a:cubicBezTo>
                    <a:pt x="1004" y="4722"/>
                    <a:pt x="973" y="4716"/>
                    <a:pt x="945" y="4716"/>
                  </a:cubicBezTo>
                  <a:cubicBezTo>
                    <a:pt x="707" y="4716"/>
                    <a:pt x="641" y="5114"/>
                    <a:pt x="912" y="5200"/>
                  </a:cubicBezTo>
                  <a:cubicBezTo>
                    <a:pt x="1021" y="5242"/>
                    <a:pt x="1130" y="5262"/>
                    <a:pt x="1235" y="5262"/>
                  </a:cubicBezTo>
                  <a:cubicBezTo>
                    <a:pt x="1904" y="5262"/>
                    <a:pt x="2448" y="4477"/>
                    <a:pt x="2390" y="3781"/>
                  </a:cubicBezTo>
                  <a:cubicBezTo>
                    <a:pt x="4091" y="3663"/>
                    <a:pt x="5104" y="1777"/>
                    <a:pt x="4675" y="181"/>
                  </a:cubicBezTo>
                  <a:cubicBezTo>
                    <a:pt x="4636" y="55"/>
                    <a:pt x="4538" y="1"/>
                    <a:pt x="4441" y="1"/>
                  </a:cubicBezTo>
                  <a:close/>
                </a:path>
              </a:pathLst>
            </a:custGeom>
            <a:solidFill>
              <a:srgbClr val="5A25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498" name="Google Shape;1498;p40"/>
            <p:cNvGrpSpPr/>
            <p:nvPr/>
          </p:nvGrpSpPr>
          <p:grpSpPr>
            <a:xfrm>
              <a:off x="505297" y="975898"/>
              <a:ext cx="197981" cy="185477"/>
              <a:chOff x="352959" y="975898"/>
              <a:chExt cx="197981" cy="185477"/>
            </a:xfrm>
          </p:grpSpPr>
          <p:sp>
            <p:nvSpPr>
              <p:cNvPr id="1499" name="Google Shape;1499;p40"/>
              <p:cNvSpPr/>
              <p:nvPr/>
            </p:nvSpPr>
            <p:spPr>
              <a:xfrm>
                <a:off x="352959" y="1090749"/>
                <a:ext cx="180321" cy="70626"/>
              </a:xfrm>
              <a:custGeom>
                <a:avLst/>
                <a:gdLst/>
                <a:ahLst/>
                <a:cxnLst/>
                <a:rect l="l" t="t" r="r" b="b"/>
                <a:pathLst>
                  <a:path w="11926" h="4671" extrusionOk="0">
                    <a:moveTo>
                      <a:pt x="5003" y="1"/>
                    </a:moveTo>
                    <a:cubicBezTo>
                      <a:pt x="3652" y="1"/>
                      <a:pt x="2343" y="311"/>
                      <a:pt x="1169" y="1101"/>
                    </a:cubicBezTo>
                    <a:cubicBezTo>
                      <a:pt x="1" y="1959"/>
                      <a:pt x="526" y="3933"/>
                      <a:pt x="1945" y="4361"/>
                    </a:cubicBezTo>
                    <a:cubicBezTo>
                      <a:pt x="2976" y="4586"/>
                      <a:pt x="4000" y="4670"/>
                      <a:pt x="5020" y="4670"/>
                    </a:cubicBezTo>
                    <a:cubicBezTo>
                      <a:pt x="6379" y="4670"/>
                      <a:pt x="7731" y="4522"/>
                      <a:pt x="9087" y="4361"/>
                    </a:cubicBezTo>
                    <a:cubicBezTo>
                      <a:pt x="9612" y="3689"/>
                      <a:pt x="10262" y="3038"/>
                      <a:pt x="11001" y="2454"/>
                    </a:cubicBezTo>
                    <a:cubicBezTo>
                      <a:pt x="11275" y="2269"/>
                      <a:pt x="11586" y="2084"/>
                      <a:pt x="11926" y="1929"/>
                    </a:cubicBezTo>
                    <a:cubicBezTo>
                      <a:pt x="9816" y="935"/>
                      <a:pt x="7346" y="1"/>
                      <a:pt x="5003" y="1"/>
                    </a:cubicBezTo>
                    <a:close/>
                  </a:path>
                </a:pathLst>
              </a:custGeom>
              <a:solidFill>
                <a:srgbClr val="000000">
                  <a:alpha val="162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00" name="Google Shape;1500;p40"/>
              <p:cNvSpPr/>
              <p:nvPr/>
            </p:nvSpPr>
            <p:spPr>
              <a:xfrm>
                <a:off x="401328" y="975898"/>
                <a:ext cx="149612" cy="155645"/>
              </a:xfrm>
              <a:custGeom>
                <a:avLst/>
                <a:gdLst/>
                <a:ahLst/>
                <a:cxnLst/>
                <a:rect l="l" t="t" r="r" b="b"/>
                <a:pathLst>
                  <a:path w="9895" h="10294" extrusionOk="0">
                    <a:moveTo>
                      <a:pt x="2350" y="0"/>
                    </a:moveTo>
                    <a:cubicBezTo>
                      <a:pt x="970" y="0"/>
                      <a:pt x="0" y="1723"/>
                      <a:pt x="654" y="3056"/>
                    </a:cubicBezTo>
                    <a:cubicBezTo>
                      <a:pt x="2376" y="6043"/>
                      <a:pt x="5089" y="8047"/>
                      <a:pt x="7492" y="10294"/>
                    </a:cubicBezTo>
                    <a:cubicBezTo>
                      <a:pt x="7618" y="10235"/>
                      <a:pt x="7706" y="10146"/>
                      <a:pt x="7802" y="10050"/>
                    </a:cubicBezTo>
                    <a:cubicBezTo>
                      <a:pt x="8387" y="9621"/>
                      <a:pt x="9126" y="9281"/>
                      <a:pt x="9895" y="9067"/>
                    </a:cubicBezTo>
                    <a:cubicBezTo>
                      <a:pt x="8690" y="5274"/>
                      <a:pt x="6753" y="994"/>
                      <a:pt x="2716" y="40"/>
                    </a:cubicBezTo>
                    <a:cubicBezTo>
                      <a:pt x="2592" y="13"/>
                      <a:pt x="2469" y="0"/>
                      <a:pt x="2350" y="0"/>
                    </a:cubicBezTo>
                    <a:close/>
                  </a:path>
                </a:pathLst>
              </a:custGeom>
              <a:solidFill>
                <a:srgbClr val="000000">
                  <a:alpha val="162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501" name="Google Shape;1501;p40"/>
            <p:cNvSpPr/>
            <p:nvPr/>
          </p:nvSpPr>
          <p:spPr>
            <a:xfrm>
              <a:off x="479726" y="1025824"/>
              <a:ext cx="217531" cy="118359"/>
            </a:xfrm>
            <a:custGeom>
              <a:avLst/>
              <a:gdLst/>
              <a:ahLst/>
              <a:cxnLst/>
              <a:rect l="l" t="t" r="r" b="b"/>
              <a:pathLst>
                <a:path w="14387" h="7828" extrusionOk="0">
                  <a:moveTo>
                    <a:pt x="3888" y="0"/>
                  </a:moveTo>
                  <a:cubicBezTo>
                    <a:pt x="3245" y="0"/>
                    <a:pt x="2594" y="79"/>
                    <a:pt x="1937" y="250"/>
                  </a:cubicBezTo>
                  <a:cubicBezTo>
                    <a:pt x="185" y="775"/>
                    <a:pt x="0" y="3333"/>
                    <a:pt x="1479" y="4404"/>
                  </a:cubicBezTo>
                  <a:cubicBezTo>
                    <a:pt x="4591" y="6319"/>
                    <a:pt x="8103" y="6962"/>
                    <a:pt x="11518" y="7827"/>
                  </a:cubicBezTo>
                  <a:cubicBezTo>
                    <a:pt x="11858" y="7428"/>
                    <a:pt x="12257" y="7088"/>
                    <a:pt x="12693" y="6748"/>
                  </a:cubicBezTo>
                  <a:cubicBezTo>
                    <a:pt x="13181" y="6408"/>
                    <a:pt x="13765" y="6105"/>
                    <a:pt x="14386" y="5883"/>
                  </a:cubicBezTo>
                  <a:cubicBezTo>
                    <a:pt x="11571" y="3049"/>
                    <a:pt x="7889" y="0"/>
                    <a:pt x="3888" y="0"/>
                  </a:cubicBezTo>
                  <a:close/>
                </a:path>
              </a:pathLst>
            </a:custGeom>
            <a:solidFill>
              <a:srgbClr val="EF41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502" name="Google Shape;1502;p40"/>
            <p:cNvGrpSpPr/>
            <p:nvPr/>
          </p:nvGrpSpPr>
          <p:grpSpPr>
            <a:xfrm>
              <a:off x="391183" y="1161314"/>
              <a:ext cx="160756" cy="140616"/>
              <a:chOff x="391183" y="1161314"/>
              <a:chExt cx="160756" cy="140616"/>
            </a:xfrm>
          </p:grpSpPr>
          <p:sp>
            <p:nvSpPr>
              <p:cNvPr id="1503" name="Google Shape;1503;p40"/>
              <p:cNvSpPr/>
              <p:nvPr/>
            </p:nvSpPr>
            <p:spPr>
              <a:xfrm>
                <a:off x="423087" y="1161314"/>
                <a:ext cx="125163" cy="94470"/>
              </a:xfrm>
              <a:custGeom>
                <a:avLst/>
                <a:gdLst/>
                <a:ahLst/>
                <a:cxnLst/>
                <a:rect l="l" t="t" r="r" b="b"/>
                <a:pathLst>
                  <a:path w="8278" h="6248" extrusionOk="0">
                    <a:moveTo>
                      <a:pt x="1650" y="1"/>
                    </a:moveTo>
                    <a:cubicBezTo>
                      <a:pt x="794" y="1"/>
                      <a:pt x="1" y="766"/>
                      <a:pt x="234" y="1639"/>
                    </a:cubicBezTo>
                    <a:cubicBezTo>
                      <a:pt x="1129" y="4537"/>
                      <a:pt x="4544" y="5609"/>
                      <a:pt x="7287" y="6230"/>
                    </a:cubicBezTo>
                    <a:cubicBezTo>
                      <a:pt x="7344" y="6242"/>
                      <a:pt x="7399" y="6248"/>
                      <a:pt x="7450" y="6248"/>
                    </a:cubicBezTo>
                    <a:cubicBezTo>
                      <a:pt x="8042" y="6248"/>
                      <a:pt x="8278" y="5475"/>
                      <a:pt x="7938" y="4965"/>
                    </a:cubicBezTo>
                    <a:lnTo>
                      <a:pt x="7901" y="4965"/>
                    </a:lnTo>
                    <a:cubicBezTo>
                      <a:pt x="6053" y="3332"/>
                      <a:pt x="4485" y="1269"/>
                      <a:pt x="2171" y="101"/>
                    </a:cubicBezTo>
                    <a:cubicBezTo>
                      <a:pt x="2000" y="32"/>
                      <a:pt x="1824" y="1"/>
                      <a:pt x="1650" y="1"/>
                    </a:cubicBezTo>
                    <a:close/>
                  </a:path>
                </a:pathLst>
              </a:custGeom>
              <a:solidFill>
                <a:srgbClr val="000000">
                  <a:alpha val="162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04" name="Google Shape;1504;p40"/>
              <p:cNvSpPr/>
              <p:nvPr/>
            </p:nvSpPr>
            <p:spPr>
              <a:xfrm>
                <a:off x="391183" y="1237277"/>
                <a:ext cx="160756" cy="64653"/>
              </a:xfrm>
              <a:custGeom>
                <a:avLst/>
                <a:gdLst/>
                <a:ahLst/>
                <a:cxnLst/>
                <a:rect l="l" t="t" r="r" b="b"/>
                <a:pathLst>
                  <a:path w="10632" h="4276" extrusionOk="0">
                    <a:moveTo>
                      <a:pt x="9427" y="1"/>
                    </a:moveTo>
                    <a:cubicBezTo>
                      <a:pt x="6721" y="311"/>
                      <a:pt x="3912" y="67"/>
                      <a:pt x="1265" y="1080"/>
                    </a:cubicBezTo>
                    <a:cubicBezTo>
                      <a:pt x="186" y="1605"/>
                      <a:pt x="1" y="3239"/>
                      <a:pt x="1051" y="3793"/>
                    </a:cubicBezTo>
                    <a:cubicBezTo>
                      <a:pt x="1772" y="4131"/>
                      <a:pt x="2516" y="4275"/>
                      <a:pt x="3265" y="4275"/>
                    </a:cubicBezTo>
                    <a:cubicBezTo>
                      <a:pt x="5650" y="4275"/>
                      <a:pt x="8085" y="2811"/>
                      <a:pt x="9981" y="1450"/>
                    </a:cubicBezTo>
                    <a:cubicBezTo>
                      <a:pt x="10632" y="991"/>
                      <a:pt x="10166" y="97"/>
                      <a:pt x="9427" y="1"/>
                    </a:cubicBezTo>
                    <a:close/>
                  </a:path>
                </a:pathLst>
              </a:custGeom>
              <a:solidFill>
                <a:srgbClr val="000000">
                  <a:alpha val="162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505" name="Google Shape;1505;p40"/>
            <p:cNvSpPr/>
            <p:nvPr/>
          </p:nvSpPr>
          <p:spPr>
            <a:xfrm>
              <a:off x="371391" y="1184599"/>
              <a:ext cx="179550" cy="80196"/>
            </a:xfrm>
            <a:custGeom>
              <a:avLst/>
              <a:gdLst/>
              <a:ahLst/>
              <a:cxnLst/>
              <a:rect l="l" t="t" r="r" b="b"/>
              <a:pathLst>
                <a:path w="11875" h="5304" extrusionOk="0">
                  <a:moveTo>
                    <a:pt x="2315" y="1"/>
                  </a:moveTo>
                  <a:cubicBezTo>
                    <a:pt x="999" y="1"/>
                    <a:pt x="0" y="1538"/>
                    <a:pt x="726" y="2627"/>
                  </a:cubicBezTo>
                  <a:cubicBezTo>
                    <a:pt x="2310" y="4753"/>
                    <a:pt x="5014" y="5303"/>
                    <a:pt x="7688" y="5303"/>
                  </a:cubicBezTo>
                  <a:cubicBezTo>
                    <a:pt x="8809" y="5303"/>
                    <a:pt x="9924" y="5207"/>
                    <a:pt x="10950" y="5089"/>
                  </a:cubicBezTo>
                  <a:cubicBezTo>
                    <a:pt x="11845" y="4934"/>
                    <a:pt x="11874" y="3795"/>
                    <a:pt x="11172" y="3329"/>
                  </a:cubicBezTo>
                  <a:cubicBezTo>
                    <a:pt x="8274" y="2161"/>
                    <a:pt x="5590" y="409"/>
                    <a:pt x="2389" y="3"/>
                  </a:cubicBezTo>
                  <a:cubicBezTo>
                    <a:pt x="2364" y="1"/>
                    <a:pt x="2340" y="1"/>
                    <a:pt x="2315" y="1"/>
                  </a:cubicBezTo>
                  <a:close/>
                </a:path>
              </a:pathLst>
            </a:custGeom>
            <a:solidFill>
              <a:srgbClr val="EF41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6" name="Google Shape;2715;p36">
            <a:extLst>
              <a:ext uri="{FF2B5EF4-FFF2-40B4-BE49-F238E27FC236}">
                <a16:creationId xmlns:a16="http://schemas.microsoft.com/office/drawing/2014/main" id="{9AE37583-3B5D-3B2B-E598-6DC5ED012CC1}"/>
              </a:ext>
            </a:extLst>
          </p:cNvPr>
          <p:cNvSpPr txBox="1">
            <a:spLocks/>
          </p:cNvSpPr>
          <p:nvPr/>
        </p:nvSpPr>
        <p:spPr>
          <a:xfrm>
            <a:off x="2552363" y="1304401"/>
            <a:ext cx="7029569" cy="609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6000"/>
              <a:buFont typeface="Arvo"/>
              <a:buNone/>
              <a:defRPr sz="3500" b="1" i="0" u="none" strike="noStrike" cap="none">
                <a:solidFill>
                  <a:schemeClr val="dk1"/>
                </a:solidFill>
                <a:latin typeface="Arvo"/>
                <a:ea typeface="Arvo"/>
                <a:cs typeface="Arvo"/>
                <a:sym typeface="Arvo"/>
              </a:defRPr>
            </a:lvl1pPr>
            <a:lvl2pPr marR="0" lvl="1" algn="ctr" rtl="0">
              <a:lnSpc>
                <a:spcPct val="100000"/>
              </a:lnSpc>
              <a:spcBef>
                <a:spcPts val="0"/>
              </a:spcBef>
              <a:spcAft>
                <a:spcPts val="0"/>
              </a:spcAft>
              <a:buClr>
                <a:schemeClr val="accent3"/>
              </a:buClr>
              <a:buSzPts val="6000"/>
              <a:buFont typeface="Arvo"/>
              <a:buNone/>
              <a:defRPr sz="6000" b="1" i="0" u="none" strike="noStrike" cap="none">
                <a:solidFill>
                  <a:schemeClr val="accent3"/>
                </a:solidFill>
                <a:latin typeface="Arvo"/>
                <a:ea typeface="Arvo"/>
                <a:cs typeface="Arvo"/>
                <a:sym typeface="Arvo"/>
              </a:defRPr>
            </a:lvl2pPr>
            <a:lvl3pPr marR="0" lvl="2" algn="ctr" rtl="0">
              <a:lnSpc>
                <a:spcPct val="100000"/>
              </a:lnSpc>
              <a:spcBef>
                <a:spcPts val="0"/>
              </a:spcBef>
              <a:spcAft>
                <a:spcPts val="0"/>
              </a:spcAft>
              <a:buClr>
                <a:schemeClr val="accent3"/>
              </a:buClr>
              <a:buSzPts val="6000"/>
              <a:buFont typeface="Arvo"/>
              <a:buNone/>
              <a:defRPr sz="6000" b="1" i="0" u="none" strike="noStrike" cap="none">
                <a:solidFill>
                  <a:schemeClr val="accent3"/>
                </a:solidFill>
                <a:latin typeface="Arvo"/>
                <a:ea typeface="Arvo"/>
                <a:cs typeface="Arvo"/>
                <a:sym typeface="Arvo"/>
              </a:defRPr>
            </a:lvl3pPr>
            <a:lvl4pPr marR="0" lvl="3" algn="ctr" rtl="0">
              <a:lnSpc>
                <a:spcPct val="100000"/>
              </a:lnSpc>
              <a:spcBef>
                <a:spcPts val="0"/>
              </a:spcBef>
              <a:spcAft>
                <a:spcPts val="0"/>
              </a:spcAft>
              <a:buClr>
                <a:schemeClr val="accent3"/>
              </a:buClr>
              <a:buSzPts val="6000"/>
              <a:buFont typeface="Arvo"/>
              <a:buNone/>
              <a:defRPr sz="6000" b="1" i="0" u="none" strike="noStrike" cap="none">
                <a:solidFill>
                  <a:schemeClr val="accent3"/>
                </a:solidFill>
                <a:latin typeface="Arvo"/>
                <a:ea typeface="Arvo"/>
                <a:cs typeface="Arvo"/>
                <a:sym typeface="Arvo"/>
              </a:defRPr>
            </a:lvl4pPr>
            <a:lvl5pPr marR="0" lvl="4" algn="ctr" rtl="0">
              <a:lnSpc>
                <a:spcPct val="100000"/>
              </a:lnSpc>
              <a:spcBef>
                <a:spcPts val="0"/>
              </a:spcBef>
              <a:spcAft>
                <a:spcPts val="0"/>
              </a:spcAft>
              <a:buClr>
                <a:schemeClr val="accent3"/>
              </a:buClr>
              <a:buSzPts val="6000"/>
              <a:buFont typeface="Arvo"/>
              <a:buNone/>
              <a:defRPr sz="6000" b="1" i="0" u="none" strike="noStrike" cap="none">
                <a:solidFill>
                  <a:schemeClr val="accent3"/>
                </a:solidFill>
                <a:latin typeface="Arvo"/>
                <a:ea typeface="Arvo"/>
                <a:cs typeface="Arvo"/>
                <a:sym typeface="Arvo"/>
              </a:defRPr>
            </a:lvl5pPr>
            <a:lvl6pPr marR="0" lvl="5" algn="ctr" rtl="0">
              <a:lnSpc>
                <a:spcPct val="100000"/>
              </a:lnSpc>
              <a:spcBef>
                <a:spcPts val="0"/>
              </a:spcBef>
              <a:spcAft>
                <a:spcPts val="0"/>
              </a:spcAft>
              <a:buClr>
                <a:schemeClr val="accent3"/>
              </a:buClr>
              <a:buSzPts val="6000"/>
              <a:buFont typeface="Arvo"/>
              <a:buNone/>
              <a:defRPr sz="6000" b="1" i="0" u="none" strike="noStrike" cap="none">
                <a:solidFill>
                  <a:schemeClr val="accent3"/>
                </a:solidFill>
                <a:latin typeface="Arvo"/>
                <a:ea typeface="Arvo"/>
                <a:cs typeface="Arvo"/>
                <a:sym typeface="Arvo"/>
              </a:defRPr>
            </a:lvl6pPr>
            <a:lvl7pPr marR="0" lvl="6" algn="ctr" rtl="0">
              <a:lnSpc>
                <a:spcPct val="100000"/>
              </a:lnSpc>
              <a:spcBef>
                <a:spcPts val="0"/>
              </a:spcBef>
              <a:spcAft>
                <a:spcPts val="0"/>
              </a:spcAft>
              <a:buClr>
                <a:schemeClr val="accent3"/>
              </a:buClr>
              <a:buSzPts val="6000"/>
              <a:buFont typeface="Arvo"/>
              <a:buNone/>
              <a:defRPr sz="6000" b="1" i="0" u="none" strike="noStrike" cap="none">
                <a:solidFill>
                  <a:schemeClr val="accent3"/>
                </a:solidFill>
                <a:latin typeface="Arvo"/>
                <a:ea typeface="Arvo"/>
                <a:cs typeface="Arvo"/>
                <a:sym typeface="Arvo"/>
              </a:defRPr>
            </a:lvl7pPr>
            <a:lvl8pPr marR="0" lvl="7" algn="ctr" rtl="0">
              <a:lnSpc>
                <a:spcPct val="100000"/>
              </a:lnSpc>
              <a:spcBef>
                <a:spcPts val="0"/>
              </a:spcBef>
              <a:spcAft>
                <a:spcPts val="0"/>
              </a:spcAft>
              <a:buClr>
                <a:schemeClr val="accent3"/>
              </a:buClr>
              <a:buSzPts val="6000"/>
              <a:buFont typeface="Arvo"/>
              <a:buNone/>
              <a:defRPr sz="6000" b="1" i="0" u="none" strike="noStrike" cap="none">
                <a:solidFill>
                  <a:schemeClr val="accent3"/>
                </a:solidFill>
                <a:latin typeface="Arvo"/>
                <a:ea typeface="Arvo"/>
                <a:cs typeface="Arvo"/>
                <a:sym typeface="Arvo"/>
              </a:defRPr>
            </a:lvl8pPr>
            <a:lvl9pPr marR="0" lvl="8" algn="ctr" rtl="0">
              <a:lnSpc>
                <a:spcPct val="100000"/>
              </a:lnSpc>
              <a:spcBef>
                <a:spcPts val="0"/>
              </a:spcBef>
              <a:spcAft>
                <a:spcPts val="0"/>
              </a:spcAft>
              <a:buClr>
                <a:schemeClr val="accent3"/>
              </a:buClr>
              <a:buSzPts val="6000"/>
              <a:buFont typeface="Arvo"/>
              <a:buNone/>
              <a:defRPr sz="6000" b="1" i="0" u="none" strike="noStrike" cap="none">
                <a:solidFill>
                  <a:schemeClr val="accent3"/>
                </a:solidFill>
                <a:latin typeface="Arvo"/>
                <a:ea typeface="Arvo"/>
                <a:cs typeface="Arvo"/>
                <a:sym typeface="Arvo"/>
              </a:defRPr>
            </a:lvl9pPr>
          </a:lstStyle>
          <a:p>
            <a:pPr>
              <a:spcBef>
                <a:spcPct val="50000"/>
              </a:spcBef>
            </a:pPr>
            <a:r>
              <a:rPr lang="en-US" altLang="en-US" sz="5400" dirty="0">
                <a:solidFill>
                  <a:schemeClr val="accent5">
                    <a:lumMod val="10000"/>
                  </a:schemeClr>
                </a:solidFill>
                <a:latin typeface="+mj-lt"/>
                <a:cs typeface="Times New Roman" panose="02020603050405020304" pitchFamily="18" charset="0"/>
              </a:rPr>
              <a:t>BẢO VỆ CÁI ĐÚNG, CÁI TỐT (Tiết 2)</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3314"/>
        <p:cNvGrpSpPr/>
        <p:nvPr/>
      </p:nvGrpSpPr>
      <p:grpSpPr>
        <a:xfrm>
          <a:off x="0" y="0"/>
          <a:ext cx="0" cy="0"/>
          <a:chOff x="0" y="0"/>
          <a:chExt cx="0" cy="0"/>
        </a:xfrm>
      </p:grpSpPr>
      <p:sp>
        <p:nvSpPr>
          <p:cNvPr id="3316" name="Google Shape;3316;p57"/>
          <p:cNvSpPr txBox="1">
            <a:spLocks noGrp="1"/>
          </p:cNvSpPr>
          <p:nvPr>
            <p:ph type="subTitle" idx="3"/>
          </p:nvPr>
        </p:nvSpPr>
        <p:spPr>
          <a:xfrm>
            <a:off x="2309500" y="1955662"/>
            <a:ext cx="9964929" cy="792000"/>
          </a:xfrm>
          <a:prstGeom prst="rect">
            <a:avLst/>
          </a:prstGeom>
        </p:spPr>
        <p:txBody>
          <a:bodyPr spcFirstLastPara="1" wrap="square" lIns="19200" tIns="19200" rIns="19200" bIns="19200" anchor="ctr" anchorCtr="0">
            <a:noAutofit/>
          </a:bodyPr>
          <a:lstStyle/>
          <a:p>
            <a:pPr marL="0" indent="0"/>
            <a:r>
              <a:rPr lang="vi-VN" sz="3200" dirty="0">
                <a:solidFill>
                  <a:srgbClr val="002060"/>
                </a:solidFill>
                <a:latin typeface="+mn-lt"/>
                <a:cs typeface="Pattaya" panose="00000500000000000000" pitchFamily="2" charset="-34"/>
              </a:rPr>
              <a:t>Biết một số cách đơn giản để bảo vệ cái đúng, cái tốt.</a:t>
            </a:r>
            <a:endParaRPr sz="3200" dirty="0">
              <a:solidFill>
                <a:srgbClr val="002060"/>
              </a:solidFill>
              <a:latin typeface="+mn-lt"/>
              <a:cs typeface="Pattaya" panose="00000500000000000000" pitchFamily="2" charset="-34"/>
            </a:endParaRPr>
          </a:p>
        </p:txBody>
      </p:sp>
      <p:sp>
        <p:nvSpPr>
          <p:cNvPr id="3318" name="Google Shape;3318;p57"/>
          <p:cNvSpPr/>
          <p:nvPr/>
        </p:nvSpPr>
        <p:spPr>
          <a:xfrm>
            <a:off x="1046468" y="1913951"/>
            <a:ext cx="1025269" cy="833711"/>
          </a:xfrm>
          <a:prstGeom prst="roundRect">
            <a:avLst>
              <a:gd name="adj" fmla="val 16667"/>
            </a:avLst>
          </a:prstGeom>
          <a:solidFill>
            <a:srgbClr val="FFB43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33" name="Google Shape;3333;p57"/>
          <p:cNvSpPr/>
          <p:nvPr/>
        </p:nvSpPr>
        <p:spPr>
          <a:xfrm>
            <a:off x="1034190" y="3050226"/>
            <a:ext cx="1025269" cy="891408"/>
          </a:xfrm>
          <a:prstGeom prst="roundRect">
            <a:avLst>
              <a:gd name="adj" fmla="val 16667"/>
            </a:avLst>
          </a:prstGeom>
          <a:solidFill>
            <a:srgbClr val="FE5F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35" name="Google Shape;3335;p57"/>
          <p:cNvSpPr txBox="1">
            <a:spLocks noGrp="1"/>
          </p:cNvSpPr>
          <p:nvPr>
            <p:ph type="title"/>
          </p:nvPr>
        </p:nvSpPr>
        <p:spPr>
          <a:xfrm>
            <a:off x="926554" y="1908836"/>
            <a:ext cx="1382946" cy="791600"/>
          </a:xfrm>
          <a:prstGeom prst="rect">
            <a:avLst/>
          </a:prstGeom>
        </p:spPr>
        <p:txBody>
          <a:bodyPr spcFirstLastPara="1" wrap="square" lIns="19200" tIns="19200" rIns="19200" bIns="19200" anchor="ctr" anchorCtr="0">
            <a:noAutofit/>
          </a:bodyPr>
          <a:lstStyle/>
          <a:p>
            <a:r>
              <a:rPr lang="vi-VN" dirty="0"/>
              <a:t>01</a:t>
            </a:r>
            <a:endParaRPr dirty="0"/>
          </a:p>
        </p:txBody>
      </p:sp>
      <p:sp>
        <p:nvSpPr>
          <p:cNvPr id="3336" name="Google Shape;3336;p57"/>
          <p:cNvSpPr txBox="1">
            <a:spLocks noGrp="1"/>
          </p:cNvSpPr>
          <p:nvPr>
            <p:ph type="title" idx="2"/>
          </p:nvPr>
        </p:nvSpPr>
        <p:spPr>
          <a:xfrm>
            <a:off x="1105886" y="3125760"/>
            <a:ext cx="906431" cy="733815"/>
          </a:xfrm>
          <a:prstGeom prst="rect">
            <a:avLst/>
          </a:prstGeom>
        </p:spPr>
        <p:txBody>
          <a:bodyPr spcFirstLastPara="1" wrap="square" lIns="19200" tIns="19200" rIns="19200" bIns="19200" anchor="ctr" anchorCtr="0">
            <a:noAutofit/>
          </a:bodyPr>
          <a:lstStyle/>
          <a:p>
            <a:r>
              <a:rPr lang="vi-VN" dirty="0"/>
              <a:t>02</a:t>
            </a:r>
            <a:endParaRPr dirty="0"/>
          </a:p>
        </p:txBody>
      </p:sp>
      <p:sp>
        <p:nvSpPr>
          <p:cNvPr id="3340" name="Google Shape;3340;p57"/>
          <p:cNvSpPr/>
          <p:nvPr/>
        </p:nvSpPr>
        <p:spPr>
          <a:xfrm>
            <a:off x="1057586" y="1929419"/>
            <a:ext cx="988769" cy="797795"/>
          </a:xfrm>
          <a:custGeom>
            <a:avLst/>
            <a:gdLst/>
            <a:ahLst/>
            <a:cxnLst/>
            <a:rect l="l" t="t" r="r" b="b"/>
            <a:pathLst>
              <a:path w="76653" h="34973" fill="none" extrusionOk="0">
                <a:moveTo>
                  <a:pt x="71487" y="34973"/>
                </a:moveTo>
                <a:lnTo>
                  <a:pt x="5166" y="34973"/>
                </a:lnTo>
                <a:cubicBezTo>
                  <a:pt x="2307" y="34973"/>
                  <a:pt x="0" y="32667"/>
                  <a:pt x="0" y="29807"/>
                </a:cubicBezTo>
                <a:lnTo>
                  <a:pt x="0" y="5100"/>
                </a:lnTo>
                <a:cubicBezTo>
                  <a:pt x="0" y="2306"/>
                  <a:pt x="2307" y="0"/>
                  <a:pt x="5166" y="0"/>
                </a:cubicBezTo>
                <a:lnTo>
                  <a:pt x="71487" y="0"/>
                </a:lnTo>
                <a:cubicBezTo>
                  <a:pt x="74347" y="0"/>
                  <a:pt x="76653" y="2306"/>
                  <a:pt x="76653" y="5100"/>
                </a:cubicBezTo>
                <a:lnTo>
                  <a:pt x="76653" y="29807"/>
                </a:lnTo>
                <a:cubicBezTo>
                  <a:pt x="76653" y="32667"/>
                  <a:pt x="74347" y="34973"/>
                  <a:pt x="71487" y="34973"/>
                </a:cubicBezTo>
                <a:close/>
              </a:path>
            </a:pathLst>
          </a:custGeom>
          <a:noFill/>
          <a:ln w="28575" cap="flat" cmpd="sng">
            <a:solidFill>
              <a:srgbClr val="5A2543"/>
            </a:solidFill>
            <a:prstDash val="solid"/>
            <a:miter lim="13177"/>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41" name="Google Shape;3341;p57"/>
          <p:cNvSpPr/>
          <p:nvPr/>
        </p:nvSpPr>
        <p:spPr>
          <a:xfrm>
            <a:off x="1133157" y="3132130"/>
            <a:ext cx="936576" cy="739558"/>
          </a:xfrm>
          <a:custGeom>
            <a:avLst/>
            <a:gdLst/>
            <a:ahLst/>
            <a:cxnLst/>
            <a:rect l="l" t="t" r="r" b="b"/>
            <a:pathLst>
              <a:path w="76653" h="34973" fill="none" extrusionOk="0">
                <a:moveTo>
                  <a:pt x="71487" y="34973"/>
                </a:moveTo>
                <a:lnTo>
                  <a:pt x="5166" y="34973"/>
                </a:lnTo>
                <a:cubicBezTo>
                  <a:pt x="2307" y="34973"/>
                  <a:pt x="0" y="32667"/>
                  <a:pt x="0" y="29807"/>
                </a:cubicBezTo>
                <a:lnTo>
                  <a:pt x="0" y="5100"/>
                </a:lnTo>
                <a:cubicBezTo>
                  <a:pt x="0" y="2306"/>
                  <a:pt x="2307" y="0"/>
                  <a:pt x="5166" y="0"/>
                </a:cubicBezTo>
                <a:lnTo>
                  <a:pt x="71487" y="0"/>
                </a:lnTo>
                <a:cubicBezTo>
                  <a:pt x="74347" y="0"/>
                  <a:pt x="76653" y="2306"/>
                  <a:pt x="76653" y="5100"/>
                </a:cubicBezTo>
                <a:lnTo>
                  <a:pt x="76653" y="29807"/>
                </a:lnTo>
                <a:cubicBezTo>
                  <a:pt x="76653" y="32667"/>
                  <a:pt x="74347" y="34973"/>
                  <a:pt x="71487" y="34973"/>
                </a:cubicBezTo>
                <a:close/>
              </a:path>
            </a:pathLst>
          </a:custGeom>
          <a:noFill/>
          <a:ln w="28575" cap="flat" cmpd="sng">
            <a:solidFill>
              <a:srgbClr val="5A2543"/>
            </a:solidFill>
            <a:prstDash val="solid"/>
            <a:miter lim="13177"/>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3343" name="Google Shape;3343;p57"/>
          <p:cNvGrpSpPr/>
          <p:nvPr/>
        </p:nvGrpSpPr>
        <p:grpSpPr>
          <a:xfrm>
            <a:off x="1221305" y="1256200"/>
            <a:ext cx="586987" cy="555955"/>
            <a:chOff x="2418481" y="400462"/>
            <a:chExt cx="440240" cy="416966"/>
          </a:xfrm>
        </p:grpSpPr>
        <p:grpSp>
          <p:nvGrpSpPr>
            <p:cNvPr id="3344" name="Google Shape;3344;p57"/>
            <p:cNvGrpSpPr/>
            <p:nvPr/>
          </p:nvGrpSpPr>
          <p:grpSpPr>
            <a:xfrm>
              <a:off x="2650628" y="619288"/>
              <a:ext cx="208093" cy="175380"/>
              <a:chOff x="2222003" y="304963"/>
              <a:chExt cx="208093" cy="175380"/>
            </a:xfrm>
          </p:grpSpPr>
          <p:sp>
            <p:nvSpPr>
              <p:cNvPr id="3345" name="Google Shape;3345;p57"/>
              <p:cNvSpPr/>
              <p:nvPr/>
            </p:nvSpPr>
            <p:spPr>
              <a:xfrm>
                <a:off x="2223202" y="304963"/>
                <a:ext cx="124875" cy="152925"/>
              </a:xfrm>
              <a:custGeom>
                <a:avLst/>
                <a:gdLst/>
                <a:ahLst/>
                <a:cxnLst/>
                <a:rect l="l" t="t" r="r" b="b"/>
                <a:pathLst>
                  <a:path w="6562" h="8036" extrusionOk="0">
                    <a:moveTo>
                      <a:pt x="5057" y="1"/>
                    </a:moveTo>
                    <a:cubicBezTo>
                      <a:pt x="4719" y="1"/>
                      <a:pt x="4375" y="113"/>
                      <a:pt x="4099" y="359"/>
                    </a:cubicBezTo>
                    <a:cubicBezTo>
                      <a:pt x="2251" y="2237"/>
                      <a:pt x="1416" y="4706"/>
                      <a:pt x="152" y="6924"/>
                    </a:cubicBezTo>
                    <a:cubicBezTo>
                      <a:pt x="1" y="7448"/>
                      <a:pt x="361" y="8036"/>
                      <a:pt x="851" y="8036"/>
                    </a:cubicBezTo>
                    <a:cubicBezTo>
                      <a:pt x="962" y="8036"/>
                      <a:pt x="1081" y="8005"/>
                      <a:pt x="1201" y="7937"/>
                    </a:cubicBezTo>
                    <a:cubicBezTo>
                      <a:pt x="3634" y="6429"/>
                      <a:pt x="6561" y="4240"/>
                      <a:pt x="6435" y="1195"/>
                    </a:cubicBezTo>
                    <a:cubicBezTo>
                      <a:pt x="6396" y="454"/>
                      <a:pt x="5737" y="1"/>
                      <a:pt x="5057"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46" name="Google Shape;3346;p57"/>
              <p:cNvSpPr/>
              <p:nvPr/>
            </p:nvSpPr>
            <p:spPr>
              <a:xfrm>
                <a:off x="2222003" y="402492"/>
                <a:ext cx="208093" cy="77852"/>
              </a:xfrm>
              <a:custGeom>
                <a:avLst/>
                <a:gdLst/>
                <a:ahLst/>
                <a:cxnLst/>
                <a:rect l="l" t="t" r="r" b="b"/>
                <a:pathLst>
                  <a:path w="10935" h="4091" extrusionOk="0">
                    <a:moveTo>
                      <a:pt x="8593" y="1"/>
                    </a:moveTo>
                    <a:cubicBezTo>
                      <a:pt x="5866" y="1"/>
                      <a:pt x="3378" y="1091"/>
                      <a:pt x="836" y="1673"/>
                    </a:cubicBezTo>
                    <a:lnTo>
                      <a:pt x="799" y="1673"/>
                    </a:lnTo>
                    <a:cubicBezTo>
                      <a:pt x="126" y="1984"/>
                      <a:pt x="0" y="2997"/>
                      <a:pt x="769" y="3248"/>
                    </a:cubicBezTo>
                    <a:cubicBezTo>
                      <a:pt x="2276" y="3681"/>
                      <a:pt x="4028" y="4091"/>
                      <a:pt x="5702" y="4091"/>
                    </a:cubicBezTo>
                    <a:cubicBezTo>
                      <a:pt x="7346" y="4091"/>
                      <a:pt x="8916" y="3696"/>
                      <a:pt x="10106" y="2538"/>
                    </a:cubicBezTo>
                    <a:cubicBezTo>
                      <a:pt x="10934" y="1673"/>
                      <a:pt x="10224" y="136"/>
                      <a:pt x="9027" y="10"/>
                    </a:cubicBezTo>
                    <a:cubicBezTo>
                      <a:pt x="8882" y="4"/>
                      <a:pt x="8737" y="1"/>
                      <a:pt x="859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347" name="Google Shape;3347;p57"/>
            <p:cNvGrpSpPr/>
            <p:nvPr/>
          </p:nvGrpSpPr>
          <p:grpSpPr>
            <a:xfrm>
              <a:off x="2650628" y="619838"/>
              <a:ext cx="208093" cy="175380"/>
              <a:chOff x="2222003" y="304963"/>
              <a:chExt cx="208093" cy="175380"/>
            </a:xfrm>
          </p:grpSpPr>
          <p:sp>
            <p:nvSpPr>
              <p:cNvPr id="3348" name="Google Shape;3348;p57"/>
              <p:cNvSpPr/>
              <p:nvPr/>
            </p:nvSpPr>
            <p:spPr>
              <a:xfrm>
                <a:off x="2223202" y="304963"/>
                <a:ext cx="124875" cy="152925"/>
              </a:xfrm>
              <a:custGeom>
                <a:avLst/>
                <a:gdLst/>
                <a:ahLst/>
                <a:cxnLst/>
                <a:rect l="l" t="t" r="r" b="b"/>
                <a:pathLst>
                  <a:path w="6562" h="8036" extrusionOk="0">
                    <a:moveTo>
                      <a:pt x="5057" y="1"/>
                    </a:moveTo>
                    <a:cubicBezTo>
                      <a:pt x="4719" y="1"/>
                      <a:pt x="4375" y="113"/>
                      <a:pt x="4099" y="359"/>
                    </a:cubicBezTo>
                    <a:cubicBezTo>
                      <a:pt x="2251" y="2237"/>
                      <a:pt x="1416" y="4706"/>
                      <a:pt x="152" y="6924"/>
                    </a:cubicBezTo>
                    <a:cubicBezTo>
                      <a:pt x="1" y="7448"/>
                      <a:pt x="361" y="8036"/>
                      <a:pt x="851" y="8036"/>
                    </a:cubicBezTo>
                    <a:cubicBezTo>
                      <a:pt x="962" y="8036"/>
                      <a:pt x="1081" y="8005"/>
                      <a:pt x="1201" y="7937"/>
                    </a:cubicBezTo>
                    <a:cubicBezTo>
                      <a:pt x="3634" y="6429"/>
                      <a:pt x="6561" y="4240"/>
                      <a:pt x="6435" y="1195"/>
                    </a:cubicBezTo>
                    <a:cubicBezTo>
                      <a:pt x="6396" y="454"/>
                      <a:pt x="5737" y="1"/>
                      <a:pt x="5057" y="1"/>
                    </a:cubicBezTo>
                    <a:close/>
                  </a:path>
                </a:pathLst>
              </a:custGeom>
              <a:solidFill>
                <a:srgbClr val="000000">
                  <a:alpha val="223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49" name="Google Shape;3349;p57"/>
              <p:cNvSpPr/>
              <p:nvPr/>
            </p:nvSpPr>
            <p:spPr>
              <a:xfrm>
                <a:off x="2222003" y="402492"/>
                <a:ext cx="208093" cy="77852"/>
              </a:xfrm>
              <a:custGeom>
                <a:avLst/>
                <a:gdLst/>
                <a:ahLst/>
                <a:cxnLst/>
                <a:rect l="l" t="t" r="r" b="b"/>
                <a:pathLst>
                  <a:path w="10935" h="4091" extrusionOk="0">
                    <a:moveTo>
                      <a:pt x="8593" y="1"/>
                    </a:moveTo>
                    <a:cubicBezTo>
                      <a:pt x="5866" y="1"/>
                      <a:pt x="3378" y="1091"/>
                      <a:pt x="836" y="1673"/>
                    </a:cubicBezTo>
                    <a:lnTo>
                      <a:pt x="799" y="1673"/>
                    </a:lnTo>
                    <a:cubicBezTo>
                      <a:pt x="126" y="1984"/>
                      <a:pt x="0" y="2997"/>
                      <a:pt x="769" y="3248"/>
                    </a:cubicBezTo>
                    <a:cubicBezTo>
                      <a:pt x="2276" y="3681"/>
                      <a:pt x="4028" y="4091"/>
                      <a:pt x="5702" y="4091"/>
                    </a:cubicBezTo>
                    <a:cubicBezTo>
                      <a:pt x="7346" y="4091"/>
                      <a:pt x="8916" y="3696"/>
                      <a:pt x="10106" y="2538"/>
                    </a:cubicBezTo>
                    <a:cubicBezTo>
                      <a:pt x="10934" y="1673"/>
                      <a:pt x="10224" y="136"/>
                      <a:pt x="9027" y="10"/>
                    </a:cubicBezTo>
                    <a:cubicBezTo>
                      <a:pt x="8882" y="4"/>
                      <a:pt x="8737" y="1"/>
                      <a:pt x="8593" y="1"/>
                    </a:cubicBezTo>
                    <a:close/>
                  </a:path>
                </a:pathLst>
              </a:custGeom>
              <a:solidFill>
                <a:srgbClr val="000000">
                  <a:alpha val="223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3350" name="Google Shape;3350;p57"/>
            <p:cNvSpPr/>
            <p:nvPr/>
          </p:nvSpPr>
          <p:spPr>
            <a:xfrm>
              <a:off x="2648382" y="630154"/>
              <a:ext cx="200995" cy="148872"/>
            </a:xfrm>
            <a:custGeom>
              <a:avLst/>
              <a:gdLst/>
              <a:ahLst/>
              <a:cxnLst/>
              <a:rect l="l" t="t" r="r" b="b"/>
              <a:pathLst>
                <a:path w="10562" h="7823" extrusionOk="0">
                  <a:moveTo>
                    <a:pt x="8479" y="0"/>
                  </a:moveTo>
                  <a:cubicBezTo>
                    <a:pt x="8261" y="0"/>
                    <a:pt x="8038" y="40"/>
                    <a:pt x="7821" y="128"/>
                  </a:cubicBezTo>
                  <a:cubicBezTo>
                    <a:pt x="4864" y="1548"/>
                    <a:pt x="2861" y="4135"/>
                    <a:pt x="488" y="6198"/>
                  </a:cubicBezTo>
                  <a:lnTo>
                    <a:pt x="458" y="6198"/>
                  </a:lnTo>
                  <a:cubicBezTo>
                    <a:pt x="0" y="6827"/>
                    <a:pt x="307" y="7823"/>
                    <a:pt x="1063" y="7823"/>
                  </a:cubicBezTo>
                  <a:cubicBezTo>
                    <a:pt x="1125" y="7823"/>
                    <a:pt x="1189" y="7816"/>
                    <a:pt x="1257" y="7802"/>
                  </a:cubicBezTo>
                  <a:cubicBezTo>
                    <a:pt x="4739" y="7063"/>
                    <a:pt x="9086" y="5732"/>
                    <a:pt x="10254" y="2073"/>
                  </a:cubicBezTo>
                  <a:cubicBezTo>
                    <a:pt x="10561" y="995"/>
                    <a:pt x="9567" y="0"/>
                    <a:pt x="8479" y="0"/>
                  </a:cubicBezTo>
                  <a:close/>
                </a:path>
              </a:pathLst>
            </a:custGeom>
            <a:solidFill>
              <a:srgbClr val="01A0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51" name="Google Shape;3351;p57"/>
            <p:cNvSpPr/>
            <p:nvPr/>
          </p:nvSpPr>
          <p:spPr>
            <a:xfrm>
              <a:off x="2418481" y="400462"/>
              <a:ext cx="321207" cy="408917"/>
            </a:xfrm>
            <a:custGeom>
              <a:avLst/>
              <a:gdLst/>
              <a:ahLst/>
              <a:cxnLst/>
              <a:rect l="l" t="t" r="r" b="b"/>
              <a:pathLst>
                <a:path w="16879" h="21488" extrusionOk="0">
                  <a:moveTo>
                    <a:pt x="7889" y="0"/>
                  </a:moveTo>
                  <a:cubicBezTo>
                    <a:pt x="4533" y="185"/>
                    <a:pt x="2248" y="3386"/>
                    <a:pt x="1509" y="6528"/>
                  </a:cubicBezTo>
                  <a:cubicBezTo>
                    <a:pt x="1169" y="7519"/>
                    <a:pt x="866" y="8472"/>
                    <a:pt x="681" y="9485"/>
                  </a:cubicBezTo>
                  <a:cubicBezTo>
                    <a:pt x="1" y="12198"/>
                    <a:pt x="186" y="15185"/>
                    <a:pt x="1450" y="17588"/>
                  </a:cubicBezTo>
                  <a:cubicBezTo>
                    <a:pt x="1760" y="18172"/>
                    <a:pt x="2160" y="18697"/>
                    <a:pt x="2618" y="19192"/>
                  </a:cubicBezTo>
                  <a:cubicBezTo>
                    <a:pt x="3113" y="19687"/>
                    <a:pt x="3668" y="20086"/>
                    <a:pt x="4311" y="20456"/>
                  </a:cubicBezTo>
                  <a:cubicBezTo>
                    <a:pt x="4962" y="20730"/>
                    <a:pt x="5605" y="20944"/>
                    <a:pt x="6285" y="21099"/>
                  </a:cubicBezTo>
                  <a:cubicBezTo>
                    <a:pt x="7041" y="21363"/>
                    <a:pt x="7815" y="21487"/>
                    <a:pt x="8583" y="21487"/>
                  </a:cubicBezTo>
                  <a:cubicBezTo>
                    <a:pt x="12477" y="21487"/>
                    <a:pt x="16200" y="18300"/>
                    <a:pt x="16509" y="14076"/>
                  </a:cubicBezTo>
                  <a:cubicBezTo>
                    <a:pt x="16879" y="9766"/>
                    <a:pt x="15955" y="5049"/>
                    <a:pt x="12754" y="1878"/>
                  </a:cubicBezTo>
                  <a:cubicBezTo>
                    <a:pt x="11460" y="739"/>
                    <a:pt x="9767" y="0"/>
                    <a:pt x="7889"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52" name="Google Shape;3352;p57"/>
            <p:cNvSpPr/>
            <p:nvPr/>
          </p:nvSpPr>
          <p:spPr>
            <a:xfrm>
              <a:off x="2447749" y="581476"/>
              <a:ext cx="262119" cy="227903"/>
            </a:xfrm>
            <a:custGeom>
              <a:avLst/>
              <a:gdLst/>
              <a:ahLst/>
              <a:cxnLst/>
              <a:rect l="l" t="t" r="r" b="b"/>
              <a:pathLst>
                <a:path w="13774" h="11976" extrusionOk="0">
                  <a:moveTo>
                    <a:pt x="7204" y="1"/>
                  </a:moveTo>
                  <a:cubicBezTo>
                    <a:pt x="5440" y="1"/>
                    <a:pt x="3850" y="674"/>
                    <a:pt x="2499" y="1947"/>
                  </a:cubicBezTo>
                  <a:cubicBezTo>
                    <a:pt x="836" y="3522"/>
                    <a:pt x="222" y="5643"/>
                    <a:pt x="38" y="7891"/>
                  </a:cubicBezTo>
                  <a:cubicBezTo>
                    <a:pt x="38" y="8017"/>
                    <a:pt x="38" y="8142"/>
                    <a:pt x="1" y="8261"/>
                  </a:cubicBezTo>
                  <a:cubicBezTo>
                    <a:pt x="311" y="8756"/>
                    <a:pt x="681" y="9251"/>
                    <a:pt x="1080" y="9680"/>
                  </a:cubicBezTo>
                  <a:cubicBezTo>
                    <a:pt x="1575" y="10175"/>
                    <a:pt x="2130" y="10574"/>
                    <a:pt x="2773" y="10944"/>
                  </a:cubicBezTo>
                  <a:cubicBezTo>
                    <a:pt x="3424" y="11218"/>
                    <a:pt x="4067" y="11432"/>
                    <a:pt x="4747" y="11587"/>
                  </a:cubicBezTo>
                  <a:cubicBezTo>
                    <a:pt x="5501" y="11851"/>
                    <a:pt x="6274" y="11975"/>
                    <a:pt x="7040" y="11975"/>
                  </a:cubicBezTo>
                  <a:cubicBezTo>
                    <a:pt x="9684" y="11975"/>
                    <a:pt x="12253" y="10501"/>
                    <a:pt x="13714" y="8231"/>
                  </a:cubicBezTo>
                  <a:cubicBezTo>
                    <a:pt x="13774" y="7736"/>
                    <a:pt x="13744" y="7248"/>
                    <a:pt x="13677" y="6723"/>
                  </a:cubicBezTo>
                  <a:cubicBezTo>
                    <a:pt x="13530" y="5614"/>
                    <a:pt x="13249" y="4564"/>
                    <a:pt x="12694" y="3581"/>
                  </a:cubicBezTo>
                  <a:cubicBezTo>
                    <a:pt x="12169" y="2627"/>
                    <a:pt x="11497" y="1733"/>
                    <a:pt x="10632" y="1052"/>
                  </a:cubicBezTo>
                  <a:cubicBezTo>
                    <a:pt x="9833" y="439"/>
                    <a:pt x="8939" y="158"/>
                    <a:pt x="7948" y="40"/>
                  </a:cubicBezTo>
                  <a:cubicBezTo>
                    <a:pt x="7697" y="14"/>
                    <a:pt x="7449" y="1"/>
                    <a:pt x="7204" y="1"/>
                  </a:cubicBezTo>
                  <a:close/>
                </a:path>
              </a:pathLst>
            </a:custGeom>
            <a:solidFill>
              <a:srgbClr val="BC7BF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3353" name="Google Shape;3353;p57"/>
            <p:cNvGrpSpPr/>
            <p:nvPr/>
          </p:nvGrpSpPr>
          <p:grpSpPr>
            <a:xfrm>
              <a:off x="2702069" y="444098"/>
              <a:ext cx="127748" cy="165210"/>
              <a:chOff x="2273444" y="129773"/>
              <a:chExt cx="127748" cy="165210"/>
            </a:xfrm>
          </p:grpSpPr>
          <p:sp>
            <p:nvSpPr>
              <p:cNvPr id="3354" name="Google Shape;3354;p57"/>
              <p:cNvSpPr/>
              <p:nvPr/>
            </p:nvSpPr>
            <p:spPr>
              <a:xfrm>
                <a:off x="2273631" y="129773"/>
                <a:ext cx="85654" cy="160937"/>
              </a:xfrm>
              <a:custGeom>
                <a:avLst/>
                <a:gdLst/>
                <a:ahLst/>
                <a:cxnLst/>
                <a:rect l="l" t="t" r="r" b="b"/>
                <a:pathLst>
                  <a:path w="4501" h="8457" extrusionOk="0">
                    <a:moveTo>
                      <a:pt x="3372" y="1"/>
                    </a:moveTo>
                    <a:cubicBezTo>
                      <a:pt x="3155" y="1"/>
                      <a:pt x="2935" y="93"/>
                      <a:pt x="2743" y="295"/>
                    </a:cubicBezTo>
                    <a:cubicBezTo>
                      <a:pt x="1597" y="1588"/>
                      <a:pt x="828" y="3281"/>
                      <a:pt x="30" y="4945"/>
                    </a:cubicBezTo>
                    <a:cubicBezTo>
                      <a:pt x="156" y="5654"/>
                      <a:pt x="215" y="6335"/>
                      <a:pt x="156" y="7007"/>
                    </a:cubicBezTo>
                    <a:cubicBezTo>
                      <a:pt x="119" y="7503"/>
                      <a:pt x="89" y="7998"/>
                      <a:pt x="0" y="8456"/>
                    </a:cubicBezTo>
                    <a:cubicBezTo>
                      <a:pt x="1967" y="7044"/>
                      <a:pt x="4125" y="4945"/>
                      <a:pt x="4436" y="1588"/>
                    </a:cubicBezTo>
                    <a:cubicBezTo>
                      <a:pt x="4500" y="648"/>
                      <a:pt x="3948" y="1"/>
                      <a:pt x="3372"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55" name="Google Shape;3355;p57"/>
              <p:cNvSpPr/>
              <p:nvPr/>
            </p:nvSpPr>
            <p:spPr>
              <a:xfrm>
                <a:off x="2273444" y="195037"/>
                <a:ext cx="127748" cy="99946"/>
              </a:xfrm>
              <a:custGeom>
                <a:avLst/>
                <a:gdLst/>
                <a:ahLst/>
                <a:cxnLst/>
                <a:rect l="l" t="t" r="r" b="b"/>
                <a:pathLst>
                  <a:path w="6713" h="5252" extrusionOk="0">
                    <a:moveTo>
                      <a:pt x="5175" y="0"/>
                    </a:moveTo>
                    <a:cubicBezTo>
                      <a:pt x="3386" y="156"/>
                      <a:pt x="1752" y="1198"/>
                      <a:pt x="119" y="2122"/>
                    </a:cubicBezTo>
                    <a:cubicBezTo>
                      <a:pt x="185" y="2647"/>
                      <a:pt x="185" y="3142"/>
                      <a:pt x="156" y="3630"/>
                    </a:cubicBezTo>
                    <a:cubicBezTo>
                      <a:pt x="119" y="4126"/>
                      <a:pt x="89" y="4591"/>
                      <a:pt x="0" y="5050"/>
                    </a:cubicBezTo>
                    <a:cubicBezTo>
                      <a:pt x="601" y="5169"/>
                      <a:pt x="1220" y="5251"/>
                      <a:pt x="1836" y="5251"/>
                    </a:cubicBezTo>
                    <a:cubicBezTo>
                      <a:pt x="3426" y="5251"/>
                      <a:pt x="4985" y="4706"/>
                      <a:pt x="6099" y="2861"/>
                    </a:cubicBezTo>
                    <a:cubicBezTo>
                      <a:pt x="6713" y="1753"/>
                      <a:pt x="6099" y="30"/>
                      <a:pt x="5175"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356" name="Google Shape;3356;p57"/>
            <p:cNvGrpSpPr/>
            <p:nvPr/>
          </p:nvGrpSpPr>
          <p:grpSpPr>
            <a:xfrm>
              <a:off x="2443754" y="601436"/>
              <a:ext cx="130730" cy="148882"/>
              <a:chOff x="2015051" y="273164"/>
              <a:chExt cx="130717" cy="162802"/>
            </a:xfrm>
          </p:grpSpPr>
          <p:sp>
            <p:nvSpPr>
              <p:cNvPr id="3357" name="Google Shape;3357;p57"/>
              <p:cNvSpPr/>
              <p:nvPr/>
            </p:nvSpPr>
            <p:spPr>
              <a:xfrm>
                <a:off x="2015051" y="277884"/>
                <a:ext cx="92524" cy="158082"/>
              </a:xfrm>
              <a:custGeom>
                <a:avLst/>
                <a:gdLst/>
                <a:ahLst/>
                <a:cxnLst/>
                <a:rect l="l" t="t" r="r" b="b"/>
                <a:pathLst>
                  <a:path w="4862" h="8307" extrusionOk="0">
                    <a:moveTo>
                      <a:pt x="0" y="1"/>
                    </a:moveTo>
                    <a:lnTo>
                      <a:pt x="0" y="1"/>
                    </a:lnTo>
                    <a:cubicBezTo>
                      <a:pt x="96" y="459"/>
                      <a:pt x="185" y="954"/>
                      <a:pt x="215" y="1479"/>
                    </a:cubicBezTo>
                    <a:cubicBezTo>
                      <a:pt x="311" y="2122"/>
                      <a:pt x="281" y="2832"/>
                      <a:pt x="185" y="3512"/>
                    </a:cubicBezTo>
                    <a:cubicBezTo>
                      <a:pt x="1050" y="5176"/>
                      <a:pt x="1945" y="6802"/>
                      <a:pt x="3113" y="8037"/>
                    </a:cubicBezTo>
                    <a:cubicBezTo>
                      <a:pt x="3314" y="8222"/>
                      <a:pt x="3532" y="8307"/>
                      <a:pt x="3742" y="8307"/>
                    </a:cubicBezTo>
                    <a:cubicBezTo>
                      <a:pt x="4334" y="8307"/>
                      <a:pt x="4861" y="7632"/>
                      <a:pt x="4746" y="6654"/>
                    </a:cubicBezTo>
                    <a:cubicBezTo>
                      <a:pt x="4281" y="3327"/>
                      <a:pt x="2033" y="1324"/>
                      <a:pt x="0" y="1"/>
                    </a:cubicBezTo>
                    <a:close/>
                  </a:path>
                </a:pathLst>
              </a:custGeom>
              <a:solidFill>
                <a:srgbClr val="01A0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58" name="Google Shape;3358;p57"/>
              <p:cNvSpPr/>
              <p:nvPr/>
            </p:nvSpPr>
            <p:spPr>
              <a:xfrm>
                <a:off x="2015051" y="273164"/>
                <a:ext cx="130717" cy="97319"/>
              </a:xfrm>
              <a:custGeom>
                <a:avLst/>
                <a:gdLst/>
                <a:ahLst/>
                <a:cxnLst/>
                <a:rect l="l" t="t" r="r" b="b"/>
                <a:pathLst>
                  <a:path w="6869" h="5114" extrusionOk="0">
                    <a:moveTo>
                      <a:pt x="2144" y="1"/>
                    </a:moveTo>
                    <a:cubicBezTo>
                      <a:pt x="1424" y="1"/>
                      <a:pt x="697" y="126"/>
                      <a:pt x="0" y="308"/>
                    </a:cubicBezTo>
                    <a:cubicBezTo>
                      <a:pt x="96" y="766"/>
                      <a:pt x="185" y="1232"/>
                      <a:pt x="215" y="1727"/>
                    </a:cubicBezTo>
                    <a:cubicBezTo>
                      <a:pt x="281" y="2185"/>
                      <a:pt x="281" y="2710"/>
                      <a:pt x="252" y="3206"/>
                    </a:cubicBezTo>
                    <a:cubicBezTo>
                      <a:pt x="1945" y="4063"/>
                      <a:pt x="3608" y="5054"/>
                      <a:pt x="5390" y="5113"/>
                    </a:cubicBezTo>
                    <a:cubicBezTo>
                      <a:pt x="6351" y="5017"/>
                      <a:pt x="6868" y="3265"/>
                      <a:pt x="6195" y="2185"/>
                    </a:cubicBezTo>
                    <a:cubicBezTo>
                      <a:pt x="5077" y="530"/>
                      <a:pt x="3623" y="1"/>
                      <a:pt x="2144" y="1"/>
                    </a:cubicBezTo>
                    <a:close/>
                  </a:path>
                </a:pathLst>
              </a:custGeom>
              <a:solidFill>
                <a:srgbClr val="01A0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3359" name="Google Shape;3359;p57"/>
            <p:cNvSpPr/>
            <p:nvPr/>
          </p:nvSpPr>
          <p:spPr>
            <a:xfrm>
              <a:off x="2632473" y="786752"/>
              <a:ext cx="34007" cy="28849"/>
            </a:xfrm>
            <a:custGeom>
              <a:avLst/>
              <a:gdLst/>
              <a:ahLst/>
              <a:cxnLst/>
              <a:rect l="l" t="t" r="r" b="b"/>
              <a:pathLst>
                <a:path w="1787" h="1516" extrusionOk="0">
                  <a:moveTo>
                    <a:pt x="864" y="1"/>
                  </a:moveTo>
                  <a:cubicBezTo>
                    <a:pt x="852" y="1"/>
                    <a:pt x="840" y="1"/>
                    <a:pt x="828" y="2"/>
                  </a:cubicBezTo>
                  <a:cubicBezTo>
                    <a:pt x="769" y="2"/>
                    <a:pt x="740" y="31"/>
                    <a:pt x="710" y="61"/>
                  </a:cubicBezTo>
                  <a:lnTo>
                    <a:pt x="681" y="61"/>
                  </a:lnTo>
                  <a:cubicBezTo>
                    <a:pt x="644" y="61"/>
                    <a:pt x="614" y="61"/>
                    <a:pt x="555" y="91"/>
                  </a:cubicBezTo>
                  <a:cubicBezTo>
                    <a:pt x="370" y="187"/>
                    <a:pt x="274" y="401"/>
                    <a:pt x="215" y="586"/>
                  </a:cubicBezTo>
                  <a:cubicBezTo>
                    <a:pt x="126" y="830"/>
                    <a:pt x="30" y="1081"/>
                    <a:pt x="0" y="1355"/>
                  </a:cubicBezTo>
                  <a:cubicBezTo>
                    <a:pt x="0" y="1462"/>
                    <a:pt x="85" y="1516"/>
                    <a:pt x="174" y="1516"/>
                  </a:cubicBezTo>
                  <a:cubicBezTo>
                    <a:pt x="263" y="1516"/>
                    <a:pt x="355" y="1462"/>
                    <a:pt x="370" y="1355"/>
                  </a:cubicBezTo>
                  <a:cubicBezTo>
                    <a:pt x="370" y="1140"/>
                    <a:pt x="429" y="956"/>
                    <a:pt x="496" y="771"/>
                  </a:cubicBezTo>
                  <a:cubicBezTo>
                    <a:pt x="525" y="682"/>
                    <a:pt x="555" y="586"/>
                    <a:pt x="614" y="497"/>
                  </a:cubicBezTo>
                  <a:cubicBezTo>
                    <a:pt x="644" y="556"/>
                    <a:pt x="681" y="615"/>
                    <a:pt x="710" y="682"/>
                  </a:cubicBezTo>
                  <a:cubicBezTo>
                    <a:pt x="769" y="867"/>
                    <a:pt x="710" y="1052"/>
                    <a:pt x="710" y="1236"/>
                  </a:cubicBezTo>
                  <a:cubicBezTo>
                    <a:pt x="695" y="1344"/>
                    <a:pt x="771" y="1397"/>
                    <a:pt x="855" y="1397"/>
                  </a:cubicBezTo>
                  <a:cubicBezTo>
                    <a:pt x="939" y="1397"/>
                    <a:pt x="1032" y="1344"/>
                    <a:pt x="1050" y="1236"/>
                  </a:cubicBezTo>
                  <a:cubicBezTo>
                    <a:pt x="1050" y="1052"/>
                    <a:pt x="1109" y="896"/>
                    <a:pt x="1080" y="712"/>
                  </a:cubicBezTo>
                  <a:cubicBezTo>
                    <a:pt x="1050" y="586"/>
                    <a:pt x="954" y="460"/>
                    <a:pt x="925" y="342"/>
                  </a:cubicBezTo>
                  <a:lnTo>
                    <a:pt x="925" y="342"/>
                  </a:lnTo>
                  <a:cubicBezTo>
                    <a:pt x="1198" y="401"/>
                    <a:pt x="1420" y="800"/>
                    <a:pt x="1353" y="1052"/>
                  </a:cubicBezTo>
                  <a:cubicBezTo>
                    <a:pt x="1318" y="1180"/>
                    <a:pt x="1426" y="1263"/>
                    <a:pt x="1524" y="1263"/>
                  </a:cubicBezTo>
                  <a:cubicBezTo>
                    <a:pt x="1590" y="1263"/>
                    <a:pt x="1652" y="1226"/>
                    <a:pt x="1664" y="1140"/>
                  </a:cubicBezTo>
                  <a:cubicBezTo>
                    <a:pt x="1787" y="656"/>
                    <a:pt x="1400" y="1"/>
                    <a:pt x="864" y="1"/>
                  </a:cubicBezTo>
                  <a:close/>
                </a:path>
              </a:pathLst>
            </a:custGeom>
            <a:solidFill>
              <a:srgbClr val="5A25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60" name="Google Shape;3360;p57"/>
            <p:cNvSpPr/>
            <p:nvPr/>
          </p:nvSpPr>
          <p:spPr>
            <a:xfrm>
              <a:off x="2494791" y="788446"/>
              <a:ext cx="33873" cy="28983"/>
            </a:xfrm>
            <a:custGeom>
              <a:avLst/>
              <a:gdLst/>
              <a:ahLst/>
              <a:cxnLst/>
              <a:rect l="l" t="t" r="r" b="b"/>
              <a:pathLst>
                <a:path w="1780" h="1523" extrusionOk="0">
                  <a:moveTo>
                    <a:pt x="917" y="1"/>
                  </a:moveTo>
                  <a:cubicBezTo>
                    <a:pt x="380" y="1"/>
                    <a:pt x="0" y="663"/>
                    <a:pt x="116" y="1147"/>
                  </a:cubicBezTo>
                  <a:cubicBezTo>
                    <a:pt x="131" y="1232"/>
                    <a:pt x="191" y="1268"/>
                    <a:pt x="255" y="1268"/>
                  </a:cubicBezTo>
                  <a:cubicBezTo>
                    <a:pt x="354" y="1268"/>
                    <a:pt x="463" y="1181"/>
                    <a:pt x="427" y="1051"/>
                  </a:cubicBezTo>
                  <a:cubicBezTo>
                    <a:pt x="368" y="807"/>
                    <a:pt x="582" y="408"/>
                    <a:pt x="855" y="342"/>
                  </a:cubicBezTo>
                  <a:lnTo>
                    <a:pt x="855" y="342"/>
                  </a:lnTo>
                  <a:cubicBezTo>
                    <a:pt x="826" y="467"/>
                    <a:pt x="737" y="593"/>
                    <a:pt x="708" y="711"/>
                  </a:cubicBezTo>
                  <a:cubicBezTo>
                    <a:pt x="671" y="896"/>
                    <a:pt x="737" y="1051"/>
                    <a:pt x="737" y="1236"/>
                  </a:cubicBezTo>
                  <a:cubicBezTo>
                    <a:pt x="752" y="1343"/>
                    <a:pt x="844" y="1397"/>
                    <a:pt x="929" y="1397"/>
                  </a:cubicBezTo>
                  <a:cubicBezTo>
                    <a:pt x="1014" y="1397"/>
                    <a:pt x="1092" y="1343"/>
                    <a:pt x="1077" y="1236"/>
                  </a:cubicBezTo>
                  <a:cubicBezTo>
                    <a:pt x="1077" y="1051"/>
                    <a:pt x="1011" y="867"/>
                    <a:pt x="1077" y="682"/>
                  </a:cubicBezTo>
                  <a:cubicBezTo>
                    <a:pt x="1107" y="623"/>
                    <a:pt x="1136" y="556"/>
                    <a:pt x="1166" y="497"/>
                  </a:cubicBezTo>
                  <a:cubicBezTo>
                    <a:pt x="1225" y="593"/>
                    <a:pt x="1262" y="682"/>
                    <a:pt x="1292" y="778"/>
                  </a:cubicBezTo>
                  <a:cubicBezTo>
                    <a:pt x="1351" y="963"/>
                    <a:pt x="1410" y="1147"/>
                    <a:pt x="1410" y="1362"/>
                  </a:cubicBezTo>
                  <a:cubicBezTo>
                    <a:pt x="1428" y="1469"/>
                    <a:pt x="1521" y="1523"/>
                    <a:pt x="1609" y="1523"/>
                  </a:cubicBezTo>
                  <a:cubicBezTo>
                    <a:pt x="1696" y="1523"/>
                    <a:pt x="1780" y="1469"/>
                    <a:pt x="1780" y="1362"/>
                  </a:cubicBezTo>
                  <a:cubicBezTo>
                    <a:pt x="1750" y="1081"/>
                    <a:pt x="1661" y="837"/>
                    <a:pt x="1565" y="593"/>
                  </a:cubicBezTo>
                  <a:cubicBezTo>
                    <a:pt x="1506" y="408"/>
                    <a:pt x="1410" y="186"/>
                    <a:pt x="1225" y="98"/>
                  </a:cubicBezTo>
                  <a:cubicBezTo>
                    <a:pt x="1166" y="68"/>
                    <a:pt x="1136" y="68"/>
                    <a:pt x="1107" y="68"/>
                  </a:cubicBezTo>
                  <a:lnTo>
                    <a:pt x="1077" y="68"/>
                  </a:lnTo>
                  <a:cubicBezTo>
                    <a:pt x="1040" y="39"/>
                    <a:pt x="1011" y="2"/>
                    <a:pt x="952" y="2"/>
                  </a:cubicBezTo>
                  <a:cubicBezTo>
                    <a:pt x="940" y="1"/>
                    <a:pt x="928" y="1"/>
                    <a:pt x="917" y="1"/>
                  </a:cubicBezTo>
                  <a:close/>
                </a:path>
              </a:pathLst>
            </a:custGeom>
            <a:solidFill>
              <a:srgbClr val="5A25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61" name="Google Shape;3361;p57"/>
            <p:cNvSpPr/>
            <p:nvPr/>
          </p:nvSpPr>
          <p:spPr>
            <a:xfrm>
              <a:off x="2515153" y="444650"/>
              <a:ext cx="36404" cy="25557"/>
            </a:xfrm>
            <a:custGeom>
              <a:avLst/>
              <a:gdLst/>
              <a:ahLst/>
              <a:cxnLst/>
              <a:rect l="l" t="t" r="r" b="b"/>
              <a:pathLst>
                <a:path w="1913" h="1343" extrusionOk="0">
                  <a:moveTo>
                    <a:pt x="977" y="1"/>
                  </a:moveTo>
                  <a:cubicBezTo>
                    <a:pt x="335" y="1"/>
                    <a:pt x="1" y="984"/>
                    <a:pt x="710" y="1286"/>
                  </a:cubicBezTo>
                  <a:cubicBezTo>
                    <a:pt x="801" y="1325"/>
                    <a:pt x="888" y="1342"/>
                    <a:pt x="971" y="1342"/>
                  </a:cubicBezTo>
                  <a:cubicBezTo>
                    <a:pt x="1590" y="1342"/>
                    <a:pt x="1913" y="351"/>
                    <a:pt x="1234" y="51"/>
                  </a:cubicBezTo>
                  <a:cubicBezTo>
                    <a:pt x="1145" y="16"/>
                    <a:pt x="1058" y="1"/>
                    <a:pt x="977" y="1"/>
                  </a:cubicBezTo>
                  <a:close/>
                </a:path>
              </a:pathLst>
            </a:custGeom>
            <a:solidFill>
              <a:srgbClr val="5A25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62" name="Google Shape;3362;p57"/>
            <p:cNvSpPr/>
            <p:nvPr/>
          </p:nvSpPr>
          <p:spPr>
            <a:xfrm>
              <a:off x="2430165" y="440654"/>
              <a:ext cx="62761" cy="41276"/>
            </a:xfrm>
            <a:custGeom>
              <a:avLst/>
              <a:gdLst/>
              <a:ahLst/>
              <a:cxnLst/>
              <a:rect l="l" t="t" r="r" b="b"/>
              <a:pathLst>
                <a:path w="3298" h="2169" extrusionOk="0">
                  <a:moveTo>
                    <a:pt x="1656" y="1"/>
                  </a:moveTo>
                  <a:cubicBezTo>
                    <a:pt x="1524" y="1"/>
                    <a:pt x="1388" y="17"/>
                    <a:pt x="1265" y="17"/>
                  </a:cubicBezTo>
                  <a:cubicBezTo>
                    <a:pt x="1021" y="47"/>
                    <a:pt x="777" y="17"/>
                    <a:pt x="555" y="76"/>
                  </a:cubicBezTo>
                  <a:cubicBezTo>
                    <a:pt x="370" y="136"/>
                    <a:pt x="1" y="261"/>
                    <a:pt x="67" y="601"/>
                  </a:cubicBezTo>
                  <a:cubicBezTo>
                    <a:pt x="97" y="786"/>
                    <a:pt x="252" y="845"/>
                    <a:pt x="341" y="904"/>
                  </a:cubicBezTo>
                  <a:cubicBezTo>
                    <a:pt x="592" y="1089"/>
                    <a:pt x="1080" y="1429"/>
                    <a:pt x="1080" y="1429"/>
                  </a:cubicBezTo>
                  <a:cubicBezTo>
                    <a:pt x="1176" y="1525"/>
                    <a:pt x="1265" y="1585"/>
                    <a:pt x="1390" y="1644"/>
                  </a:cubicBezTo>
                  <a:cubicBezTo>
                    <a:pt x="1664" y="1865"/>
                    <a:pt x="2034" y="2169"/>
                    <a:pt x="2374" y="2169"/>
                  </a:cubicBezTo>
                  <a:cubicBezTo>
                    <a:pt x="2958" y="2139"/>
                    <a:pt x="3298" y="941"/>
                    <a:pt x="2839" y="476"/>
                  </a:cubicBezTo>
                  <a:cubicBezTo>
                    <a:pt x="2588" y="232"/>
                    <a:pt x="2189" y="76"/>
                    <a:pt x="1849" y="17"/>
                  </a:cubicBezTo>
                  <a:cubicBezTo>
                    <a:pt x="1787" y="5"/>
                    <a:pt x="1722" y="1"/>
                    <a:pt x="1656" y="1"/>
                  </a:cubicBezTo>
                  <a:close/>
                </a:path>
              </a:pathLst>
            </a:custGeom>
            <a:solidFill>
              <a:srgbClr val="5A25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63" name="Google Shape;3363;p57"/>
            <p:cNvSpPr/>
            <p:nvPr/>
          </p:nvSpPr>
          <p:spPr>
            <a:xfrm>
              <a:off x="2541034" y="487829"/>
              <a:ext cx="14634" cy="38612"/>
            </a:xfrm>
            <a:custGeom>
              <a:avLst/>
              <a:gdLst/>
              <a:ahLst/>
              <a:cxnLst/>
              <a:rect l="l" t="t" r="r" b="b"/>
              <a:pathLst>
                <a:path w="769" h="2029" extrusionOk="0">
                  <a:moveTo>
                    <a:pt x="370" y="0"/>
                  </a:moveTo>
                  <a:cubicBezTo>
                    <a:pt x="0" y="30"/>
                    <a:pt x="30" y="680"/>
                    <a:pt x="30" y="1013"/>
                  </a:cubicBezTo>
                  <a:cubicBezTo>
                    <a:pt x="59" y="1294"/>
                    <a:pt x="126" y="1819"/>
                    <a:pt x="399" y="2004"/>
                  </a:cubicBezTo>
                  <a:cubicBezTo>
                    <a:pt x="430" y="2020"/>
                    <a:pt x="458" y="2028"/>
                    <a:pt x="485" y="2028"/>
                  </a:cubicBezTo>
                  <a:cubicBezTo>
                    <a:pt x="699" y="2028"/>
                    <a:pt x="769" y="1514"/>
                    <a:pt x="769" y="1323"/>
                  </a:cubicBezTo>
                  <a:cubicBezTo>
                    <a:pt x="769" y="954"/>
                    <a:pt x="710" y="399"/>
                    <a:pt x="429" y="59"/>
                  </a:cubicBezTo>
                  <a:cubicBezTo>
                    <a:pt x="429" y="30"/>
                    <a:pt x="399" y="30"/>
                    <a:pt x="399" y="30"/>
                  </a:cubicBezTo>
                  <a:cubicBezTo>
                    <a:pt x="399" y="0"/>
                    <a:pt x="370" y="0"/>
                    <a:pt x="370" y="0"/>
                  </a:cubicBezTo>
                  <a:close/>
                </a:path>
              </a:pathLst>
            </a:custGeom>
            <a:solidFill>
              <a:srgbClr val="FE5F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64" name="Google Shape;3364;p57"/>
            <p:cNvSpPr/>
            <p:nvPr/>
          </p:nvSpPr>
          <p:spPr>
            <a:xfrm>
              <a:off x="2559740" y="498372"/>
              <a:ext cx="9439" cy="30829"/>
            </a:xfrm>
            <a:custGeom>
              <a:avLst/>
              <a:gdLst/>
              <a:ahLst/>
              <a:cxnLst/>
              <a:rect l="l" t="t" r="r" b="b"/>
              <a:pathLst>
                <a:path w="496" h="1620" extrusionOk="0">
                  <a:moveTo>
                    <a:pt x="185" y="1"/>
                  </a:moveTo>
                  <a:cubicBezTo>
                    <a:pt x="0" y="126"/>
                    <a:pt x="0" y="644"/>
                    <a:pt x="30" y="925"/>
                  </a:cubicBezTo>
                  <a:cubicBezTo>
                    <a:pt x="30" y="1080"/>
                    <a:pt x="96" y="1538"/>
                    <a:pt x="252" y="1605"/>
                  </a:cubicBezTo>
                  <a:cubicBezTo>
                    <a:pt x="268" y="1615"/>
                    <a:pt x="284" y="1619"/>
                    <a:pt x="298" y="1619"/>
                  </a:cubicBezTo>
                  <a:cubicBezTo>
                    <a:pt x="408" y="1619"/>
                    <a:pt x="440" y="1340"/>
                    <a:pt x="466" y="1235"/>
                  </a:cubicBezTo>
                  <a:cubicBezTo>
                    <a:pt x="496" y="865"/>
                    <a:pt x="466" y="459"/>
                    <a:pt x="281" y="60"/>
                  </a:cubicBezTo>
                  <a:cubicBezTo>
                    <a:pt x="281" y="60"/>
                    <a:pt x="281" y="30"/>
                    <a:pt x="252" y="30"/>
                  </a:cubicBezTo>
                  <a:cubicBezTo>
                    <a:pt x="252" y="1"/>
                    <a:pt x="215" y="1"/>
                    <a:pt x="185" y="1"/>
                  </a:cubicBezTo>
                  <a:close/>
                </a:path>
              </a:pathLst>
            </a:custGeom>
            <a:solidFill>
              <a:srgbClr val="FE5F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65" name="Google Shape;3365;p57"/>
            <p:cNvSpPr/>
            <p:nvPr/>
          </p:nvSpPr>
          <p:spPr>
            <a:xfrm>
              <a:off x="2529388" y="487182"/>
              <a:ext cx="10524" cy="29154"/>
            </a:xfrm>
            <a:custGeom>
              <a:avLst/>
              <a:gdLst/>
              <a:ahLst/>
              <a:cxnLst/>
              <a:rect l="l" t="t" r="r" b="b"/>
              <a:pathLst>
                <a:path w="553" h="1532" extrusionOk="0">
                  <a:moveTo>
                    <a:pt x="213" y="0"/>
                  </a:moveTo>
                  <a:cubicBezTo>
                    <a:pt x="1" y="0"/>
                    <a:pt x="28" y="687"/>
                    <a:pt x="28" y="899"/>
                  </a:cubicBezTo>
                  <a:cubicBezTo>
                    <a:pt x="53" y="1105"/>
                    <a:pt x="146" y="1531"/>
                    <a:pt x="286" y="1531"/>
                  </a:cubicBezTo>
                  <a:cubicBezTo>
                    <a:pt x="312" y="1531"/>
                    <a:pt x="339" y="1517"/>
                    <a:pt x="368" y="1483"/>
                  </a:cubicBezTo>
                  <a:cubicBezTo>
                    <a:pt x="553" y="1298"/>
                    <a:pt x="516" y="862"/>
                    <a:pt x="427" y="463"/>
                  </a:cubicBezTo>
                  <a:cubicBezTo>
                    <a:pt x="427" y="278"/>
                    <a:pt x="398" y="5"/>
                    <a:pt x="242" y="5"/>
                  </a:cubicBezTo>
                  <a:cubicBezTo>
                    <a:pt x="232" y="2"/>
                    <a:pt x="222" y="0"/>
                    <a:pt x="213" y="0"/>
                  </a:cubicBezTo>
                  <a:close/>
                </a:path>
              </a:pathLst>
            </a:custGeom>
            <a:solidFill>
              <a:srgbClr val="FE5F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3366" name="Google Shape;3366;p57"/>
            <p:cNvGrpSpPr/>
            <p:nvPr/>
          </p:nvGrpSpPr>
          <p:grpSpPr>
            <a:xfrm>
              <a:off x="2702069" y="444648"/>
              <a:ext cx="127748" cy="165210"/>
              <a:chOff x="2273444" y="129773"/>
              <a:chExt cx="127748" cy="165210"/>
            </a:xfrm>
          </p:grpSpPr>
          <p:sp>
            <p:nvSpPr>
              <p:cNvPr id="3367" name="Google Shape;3367;p57"/>
              <p:cNvSpPr/>
              <p:nvPr/>
            </p:nvSpPr>
            <p:spPr>
              <a:xfrm>
                <a:off x="2273631" y="129773"/>
                <a:ext cx="85654" cy="160937"/>
              </a:xfrm>
              <a:custGeom>
                <a:avLst/>
                <a:gdLst/>
                <a:ahLst/>
                <a:cxnLst/>
                <a:rect l="l" t="t" r="r" b="b"/>
                <a:pathLst>
                  <a:path w="4501" h="8457" extrusionOk="0">
                    <a:moveTo>
                      <a:pt x="3372" y="1"/>
                    </a:moveTo>
                    <a:cubicBezTo>
                      <a:pt x="3155" y="1"/>
                      <a:pt x="2935" y="93"/>
                      <a:pt x="2743" y="295"/>
                    </a:cubicBezTo>
                    <a:cubicBezTo>
                      <a:pt x="1597" y="1588"/>
                      <a:pt x="828" y="3281"/>
                      <a:pt x="30" y="4945"/>
                    </a:cubicBezTo>
                    <a:cubicBezTo>
                      <a:pt x="156" y="5654"/>
                      <a:pt x="215" y="6335"/>
                      <a:pt x="156" y="7007"/>
                    </a:cubicBezTo>
                    <a:cubicBezTo>
                      <a:pt x="119" y="7503"/>
                      <a:pt x="89" y="7998"/>
                      <a:pt x="0" y="8456"/>
                    </a:cubicBezTo>
                    <a:cubicBezTo>
                      <a:pt x="1967" y="7044"/>
                      <a:pt x="4125" y="4945"/>
                      <a:pt x="4436" y="1588"/>
                    </a:cubicBezTo>
                    <a:cubicBezTo>
                      <a:pt x="4500" y="648"/>
                      <a:pt x="3948" y="1"/>
                      <a:pt x="3372" y="1"/>
                    </a:cubicBezTo>
                    <a:close/>
                  </a:path>
                </a:pathLst>
              </a:custGeom>
              <a:solidFill>
                <a:srgbClr val="000000">
                  <a:alpha val="223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68" name="Google Shape;3368;p57"/>
              <p:cNvSpPr/>
              <p:nvPr/>
            </p:nvSpPr>
            <p:spPr>
              <a:xfrm>
                <a:off x="2273444" y="195037"/>
                <a:ext cx="127748" cy="99946"/>
              </a:xfrm>
              <a:custGeom>
                <a:avLst/>
                <a:gdLst/>
                <a:ahLst/>
                <a:cxnLst/>
                <a:rect l="l" t="t" r="r" b="b"/>
                <a:pathLst>
                  <a:path w="6713" h="5252" extrusionOk="0">
                    <a:moveTo>
                      <a:pt x="5175" y="0"/>
                    </a:moveTo>
                    <a:cubicBezTo>
                      <a:pt x="3386" y="156"/>
                      <a:pt x="1752" y="1198"/>
                      <a:pt x="119" y="2122"/>
                    </a:cubicBezTo>
                    <a:cubicBezTo>
                      <a:pt x="185" y="2647"/>
                      <a:pt x="185" y="3142"/>
                      <a:pt x="156" y="3630"/>
                    </a:cubicBezTo>
                    <a:cubicBezTo>
                      <a:pt x="119" y="4126"/>
                      <a:pt x="89" y="4591"/>
                      <a:pt x="0" y="5050"/>
                    </a:cubicBezTo>
                    <a:cubicBezTo>
                      <a:pt x="601" y="5169"/>
                      <a:pt x="1220" y="5251"/>
                      <a:pt x="1836" y="5251"/>
                    </a:cubicBezTo>
                    <a:cubicBezTo>
                      <a:pt x="3426" y="5251"/>
                      <a:pt x="4985" y="4706"/>
                      <a:pt x="6099" y="2861"/>
                    </a:cubicBezTo>
                    <a:cubicBezTo>
                      <a:pt x="6713" y="1753"/>
                      <a:pt x="6099" y="30"/>
                      <a:pt x="5175" y="0"/>
                    </a:cubicBezTo>
                    <a:close/>
                  </a:path>
                </a:pathLst>
              </a:custGeom>
              <a:solidFill>
                <a:srgbClr val="000000">
                  <a:alpha val="223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3369" name="Google Shape;3369;p57"/>
            <p:cNvSpPr/>
            <p:nvPr/>
          </p:nvSpPr>
          <p:spPr>
            <a:xfrm>
              <a:off x="2696745" y="457212"/>
              <a:ext cx="126264" cy="147806"/>
            </a:xfrm>
            <a:custGeom>
              <a:avLst/>
              <a:gdLst/>
              <a:ahLst/>
              <a:cxnLst/>
              <a:rect l="l" t="t" r="r" b="b"/>
              <a:pathLst>
                <a:path w="6635" h="7767" extrusionOk="0">
                  <a:moveTo>
                    <a:pt x="4925" y="1"/>
                  </a:moveTo>
                  <a:cubicBezTo>
                    <a:pt x="4815" y="1"/>
                    <a:pt x="4703" y="21"/>
                    <a:pt x="4592" y="64"/>
                  </a:cubicBezTo>
                  <a:cubicBezTo>
                    <a:pt x="2588" y="1113"/>
                    <a:pt x="1664" y="2806"/>
                    <a:pt x="30" y="4625"/>
                  </a:cubicBezTo>
                  <a:cubicBezTo>
                    <a:pt x="127" y="5276"/>
                    <a:pt x="186" y="5919"/>
                    <a:pt x="127" y="6532"/>
                  </a:cubicBezTo>
                  <a:cubicBezTo>
                    <a:pt x="90" y="6968"/>
                    <a:pt x="60" y="7368"/>
                    <a:pt x="1" y="7767"/>
                  </a:cubicBezTo>
                  <a:cubicBezTo>
                    <a:pt x="2559" y="7338"/>
                    <a:pt x="4961" y="6503"/>
                    <a:pt x="6226" y="2747"/>
                  </a:cubicBezTo>
                  <a:cubicBezTo>
                    <a:pt x="6635" y="1400"/>
                    <a:pt x="5842" y="1"/>
                    <a:pt x="4925"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3370" name="Google Shape;3370;p57"/>
            <p:cNvGrpSpPr/>
            <p:nvPr/>
          </p:nvGrpSpPr>
          <p:grpSpPr>
            <a:xfrm>
              <a:off x="2443754" y="601436"/>
              <a:ext cx="130730" cy="148882"/>
              <a:chOff x="2015051" y="273164"/>
              <a:chExt cx="130717" cy="162802"/>
            </a:xfrm>
          </p:grpSpPr>
          <p:sp>
            <p:nvSpPr>
              <p:cNvPr id="3371" name="Google Shape;3371;p57"/>
              <p:cNvSpPr/>
              <p:nvPr/>
            </p:nvSpPr>
            <p:spPr>
              <a:xfrm>
                <a:off x="2015051" y="277884"/>
                <a:ext cx="92524" cy="158082"/>
              </a:xfrm>
              <a:custGeom>
                <a:avLst/>
                <a:gdLst/>
                <a:ahLst/>
                <a:cxnLst/>
                <a:rect l="l" t="t" r="r" b="b"/>
                <a:pathLst>
                  <a:path w="4862" h="8307" extrusionOk="0">
                    <a:moveTo>
                      <a:pt x="0" y="1"/>
                    </a:moveTo>
                    <a:lnTo>
                      <a:pt x="0" y="1"/>
                    </a:lnTo>
                    <a:cubicBezTo>
                      <a:pt x="96" y="459"/>
                      <a:pt x="185" y="954"/>
                      <a:pt x="215" y="1479"/>
                    </a:cubicBezTo>
                    <a:cubicBezTo>
                      <a:pt x="311" y="2122"/>
                      <a:pt x="281" y="2832"/>
                      <a:pt x="185" y="3512"/>
                    </a:cubicBezTo>
                    <a:cubicBezTo>
                      <a:pt x="1050" y="5176"/>
                      <a:pt x="1945" y="6802"/>
                      <a:pt x="3113" y="8037"/>
                    </a:cubicBezTo>
                    <a:cubicBezTo>
                      <a:pt x="3314" y="8222"/>
                      <a:pt x="3532" y="8307"/>
                      <a:pt x="3742" y="8307"/>
                    </a:cubicBezTo>
                    <a:cubicBezTo>
                      <a:pt x="4334" y="8307"/>
                      <a:pt x="4861" y="7632"/>
                      <a:pt x="4746" y="6654"/>
                    </a:cubicBezTo>
                    <a:cubicBezTo>
                      <a:pt x="4281" y="3327"/>
                      <a:pt x="2033" y="1324"/>
                      <a:pt x="0" y="1"/>
                    </a:cubicBezTo>
                    <a:close/>
                  </a:path>
                </a:pathLst>
              </a:custGeom>
              <a:solidFill>
                <a:srgbClr val="000000">
                  <a:alpha val="223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72" name="Google Shape;3372;p57"/>
              <p:cNvSpPr/>
              <p:nvPr/>
            </p:nvSpPr>
            <p:spPr>
              <a:xfrm>
                <a:off x="2015051" y="273164"/>
                <a:ext cx="130717" cy="97319"/>
              </a:xfrm>
              <a:custGeom>
                <a:avLst/>
                <a:gdLst/>
                <a:ahLst/>
                <a:cxnLst/>
                <a:rect l="l" t="t" r="r" b="b"/>
                <a:pathLst>
                  <a:path w="6869" h="5114" extrusionOk="0">
                    <a:moveTo>
                      <a:pt x="2144" y="1"/>
                    </a:moveTo>
                    <a:cubicBezTo>
                      <a:pt x="1424" y="1"/>
                      <a:pt x="697" y="126"/>
                      <a:pt x="0" y="308"/>
                    </a:cubicBezTo>
                    <a:cubicBezTo>
                      <a:pt x="96" y="766"/>
                      <a:pt x="185" y="1232"/>
                      <a:pt x="215" y="1727"/>
                    </a:cubicBezTo>
                    <a:cubicBezTo>
                      <a:pt x="281" y="2185"/>
                      <a:pt x="281" y="2710"/>
                      <a:pt x="252" y="3206"/>
                    </a:cubicBezTo>
                    <a:cubicBezTo>
                      <a:pt x="1945" y="4063"/>
                      <a:pt x="3608" y="5054"/>
                      <a:pt x="5390" y="5113"/>
                    </a:cubicBezTo>
                    <a:cubicBezTo>
                      <a:pt x="6351" y="5017"/>
                      <a:pt x="6868" y="3265"/>
                      <a:pt x="6195" y="2185"/>
                    </a:cubicBezTo>
                    <a:cubicBezTo>
                      <a:pt x="5077" y="530"/>
                      <a:pt x="3623" y="1"/>
                      <a:pt x="2144" y="1"/>
                    </a:cubicBezTo>
                    <a:close/>
                  </a:path>
                </a:pathLst>
              </a:custGeom>
              <a:solidFill>
                <a:srgbClr val="000000">
                  <a:alpha val="223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3373" name="Google Shape;3373;p57"/>
            <p:cNvSpPr/>
            <p:nvPr/>
          </p:nvSpPr>
          <p:spPr>
            <a:xfrm>
              <a:off x="2435328" y="597781"/>
              <a:ext cx="131554" cy="143429"/>
            </a:xfrm>
            <a:custGeom>
              <a:avLst/>
              <a:gdLst/>
              <a:ahLst/>
              <a:cxnLst/>
              <a:rect l="l" t="t" r="r" b="b"/>
              <a:pathLst>
                <a:path w="6913" h="7537" extrusionOk="0">
                  <a:moveTo>
                    <a:pt x="1" y="1"/>
                  </a:moveTo>
                  <a:lnTo>
                    <a:pt x="1" y="1"/>
                  </a:lnTo>
                  <a:cubicBezTo>
                    <a:pt x="97" y="400"/>
                    <a:pt x="156" y="829"/>
                    <a:pt x="186" y="1265"/>
                  </a:cubicBezTo>
                  <a:cubicBezTo>
                    <a:pt x="282" y="1879"/>
                    <a:pt x="252" y="2522"/>
                    <a:pt x="186" y="3143"/>
                  </a:cubicBezTo>
                  <a:cubicBezTo>
                    <a:pt x="1916" y="4895"/>
                    <a:pt x="2899" y="6529"/>
                    <a:pt x="4961" y="7483"/>
                  </a:cubicBezTo>
                  <a:cubicBezTo>
                    <a:pt x="5066" y="7519"/>
                    <a:pt x="5169" y="7536"/>
                    <a:pt x="5270" y="7536"/>
                  </a:cubicBezTo>
                  <a:cubicBezTo>
                    <a:pt x="6186" y="7536"/>
                    <a:pt x="6913" y="6109"/>
                    <a:pt x="6440" y="4777"/>
                  </a:cubicBezTo>
                  <a:cubicBezTo>
                    <a:pt x="5028" y="1043"/>
                    <a:pt x="2588" y="304"/>
                    <a:pt x="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62" name="Google Shape;2714;p36"/>
          <p:cNvSpPr/>
          <p:nvPr/>
        </p:nvSpPr>
        <p:spPr>
          <a:xfrm>
            <a:off x="3008418" y="310718"/>
            <a:ext cx="6198001" cy="1038475"/>
          </a:xfrm>
          <a:custGeom>
            <a:avLst/>
            <a:gdLst/>
            <a:ahLst/>
            <a:cxnLst/>
            <a:rect l="l" t="t" r="r" b="b"/>
            <a:pathLst>
              <a:path w="63821" h="8424" extrusionOk="0">
                <a:moveTo>
                  <a:pt x="0" y="0"/>
                </a:moveTo>
                <a:lnTo>
                  <a:pt x="2893" y="4212"/>
                </a:lnTo>
                <a:lnTo>
                  <a:pt x="0" y="8424"/>
                </a:lnTo>
                <a:lnTo>
                  <a:pt x="63820" y="8424"/>
                </a:lnTo>
                <a:lnTo>
                  <a:pt x="60928" y="4212"/>
                </a:lnTo>
                <a:lnTo>
                  <a:pt x="63820" y="0"/>
                </a:lnTo>
                <a:close/>
              </a:path>
            </a:pathLst>
          </a:custGeom>
          <a:solidFill>
            <a:schemeClr val="tx1"/>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FF0000"/>
              </a:solidFill>
              <a:effectLst/>
              <a:uLnTx/>
              <a:uFillTx/>
              <a:latin typeface="Arial"/>
              <a:ea typeface="+mn-ea"/>
              <a:cs typeface="Arial"/>
              <a:sym typeface="Arial"/>
            </a:endParaRPr>
          </a:p>
        </p:txBody>
      </p:sp>
      <p:sp>
        <p:nvSpPr>
          <p:cNvPr id="63" name="Google Shape;2715;p36"/>
          <p:cNvSpPr txBox="1">
            <a:spLocks/>
          </p:cNvSpPr>
          <p:nvPr/>
        </p:nvSpPr>
        <p:spPr>
          <a:xfrm>
            <a:off x="3314121" y="501091"/>
            <a:ext cx="5563757" cy="609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6000"/>
              <a:buFont typeface="Arvo"/>
              <a:buNone/>
              <a:defRPr sz="3500" b="1" i="0" u="none" strike="noStrike" cap="none">
                <a:solidFill>
                  <a:schemeClr val="dk1"/>
                </a:solidFill>
                <a:latin typeface="Arvo"/>
                <a:ea typeface="Arvo"/>
                <a:cs typeface="Arvo"/>
                <a:sym typeface="Arvo"/>
              </a:defRPr>
            </a:lvl1pPr>
            <a:lvl2pPr marR="0" lvl="1" algn="ctr" rtl="0">
              <a:lnSpc>
                <a:spcPct val="100000"/>
              </a:lnSpc>
              <a:spcBef>
                <a:spcPts val="0"/>
              </a:spcBef>
              <a:spcAft>
                <a:spcPts val="0"/>
              </a:spcAft>
              <a:buClr>
                <a:schemeClr val="accent3"/>
              </a:buClr>
              <a:buSzPts val="6000"/>
              <a:buFont typeface="Arvo"/>
              <a:buNone/>
              <a:defRPr sz="6000" b="1" i="0" u="none" strike="noStrike" cap="none">
                <a:solidFill>
                  <a:schemeClr val="accent3"/>
                </a:solidFill>
                <a:latin typeface="Arvo"/>
                <a:ea typeface="Arvo"/>
                <a:cs typeface="Arvo"/>
                <a:sym typeface="Arvo"/>
              </a:defRPr>
            </a:lvl2pPr>
            <a:lvl3pPr marR="0" lvl="2" algn="ctr" rtl="0">
              <a:lnSpc>
                <a:spcPct val="100000"/>
              </a:lnSpc>
              <a:spcBef>
                <a:spcPts val="0"/>
              </a:spcBef>
              <a:spcAft>
                <a:spcPts val="0"/>
              </a:spcAft>
              <a:buClr>
                <a:schemeClr val="accent3"/>
              </a:buClr>
              <a:buSzPts val="6000"/>
              <a:buFont typeface="Arvo"/>
              <a:buNone/>
              <a:defRPr sz="6000" b="1" i="0" u="none" strike="noStrike" cap="none">
                <a:solidFill>
                  <a:schemeClr val="accent3"/>
                </a:solidFill>
                <a:latin typeface="Arvo"/>
                <a:ea typeface="Arvo"/>
                <a:cs typeface="Arvo"/>
                <a:sym typeface="Arvo"/>
              </a:defRPr>
            </a:lvl3pPr>
            <a:lvl4pPr marR="0" lvl="3" algn="ctr" rtl="0">
              <a:lnSpc>
                <a:spcPct val="100000"/>
              </a:lnSpc>
              <a:spcBef>
                <a:spcPts val="0"/>
              </a:spcBef>
              <a:spcAft>
                <a:spcPts val="0"/>
              </a:spcAft>
              <a:buClr>
                <a:schemeClr val="accent3"/>
              </a:buClr>
              <a:buSzPts val="6000"/>
              <a:buFont typeface="Arvo"/>
              <a:buNone/>
              <a:defRPr sz="6000" b="1" i="0" u="none" strike="noStrike" cap="none">
                <a:solidFill>
                  <a:schemeClr val="accent3"/>
                </a:solidFill>
                <a:latin typeface="Arvo"/>
                <a:ea typeface="Arvo"/>
                <a:cs typeface="Arvo"/>
                <a:sym typeface="Arvo"/>
              </a:defRPr>
            </a:lvl4pPr>
            <a:lvl5pPr marR="0" lvl="4" algn="ctr" rtl="0">
              <a:lnSpc>
                <a:spcPct val="100000"/>
              </a:lnSpc>
              <a:spcBef>
                <a:spcPts val="0"/>
              </a:spcBef>
              <a:spcAft>
                <a:spcPts val="0"/>
              </a:spcAft>
              <a:buClr>
                <a:schemeClr val="accent3"/>
              </a:buClr>
              <a:buSzPts val="6000"/>
              <a:buFont typeface="Arvo"/>
              <a:buNone/>
              <a:defRPr sz="6000" b="1" i="0" u="none" strike="noStrike" cap="none">
                <a:solidFill>
                  <a:schemeClr val="accent3"/>
                </a:solidFill>
                <a:latin typeface="Arvo"/>
                <a:ea typeface="Arvo"/>
                <a:cs typeface="Arvo"/>
                <a:sym typeface="Arvo"/>
              </a:defRPr>
            </a:lvl5pPr>
            <a:lvl6pPr marR="0" lvl="5" algn="ctr" rtl="0">
              <a:lnSpc>
                <a:spcPct val="100000"/>
              </a:lnSpc>
              <a:spcBef>
                <a:spcPts val="0"/>
              </a:spcBef>
              <a:spcAft>
                <a:spcPts val="0"/>
              </a:spcAft>
              <a:buClr>
                <a:schemeClr val="accent3"/>
              </a:buClr>
              <a:buSzPts val="6000"/>
              <a:buFont typeface="Arvo"/>
              <a:buNone/>
              <a:defRPr sz="6000" b="1" i="0" u="none" strike="noStrike" cap="none">
                <a:solidFill>
                  <a:schemeClr val="accent3"/>
                </a:solidFill>
                <a:latin typeface="Arvo"/>
                <a:ea typeface="Arvo"/>
                <a:cs typeface="Arvo"/>
                <a:sym typeface="Arvo"/>
              </a:defRPr>
            </a:lvl6pPr>
            <a:lvl7pPr marR="0" lvl="6" algn="ctr" rtl="0">
              <a:lnSpc>
                <a:spcPct val="100000"/>
              </a:lnSpc>
              <a:spcBef>
                <a:spcPts val="0"/>
              </a:spcBef>
              <a:spcAft>
                <a:spcPts val="0"/>
              </a:spcAft>
              <a:buClr>
                <a:schemeClr val="accent3"/>
              </a:buClr>
              <a:buSzPts val="6000"/>
              <a:buFont typeface="Arvo"/>
              <a:buNone/>
              <a:defRPr sz="6000" b="1" i="0" u="none" strike="noStrike" cap="none">
                <a:solidFill>
                  <a:schemeClr val="accent3"/>
                </a:solidFill>
                <a:latin typeface="Arvo"/>
                <a:ea typeface="Arvo"/>
                <a:cs typeface="Arvo"/>
                <a:sym typeface="Arvo"/>
              </a:defRPr>
            </a:lvl7pPr>
            <a:lvl8pPr marR="0" lvl="7" algn="ctr" rtl="0">
              <a:lnSpc>
                <a:spcPct val="100000"/>
              </a:lnSpc>
              <a:spcBef>
                <a:spcPts val="0"/>
              </a:spcBef>
              <a:spcAft>
                <a:spcPts val="0"/>
              </a:spcAft>
              <a:buClr>
                <a:schemeClr val="accent3"/>
              </a:buClr>
              <a:buSzPts val="6000"/>
              <a:buFont typeface="Arvo"/>
              <a:buNone/>
              <a:defRPr sz="6000" b="1" i="0" u="none" strike="noStrike" cap="none">
                <a:solidFill>
                  <a:schemeClr val="accent3"/>
                </a:solidFill>
                <a:latin typeface="Arvo"/>
                <a:ea typeface="Arvo"/>
                <a:cs typeface="Arvo"/>
                <a:sym typeface="Arvo"/>
              </a:defRPr>
            </a:lvl8pPr>
            <a:lvl9pPr marR="0" lvl="8" algn="ctr" rtl="0">
              <a:lnSpc>
                <a:spcPct val="100000"/>
              </a:lnSpc>
              <a:spcBef>
                <a:spcPts val="0"/>
              </a:spcBef>
              <a:spcAft>
                <a:spcPts val="0"/>
              </a:spcAft>
              <a:buClr>
                <a:schemeClr val="accent3"/>
              </a:buClr>
              <a:buSzPts val="6000"/>
              <a:buFont typeface="Arvo"/>
              <a:buNone/>
              <a:defRPr sz="6000" b="1" i="0" u="none" strike="noStrike" cap="none">
                <a:solidFill>
                  <a:schemeClr val="accent3"/>
                </a:solidFill>
                <a:latin typeface="Arvo"/>
                <a:ea typeface="Arvo"/>
                <a:cs typeface="Arvo"/>
                <a:sym typeface="Arvo"/>
              </a:defRPr>
            </a:lvl9pPr>
          </a:lstStyle>
          <a:p>
            <a:pPr marL="0" marR="0" lvl="0" indent="0" algn="ctr" defTabSz="1219170" rtl="0" eaLnBrk="1" fontAlgn="auto" latinLnBrk="0" hangingPunct="1">
              <a:lnSpc>
                <a:spcPct val="100000"/>
              </a:lnSpc>
              <a:spcBef>
                <a:spcPts val="0"/>
              </a:spcBef>
              <a:spcAft>
                <a:spcPts val="0"/>
              </a:spcAft>
              <a:buClr>
                <a:srgbClr val="338EE4"/>
              </a:buClr>
              <a:buSzPts val="6000"/>
              <a:buFont typeface="Arvo"/>
              <a:buNone/>
              <a:tabLst/>
              <a:defRPr/>
            </a:pPr>
            <a:r>
              <a:rPr kumimoji="0" lang="en-US" sz="5333" b="1" i="0" u="none" strike="noStrike" kern="0" cap="none" spc="0" normalizeH="0" baseline="0" noProof="0" dirty="0">
                <a:ln>
                  <a:noFill/>
                </a:ln>
                <a:solidFill>
                  <a:srgbClr val="FF0000"/>
                </a:solidFill>
                <a:effectLst/>
                <a:uLnTx/>
                <a:uFillTx/>
                <a:latin typeface="Pattaya" panose="00000500000000000000" pitchFamily="2" charset="-34"/>
                <a:cs typeface="Pattaya" panose="00000500000000000000" pitchFamily="2" charset="-34"/>
                <a:sym typeface="Arvo"/>
              </a:rPr>
              <a:t>Yêu cầu cần đạt</a:t>
            </a:r>
            <a:endParaRPr kumimoji="0" lang="vi-VN" sz="5333" b="1" i="0" u="none" strike="noStrike" kern="0" cap="none" spc="0" normalizeH="0" baseline="0" noProof="0" dirty="0">
              <a:ln>
                <a:noFill/>
              </a:ln>
              <a:solidFill>
                <a:srgbClr val="FF0000"/>
              </a:solidFill>
              <a:effectLst/>
              <a:uLnTx/>
              <a:uFillTx/>
              <a:latin typeface="Pattaya" panose="00000500000000000000" pitchFamily="2" charset="-34"/>
              <a:cs typeface="Pattaya" panose="00000500000000000000" pitchFamily="2" charset="-34"/>
              <a:sym typeface="Arvo"/>
            </a:endParaRPr>
          </a:p>
        </p:txBody>
      </p:sp>
      <p:grpSp>
        <p:nvGrpSpPr>
          <p:cNvPr id="2" name="Group 1"/>
          <p:cNvGrpSpPr/>
          <p:nvPr/>
        </p:nvGrpSpPr>
        <p:grpSpPr>
          <a:xfrm>
            <a:off x="223927" y="1606505"/>
            <a:ext cx="824763" cy="6183649"/>
            <a:chOff x="129643" y="662093"/>
            <a:chExt cx="618572" cy="4637737"/>
          </a:xfrm>
        </p:grpSpPr>
        <p:grpSp>
          <p:nvGrpSpPr>
            <p:cNvPr id="3319" name="Google Shape;3319;p57"/>
            <p:cNvGrpSpPr/>
            <p:nvPr/>
          </p:nvGrpSpPr>
          <p:grpSpPr>
            <a:xfrm>
              <a:off x="129643" y="662093"/>
              <a:ext cx="618572" cy="4637737"/>
              <a:chOff x="1670767" y="662049"/>
              <a:chExt cx="618572" cy="4637737"/>
            </a:xfrm>
          </p:grpSpPr>
          <p:sp>
            <p:nvSpPr>
              <p:cNvPr id="3320" name="Google Shape;3320;p57"/>
              <p:cNvSpPr/>
              <p:nvPr/>
            </p:nvSpPr>
            <p:spPr>
              <a:xfrm flipH="1">
                <a:off x="1670767" y="662049"/>
                <a:ext cx="206057" cy="4637737"/>
              </a:xfrm>
              <a:custGeom>
                <a:avLst/>
                <a:gdLst/>
                <a:ahLst/>
                <a:cxnLst/>
                <a:rect l="l" t="t" r="r" b="b"/>
                <a:pathLst>
                  <a:path w="3476" h="87081" extrusionOk="0">
                    <a:moveTo>
                      <a:pt x="1412" y="1"/>
                    </a:moveTo>
                    <a:cubicBezTo>
                      <a:pt x="644" y="1"/>
                      <a:pt x="0" y="651"/>
                      <a:pt x="0" y="1450"/>
                    </a:cubicBezTo>
                    <a:lnTo>
                      <a:pt x="0" y="87081"/>
                    </a:lnTo>
                    <a:lnTo>
                      <a:pt x="3475" y="87081"/>
                    </a:lnTo>
                    <a:lnTo>
                      <a:pt x="3475" y="1450"/>
                    </a:lnTo>
                    <a:cubicBezTo>
                      <a:pt x="3475" y="651"/>
                      <a:pt x="2832" y="1"/>
                      <a:pt x="2033" y="1"/>
                    </a:cubicBezTo>
                    <a:close/>
                  </a:path>
                </a:pathLst>
              </a:custGeom>
              <a:solidFill>
                <a:srgbClr val="5A25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21" name="Google Shape;3321;p57"/>
              <p:cNvSpPr/>
              <p:nvPr/>
            </p:nvSpPr>
            <p:spPr>
              <a:xfrm flipH="1">
                <a:off x="1869587" y="892449"/>
                <a:ext cx="87852" cy="593828"/>
              </a:xfrm>
              <a:custGeom>
                <a:avLst/>
                <a:gdLst/>
                <a:ahLst/>
                <a:cxnLst/>
                <a:rect l="l" t="t" r="r" b="b"/>
                <a:pathLst>
                  <a:path w="1450" h="4348" extrusionOk="0">
                    <a:moveTo>
                      <a:pt x="1" y="1"/>
                    </a:moveTo>
                    <a:lnTo>
                      <a:pt x="1" y="4348"/>
                    </a:lnTo>
                    <a:lnTo>
                      <a:pt x="1450" y="4348"/>
                    </a:lnTo>
                    <a:lnTo>
                      <a:pt x="1450" y="1"/>
                    </a:lnTo>
                    <a:close/>
                  </a:path>
                </a:pathLst>
              </a:custGeom>
              <a:solidFill>
                <a:srgbClr val="5A25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3322" name="Google Shape;3322;p57"/>
              <p:cNvGrpSpPr/>
              <p:nvPr/>
            </p:nvGrpSpPr>
            <p:grpSpPr>
              <a:xfrm>
                <a:off x="1925572" y="960147"/>
                <a:ext cx="363767" cy="458466"/>
                <a:chOff x="972468" y="934847"/>
                <a:chExt cx="363767" cy="203392"/>
              </a:xfrm>
            </p:grpSpPr>
            <p:sp>
              <p:nvSpPr>
                <p:cNvPr id="3323" name="Google Shape;3323;p57"/>
                <p:cNvSpPr/>
                <p:nvPr/>
              </p:nvSpPr>
              <p:spPr>
                <a:xfrm flipH="1">
                  <a:off x="972468" y="934847"/>
                  <a:ext cx="363767" cy="13026"/>
                </a:xfrm>
                <a:custGeom>
                  <a:avLst/>
                  <a:gdLst/>
                  <a:ahLst/>
                  <a:cxnLst/>
                  <a:rect l="l" t="t" r="r" b="b"/>
                  <a:pathLst>
                    <a:path w="6004" h="215" extrusionOk="0">
                      <a:moveTo>
                        <a:pt x="1" y="0"/>
                      </a:moveTo>
                      <a:lnTo>
                        <a:pt x="1" y="215"/>
                      </a:lnTo>
                      <a:lnTo>
                        <a:pt x="6004" y="215"/>
                      </a:lnTo>
                      <a:lnTo>
                        <a:pt x="6004" y="0"/>
                      </a:lnTo>
                      <a:close/>
                    </a:path>
                  </a:pathLst>
                </a:custGeom>
                <a:solidFill>
                  <a:srgbClr val="5A2543"/>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24" name="Google Shape;3324;p57"/>
                <p:cNvSpPr/>
                <p:nvPr/>
              </p:nvSpPr>
              <p:spPr>
                <a:xfrm flipH="1">
                  <a:off x="972468" y="1123396"/>
                  <a:ext cx="363767" cy="14844"/>
                </a:xfrm>
                <a:custGeom>
                  <a:avLst/>
                  <a:gdLst/>
                  <a:ahLst/>
                  <a:cxnLst/>
                  <a:rect l="l" t="t" r="r" b="b"/>
                  <a:pathLst>
                    <a:path w="6004" h="245" extrusionOk="0">
                      <a:moveTo>
                        <a:pt x="1" y="1"/>
                      </a:moveTo>
                      <a:lnTo>
                        <a:pt x="1" y="244"/>
                      </a:lnTo>
                      <a:lnTo>
                        <a:pt x="6004" y="244"/>
                      </a:lnTo>
                      <a:lnTo>
                        <a:pt x="6004" y="1"/>
                      </a:lnTo>
                      <a:close/>
                    </a:path>
                  </a:pathLst>
                </a:custGeom>
                <a:solidFill>
                  <a:srgbClr val="5A2543"/>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3325" name="Google Shape;3325;p57"/>
              <p:cNvSpPr/>
              <p:nvPr/>
            </p:nvSpPr>
            <p:spPr>
              <a:xfrm flipH="1">
                <a:off x="1869587" y="1814261"/>
                <a:ext cx="87852" cy="593828"/>
              </a:xfrm>
              <a:custGeom>
                <a:avLst/>
                <a:gdLst/>
                <a:ahLst/>
                <a:cxnLst/>
                <a:rect l="l" t="t" r="r" b="b"/>
                <a:pathLst>
                  <a:path w="1450" h="4348" extrusionOk="0">
                    <a:moveTo>
                      <a:pt x="1" y="1"/>
                    </a:moveTo>
                    <a:lnTo>
                      <a:pt x="1" y="4348"/>
                    </a:lnTo>
                    <a:lnTo>
                      <a:pt x="1450" y="4348"/>
                    </a:lnTo>
                    <a:lnTo>
                      <a:pt x="1450" y="1"/>
                    </a:lnTo>
                    <a:close/>
                  </a:path>
                </a:pathLst>
              </a:custGeom>
              <a:solidFill>
                <a:srgbClr val="5A25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3326" name="Google Shape;3326;p57"/>
              <p:cNvGrpSpPr/>
              <p:nvPr/>
            </p:nvGrpSpPr>
            <p:grpSpPr>
              <a:xfrm>
                <a:off x="1925572" y="1881955"/>
                <a:ext cx="363767" cy="458468"/>
                <a:chOff x="972468" y="735187"/>
                <a:chExt cx="363767" cy="203393"/>
              </a:xfrm>
            </p:grpSpPr>
            <p:sp>
              <p:nvSpPr>
                <p:cNvPr id="3327" name="Google Shape;3327;p57"/>
                <p:cNvSpPr/>
                <p:nvPr/>
              </p:nvSpPr>
              <p:spPr>
                <a:xfrm flipH="1">
                  <a:off x="972468" y="735187"/>
                  <a:ext cx="363767" cy="13026"/>
                </a:xfrm>
                <a:custGeom>
                  <a:avLst/>
                  <a:gdLst/>
                  <a:ahLst/>
                  <a:cxnLst/>
                  <a:rect l="l" t="t" r="r" b="b"/>
                  <a:pathLst>
                    <a:path w="6004" h="215" extrusionOk="0">
                      <a:moveTo>
                        <a:pt x="1" y="0"/>
                      </a:moveTo>
                      <a:lnTo>
                        <a:pt x="1" y="215"/>
                      </a:lnTo>
                      <a:lnTo>
                        <a:pt x="6004" y="215"/>
                      </a:lnTo>
                      <a:lnTo>
                        <a:pt x="6004" y="0"/>
                      </a:lnTo>
                      <a:close/>
                    </a:path>
                  </a:pathLst>
                </a:custGeom>
                <a:solidFill>
                  <a:srgbClr val="5A2543"/>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28" name="Google Shape;3328;p57"/>
                <p:cNvSpPr/>
                <p:nvPr/>
              </p:nvSpPr>
              <p:spPr>
                <a:xfrm flipH="1">
                  <a:off x="972468" y="923736"/>
                  <a:ext cx="363767" cy="14844"/>
                </a:xfrm>
                <a:custGeom>
                  <a:avLst/>
                  <a:gdLst/>
                  <a:ahLst/>
                  <a:cxnLst/>
                  <a:rect l="l" t="t" r="r" b="b"/>
                  <a:pathLst>
                    <a:path w="6004" h="245" extrusionOk="0">
                      <a:moveTo>
                        <a:pt x="1" y="1"/>
                      </a:moveTo>
                      <a:lnTo>
                        <a:pt x="1" y="244"/>
                      </a:lnTo>
                      <a:lnTo>
                        <a:pt x="6004" y="244"/>
                      </a:lnTo>
                      <a:lnTo>
                        <a:pt x="6004" y="1"/>
                      </a:lnTo>
                      <a:close/>
                    </a:path>
                  </a:pathLst>
                </a:custGeom>
                <a:solidFill>
                  <a:srgbClr val="5A2543"/>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3329" name="Google Shape;3329;p57"/>
              <p:cNvSpPr/>
              <p:nvPr/>
            </p:nvSpPr>
            <p:spPr>
              <a:xfrm flipH="1">
                <a:off x="1869573" y="2788967"/>
                <a:ext cx="87852" cy="593828"/>
              </a:xfrm>
              <a:custGeom>
                <a:avLst/>
                <a:gdLst/>
                <a:ahLst/>
                <a:cxnLst/>
                <a:rect l="l" t="t" r="r" b="b"/>
                <a:pathLst>
                  <a:path w="1450" h="4348" extrusionOk="0">
                    <a:moveTo>
                      <a:pt x="1" y="1"/>
                    </a:moveTo>
                    <a:lnTo>
                      <a:pt x="1" y="4348"/>
                    </a:lnTo>
                    <a:lnTo>
                      <a:pt x="1450" y="4348"/>
                    </a:lnTo>
                    <a:lnTo>
                      <a:pt x="1450" y="1"/>
                    </a:lnTo>
                    <a:close/>
                  </a:path>
                </a:pathLst>
              </a:custGeom>
              <a:solidFill>
                <a:srgbClr val="5A25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65" name="Google Shape;3329;p57"/>
            <p:cNvSpPr/>
            <p:nvPr/>
          </p:nvSpPr>
          <p:spPr>
            <a:xfrm flipH="1">
              <a:off x="325294" y="3831383"/>
              <a:ext cx="87852" cy="593828"/>
            </a:xfrm>
            <a:custGeom>
              <a:avLst/>
              <a:gdLst/>
              <a:ahLst/>
              <a:cxnLst/>
              <a:rect l="l" t="t" r="r" b="b"/>
              <a:pathLst>
                <a:path w="1450" h="4348" extrusionOk="0">
                  <a:moveTo>
                    <a:pt x="1" y="1"/>
                  </a:moveTo>
                  <a:lnTo>
                    <a:pt x="1" y="4348"/>
                  </a:lnTo>
                  <a:lnTo>
                    <a:pt x="1450" y="4348"/>
                  </a:lnTo>
                  <a:lnTo>
                    <a:pt x="1450" y="1"/>
                  </a:lnTo>
                  <a:close/>
                </a:path>
              </a:pathLst>
            </a:custGeom>
            <a:solidFill>
              <a:srgbClr val="5A25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3" name="Google Shape;3316;p57">
            <a:extLst>
              <a:ext uri="{FF2B5EF4-FFF2-40B4-BE49-F238E27FC236}">
                <a16:creationId xmlns:a16="http://schemas.microsoft.com/office/drawing/2014/main" id="{A8EE227A-0A69-D740-2A76-BCE652207EF1}"/>
              </a:ext>
            </a:extLst>
          </p:cNvPr>
          <p:cNvSpPr txBox="1">
            <a:spLocks/>
          </p:cNvSpPr>
          <p:nvPr/>
        </p:nvSpPr>
        <p:spPr>
          <a:xfrm>
            <a:off x="2309500" y="3252620"/>
            <a:ext cx="9964929" cy="792000"/>
          </a:xfrm>
          <a:prstGeom prst="rect">
            <a:avLst/>
          </a:prstGeom>
          <a:noFill/>
          <a:ln>
            <a:noFill/>
          </a:ln>
        </p:spPr>
        <p:txBody>
          <a:bodyPr spcFirstLastPara="1" wrap="square" lIns="19200" tIns="19200" rIns="19200" bIns="19200"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PT Sans"/>
              <a:buNone/>
              <a:defRPr sz="1867" b="0" i="0" u="none" strike="noStrike" cap="none">
                <a:solidFill>
                  <a:schemeClr val="accent1"/>
                </a:solidFill>
                <a:latin typeface="Spartan Medium"/>
                <a:ea typeface="Spartan Medium"/>
                <a:cs typeface="Spartan Medium"/>
                <a:sym typeface="Spartan Medium"/>
              </a:defRPr>
            </a:lvl1pPr>
            <a:lvl2pPr marL="914400" marR="0" lvl="1" indent="-317500" algn="ctr" rtl="0">
              <a:lnSpc>
                <a:spcPct val="100000"/>
              </a:lnSpc>
              <a:spcBef>
                <a:spcPts val="0"/>
              </a:spcBef>
              <a:spcAft>
                <a:spcPts val="0"/>
              </a:spcAft>
              <a:buClr>
                <a:schemeClr val="dk1"/>
              </a:buClr>
              <a:buSzPts val="1400"/>
              <a:buFont typeface="Spartan Medium"/>
              <a:buNone/>
              <a:defRPr sz="1867" b="0" i="0" u="none" strike="noStrike" cap="none">
                <a:solidFill>
                  <a:schemeClr val="dk1"/>
                </a:solidFill>
                <a:latin typeface="Spartan Medium"/>
                <a:ea typeface="Spartan Medium"/>
                <a:cs typeface="Spartan Medium"/>
                <a:sym typeface="Spartan Medium"/>
              </a:defRPr>
            </a:lvl2pPr>
            <a:lvl3pPr marL="1371600" marR="0" lvl="2" indent="-317500" algn="ctr" rtl="0">
              <a:lnSpc>
                <a:spcPct val="100000"/>
              </a:lnSpc>
              <a:spcBef>
                <a:spcPts val="0"/>
              </a:spcBef>
              <a:spcAft>
                <a:spcPts val="0"/>
              </a:spcAft>
              <a:buClr>
                <a:schemeClr val="dk1"/>
              </a:buClr>
              <a:buSzPts val="1400"/>
              <a:buFont typeface="Spartan Medium"/>
              <a:buNone/>
              <a:defRPr sz="1867" b="0" i="0" u="none" strike="noStrike" cap="none">
                <a:solidFill>
                  <a:schemeClr val="dk1"/>
                </a:solidFill>
                <a:latin typeface="Spartan Medium"/>
                <a:ea typeface="Spartan Medium"/>
                <a:cs typeface="Spartan Medium"/>
                <a:sym typeface="Spartan Medium"/>
              </a:defRPr>
            </a:lvl3pPr>
            <a:lvl4pPr marL="1828800" marR="0" lvl="3" indent="-317500" algn="ctr" rtl="0">
              <a:lnSpc>
                <a:spcPct val="100000"/>
              </a:lnSpc>
              <a:spcBef>
                <a:spcPts val="0"/>
              </a:spcBef>
              <a:spcAft>
                <a:spcPts val="0"/>
              </a:spcAft>
              <a:buClr>
                <a:schemeClr val="dk1"/>
              </a:buClr>
              <a:buSzPts val="1400"/>
              <a:buFont typeface="PT Sans"/>
              <a:buNone/>
              <a:defRPr sz="1867" b="0" i="0" u="none" strike="noStrike" cap="none">
                <a:solidFill>
                  <a:schemeClr val="dk1"/>
                </a:solidFill>
                <a:latin typeface="PT Sans"/>
                <a:ea typeface="PT Sans"/>
                <a:cs typeface="PT Sans"/>
                <a:sym typeface="PT Sans"/>
              </a:defRPr>
            </a:lvl4pPr>
            <a:lvl5pPr marL="2286000" marR="0" lvl="4" indent="-317500" algn="ctr" rtl="0">
              <a:lnSpc>
                <a:spcPct val="100000"/>
              </a:lnSpc>
              <a:spcBef>
                <a:spcPts val="0"/>
              </a:spcBef>
              <a:spcAft>
                <a:spcPts val="0"/>
              </a:spcAft>
              <a:buClr>
                <a:schemeClr val="dk1"/>
              </a:buClr>
              <a:buSzPts val="1400"/>
              <a:buFont typeface="PT Sans"/>
              <a:buNone/>
              <a:defRPr sz="1867" b="0" i="0" u="none" strike="noStrike" cap="none">
                <a:solidFill>
                  <a:schemeClr val="dk1"/>
                </a:solidFill>
                <a:latin typeface="PT Sans"/>
                <a:ea typeface="PT Sans"/>
                <a:cs typeface="PT Sans"/>
                <a:sym typeface="PT Sans"/>
              </a:defRPr>
            </a:lvl5pPr>
            <a:lvl6pPr marL="2743200" marR="0" lvl="5" indent="-317500" algn="ctr" rtl="0">
              <a:lnSpc>
                <a:spcPct val="100000"/>
              </a:lnSpc>
              <a:spcBef>
                <a:spcPts val="0"/>
              </a:spcBef>
              <a:spcAft>
                <a:spcPts val="0"/>
              </a:spcAft>
              <a:buClr>
                <a:schemeClr val="dk1"/>
              </a:buClr>
              <a:buSzPts val="1400"/>
              <a:buFont typeface="PT Sans"/>
              <a:buNone/>
              <a:defRPr sz="1867" b="0" i="0" u="none" strike="noStrike" cap="none">
                <a:solidFill>
                  <a:schemeClr val="dk1"/>
                </a:solidFill>
                <a:latin typeface="PT Sans"/>
                <a:ea typeface="PT Sans"/>
                <a:cs typeface="PT Sans"/>
                <a:sym typeface="PT Sans"/>
              </a:defRPr>
            </a:lvl6pPr>
            <a:lvl7pPr marL="3200400" marR="0" lvl="6" indent="-317500" algn="ctr" rtl="0">
              <a:lnSpc>
                <a:spcPct val="100000"/>
              </a:lnSpc>
              <a:spcBef>
                <a:spcPts val="0"/>
              </a:spcBef>
              <a:spcAft>
                <a:spcPts val="0"/>
              </a:spcAft>
              <a:buClr>
                <a:schemeClr val="dk1"/>
              </a:buClr>
              <a:buSzPts val="1400"/>
              <a:buFont typeface="PT Sans"/>
              <a:buNone/>
              <a:defRPr sz="1867" b="0" i="0" u="none" strike="noStrike" cap="none">
                <a:solidFill>
                  <a:schemeClr val="dk1"/>
                </a:solidFill>
                <a:latin typeface="PT Sans"/>
                <a:ea typeface="PT Sans"/>
                <a:cs typeface="PT Sans"/>
                <a:sym typeface="PT Sans"/>
              </a:defRPr>
            </a:lvl7pPr>
            <a:lvl8pPr marL="3657600" marR="0" lvl="7" indent="-317500" algn="ctr" rtl="0">
              <a:lnSpc>
                <a:spcPct val="100000"/>
              </a:lnSpc>
              <a:spcBef>
                <a:spcPts val="0"/>
              </a:spcBef>
              <a:spcAft>
                <a:spcPts val="0"/>
              </a:spcAft>
              <a:buClr>
                <a:schemeClr val="dk1"/>
              </a:buClr>
              <a:buSzPts val="1400"/>
              <a:buFont typeface="PT Sans"/>
              <a:buNone/>
              <a:defRPr sz="1867" b="0" i="0" u="none" strike="noStrike" cap="none">
                <a:solidFill>
                  <a:schemeClr val="dk1"/>
                </a:solidFill>
                <a:latin typeface="PT Sans"/>
                <a:ea typeface="PT Sans"/>
                <a:cs typeface="PT Sans"/>
                <a:sym typeface="PT Sans"/>
              </a:defRPr>
            </a:lvl8pPr>
            <a:lvl9pPr marL="4114800" marR="0" lvl="8" indent="-317500" algn="ctr" rtl="0">
              <a:lnSpc>
                <a:spcPct val="100000"/>
              </a:lnSpc>
              <a:spcBef>
                <a:spcPts val="0"/>
              </a:spcBef>
              <a:spcAft>
                <a:spcPts val="0"/>
              </a:spcAft>
              <a:buClr>
                <a:schemeClr val="dk1"/>
              </a:buClr>
              <a:buSzPts val="1400"/>
              <a:buFont typeface="PT Sans"/>
              <a:buNone/>
              <a:defRPr sz="1867" b="0" i="0" u="none" strike="noStrike" cap="none">
                <a:solidFill>
                  <a:schemeClr val="dk1"/>
                </a:solidFill>
                <a:latin typeface="PT Sans"/>
                <a:ea typeface="PT Sans"/>
                <a:cs typeface="PT Sans"/>
                <a:sym typeface="PT Sans"/>
              </a:defRPr>
            </a:lvl9pPr>
          </a:lstStyle>
          <a:p>
            <a:pPr marL="0" indent="0"/>
            <a:r>
              <a:rPr lang="vi-VN" sz="3200" kern="0" dirty="0">
                <a:solidFill>
                  <a:srgbClr val="002060"/>
                </a:solidFill>
                <a:latin typeface="+mn-lt"/>
                <a:cs typeface="Pattaya" panose="00000500000000000000" pitchFamily="2" charset="-34"/>
              </a:rPr>
              <a:t>Mạnh dạn bảo vệ cái đúng, cái tốt.</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down)">
                                      <p:cBhvr>
                                        <p:cTn id="7" dur="500"/>
                                        <p:tgtEl>
                                          <p:spTgt spid="6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down)">
                                      <p:cBhvr>
                                        <p:cTn id="10" dur="500"/>
                                        <p:tgtEl>
                                          <p:spTgt spid="6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0-#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340"/>
                                        </p:tgtEl>
                                        <p:attrNameLst>
                                          <p:attrName>style.visibility</p:attrName>
                                        </p:attrNameLst>
                                      </p:cBhvr>
                                      <p:to>
                                        <p:strVal val="visible"/>
                                      </p:to>
                                    </p:set>
                                    <p:animEffect transition="in" filter="wipe(left)">
                                      <p:cBhvr>
                                        <p:cTn id="21" dur="500"/>
                                        <p:tgtEl>
                                          <p:spTgt spid="334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318"/>
                                        </p:tgtEl>
                                        <p:attrNameLst>
                                          <p:attrName>style.visibility</p:attrName>
                                        </p:attrNameLst>
                                      </p:cBhvr>
                                      <p:to>
                                        <p:strVal val="visible"/>
                                      </p:to>
                                    </p:set>
                                    <p:animEffect transition="in" filter="wipe(left)">
                                      <p:cBhvr>
                                        <p:cTn id="24" dur="500"/>
                                        <p:tgtEl>
                                          <p:spTgt spid="3318"/>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335"/>
                                        </p:tgtEl>
                                        <p:attrNameLst>
                                          <p:attrName>style.visibility</p:attrName>
                                        </p:attrNameLst>
                                      </p:cBhvr>
                                      <p:to>
                                        <p:strVal val="visible"/>
                                      </p:to>
                                    </p:set>
                                    <p:animEffect transition="in" filter="wipe(left)">
                                      <p:cBhvr>
                                        <p:cTn id="27" dur="500"/>
                                        <p:tgtEl>
                                          <p:spTgt spid="333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333"/>
                                        </p:tgtEl>
                                        <p:attrNameLst>
                                          <p:attrName>style.visibility</p:attrName>
                                        </p:attrNameLst>
                                      </p:cBhvr>
                                      <p:to>
                                        <p:strVal val="visible"/>
                                      </p:to>
                                    </p:set>
                                    <p:animEffect transition="in" filter="wipe(left)">
                                      <p:cBhvr>
                                        <p:cTn id="32" dur="500"/>
                                        <p:tgtEl>
                                          <p:spTgt spid="3333"/>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3341"/>
                                        </p:tgtEl>
                                        <p:attrNameLst>
                                          <p:attrName>style.visibility</p:attrName>
                                        </p:attrNameLst>
                                      </p:cBhvr>
                                      <p:to>
                                        <p:strVal val="visible"/>
                                      </p:to>
                                    </p:set>
                                    <p:animEffect transition="in" filter="wipe(left)">
                                      <p:cBhvr>
                                        <p:cTn id="35" dur="500"/>
                                        <p:tgtEl>
                                          <p:spTgt spid="3341"/>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3336"/>
                                        </p:tgtEl>
                                        <p:attrNameLst>
                                          <p:attrName>style.visibility</p:attrName>
                                        </p:attrNameLst>
                                      </p:cBhvr>
                                      <p:to>
                                        <p:strVal val="visible"/>
                                      </p:to>
                                    </p:set>
                                    <p:animEffect transition="in" filter="wipe(left)">
                                      <p:cBhvr>
                                        <p:cTn id="38" dur="500"/>
                                        <p:tgtEl>
                                          <p:spTgt spid="333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3316">
                                            <p:txEl>
                                              <p:pRg st="0" end="0"/>
                                            </p:txEl>
                                          </p:spTgt>
                                        </p:tgtEl>
                                        <p:attrNameLst>
                                          <p:attrName>style.visibility</p:attrName>
                                        </p:attrNameLst>
                                      </p:cBhvr>
                                      <p:to>
                                        <p:strVal val="visible"/>
                                      </p:to>
                                    </p:set>
                                    <p:animEffect transition="in" filter="wipe(down)">
                                      <p:cBhvr>
                                        <p:cTn id="43" dur="500"/>
                                        <p:tgtEl>
                                          <p:spTgt spid="3316">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3">
                                            <p:txEl>
                                              <p:pRg st="0" end="0"/>
                                            </p:txEl>
                                          </p:spTgt>
                                        </p:tgtEl>
                                        <p:attrNameLst>
                                          <p:attrName>style.visibility</p:attrName>
                                        </p:attrNameLst>
                                      </p:cBhvr>
                                      <p:to>
                                        <p:strVal val="visible"/>
                                      </p:to>
                                    </p:set>
                                    <p:animEffect transition="in" filter="wipe(down)">
                                      <p:cBhvr>
                                        <p:cTn id="48"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6" grpId="0" build="p"/>
      <p:bldP spid="3318" grpId="0" animBg="1"/>
      <p:bldP spid="3333" grpId="0" animBg="1"/>
      <p:bldP spid="3335" grpId="0"/>
      <p:bldP spid="3336" grpId="0"/>
      <p:bldP spid="3340" grpId="0" animBg="1"/>
      <p:bldP spid="3341" grpId="0" animBg="1"/>
      <p:bldP spid="62" grpId="0" animBg="1"/>
      <p:bldP spid="63"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876"/>
        <p:cNvGrpSpPr/>
        <p:nvPr/>
      </p:nvGrpSpPr>
      <p:grpSpPr>
        <a:xfrm>
          <a:off x="0" y="0"/>
          <a:ext cx="0" cy="0"/>
          <a:chOff x="0" y="0"/>
          <a:chExt cx="0" cy="0"/>
        </a:xfrm>
      </p:grpSpPr>
      <p:sp>
        <p:nvSpPr>
          <p:cNvPr id="5877" name="Google Shape;5877;p74"/>
          <p:cNvSpPr/>
          <p:nvPr/>
        </p:nvSpPr>
        <p:spPr>
          <a:xfrm>
            <a:off x="1465082" y="865031"/>
            <a:ext cx="9163127" cy="4410922"/>
          </a:xfrm>
          <a:prstGeom prst="roundRect">
            <a:avLst>
              <a:gd name="adj" fmla="val 4577"/>
            </a:avLst>
          </a:pr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5893" name="Google Shape;5893;p74"/>
          <p:cNvGrpSpPr/>
          <p:nvPr/>
        </p:nvGrpSpPr>
        <p:grpSpPr>
          <a:xfrm>
            <a:off x="303164" y="3127352"/>
            <a:ext cx="8914740" cy="3788389"/>
            <a:chOff x="530725" y="372752"/>
            <a:chExt cx="6686055" cy="2841292"/>
          </a:xfrm>
        </p:grpSpPr>
        <p:sp>
          <p:nvSpPr>
            <p:cNvPr id="5894" name="Google Shape;5894;p74"/>
            <p:cNvSpPr/>
            <p:nvPr/>
          </p:nvSpPr>
          <p:spPr>
            <a:xfrm>
              <a:off x="6852025" y="1027302"/>
              <a:ext cx="364755" cy="332702"/>
            </a:xfrm>
            <a:custGeom>
              <a:avLst/>
              <a:gdLst/>
              <a:ahLst/>
              <a:cxnLst/>
              <a:rect l="l" t="t" r="r" b="b"/>
              <a:pathLst>
                <a:path w="2782" h="2537" extrusionOk="0">
                  <a:moveTo>
                    <a:pt x="1391" y="0"/>
                  </a:moveTo>
                  <a:cubicBezTo>
                    <a:pt x="1307" y="0"/>
                    <a:pt x="1223" y="42"/>
                    <a:pt x="1178" y="126"/>
                  </a:cubicBezTo>
                  <a:lnTo>
                    <a:pt x="958" y="592"/>
                  </a:lnTo>
                  <a:cubicBezTo>
                    <a:pt x="917" y="657"/>
                    <a:pt x="855" y="710"/>
                    <a:pt x="778" y="722"/>
                  </a:cubicBezTo>
                  <a:lnTo>
                    <a:pt x="271" y="788"/>
                  </a:lnTo>
                  <a:cubicBezTo>
                    <a:pt x="79" y="812"/>
                    <a:pt x="1" y="1058"/>
                    <a:pt x="141" y="1188"/>
                  </a:cubicBezTo>
                  <a:lnTo>
                    <a:pt x="504" y="1549"/>
                  </a:lnTo>
                  <a:cubicBezTo>
                    <a:pt x="569" y="1601"/>
                    <a:pt x="594" y="1679"/>
                    <a:pt x="582" y="1757"/>
                  </a:cubicBezTo>
                  <a:lnTo>
                    <a:pt x="492" y="2263"/>
                  </a:lnTo>
                  <a:cubicBezTo>
                    <a:pt x="460" y="2415"/>
                    <a:pt x="583" y="2536"/>
                    <a:pt x="719" y="2536"/>
                  </a:cubicBezTo>
                  <a:cubicBezTo>
                    <a:pt x="755" y="2536"/>
                    <a:pt x="792" y="2528"/>
                    <a:pt x="827" y="2509"/>
                  </a:cubicBezTo>
                  <a:lnTo>
                    <a:pt x="1281" y="2263"/>
                  </a:lnTo>
                  <a:cubicBezTo>
                    <a:pt x="1313" y="2243"/>
                    <a:pt x="1352" y="2233"/>
                    <a:pt x="1391" y="2233"/>
                  </a:cubicBezTo>
                  <a:cubicBezTo>
                    <a:pt x="1430" y="2233"/>
                    <a:pt x="1469" y="2243"/>
                    <a:pt x="1501" y="2263"/>
                  </a:cubicBezTo>
                  <a:lnTo>
                    <a:pt x="1955" y="2509"/>
                  </a:lnTo>
                  <a:cubicBezTo>
                    <a:pt x="1990" y="2528"/>
                    <a:pt x="2027" y="2536"/>
                    <a:pt x="2064" y="2536"/>
                  </a:cubicBezTo>
                  <a:cubicBezTo>
                    <a:pt x="2199" y="2536"/>
                    <a:pt x="2322" y="2415"/>
                    <a:pt x="2290" y="2263"/>
                  </a:cubicBezTo>
                  <a:lnTo>
                    <a:pt x="2200" y="1757"/>
                  </a:lnTo>
                  <a:cubicBezTo>
                    <a:pt x="2188" y="1679"/>
                    <a:pt x="2213" y="1601"/>
                    <a:pt x="2266" y="1549"/>
                  </a:cubicBezTo>
                  <a:lnTo>
                    <a:pt x="2641" y="1188"/>
                  </a:lnTo>
                  <a:cubicBezTo>
                    <a:pt x="2781" y="1058"/>
                    <a:pt x="2704" y="812"/>
                    <a:pt x="2511" y="788"/>
                  </a:cubicBezTo>
                  <a:lnTo>
                    <a:pt x="2005" y="722"/>
                  </a:lnTo>
                  <a:cubicBezTo>
                    <a:pt x="1927" y="710"/>
                    <a:pt x="1849" y="657"/>
                    <a:pt x="1824" y="592"/>
                  </a:cubicBezTo>
                  <a:lnTo>
                    <a:pt x="1604" y="126"/>
                  </a:lnTo>
                  <a:cubicBezTo>
                    <a:pt x="1559" y="42"/>
                    <a:pt x="1475" y="0"/>
                    <a:pt x="139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95" name="Google Shape;5895;p74"/>
            <p:cNvSpPr/>
            <p:nvPr/>
          </p:nvSpPr>
          <p:spPr>
            <a:xfrm>
              <a:off x="6347225" y="372752"/>
              <a:ext cx="364755" cy="332702"/>
            </a:xfrm>
            <a:custGeom>
              <a:avLst/>
              <a:gdLst/>
              <a:ahLst/>
              <a:cxnLst/>
              <a:rect l="l" t="t" r="r" b="b"/>
              <a:pathLst>
                <a:path w="2782" h="2537" extrusionOk="0">
                  <a:moveTo>
                    <a:pt x="1391" y="0"/>
                  </a:moveTo>
                  <a:cubicBezTo>
                    <a:pt x="1307" y="0"/>
                    <a:pt x="1223" y="42"/>
                    <a:pt x="1178" y="126"/>
                  </a:cubicBezTo>
                  <a:lnTo>
                    <a:pt x="958" y="592"/>
                  </a:lnTo>
                  <a:cubicBezTo>
                    <a:pt x="917" y="657"/>
                    <a:pt x="855" y="710"/>
                    <a:pt x="778" y="722"/>
                  </a:cubicBezTo>
                  <a:lnTo>
                    <a:pt x="271" y="788"/>
                  </a:lnTo>
                  <a:cubicBezTo>
                    <a:pt x="79" y="812"/>
                    <a:pt x="1" y="1058"/>
                    <a:pt x="141" y="1188"/>
                  </a:cubicBezTo>
                  <a:lnTo>
                    <a:pt x="504" y="1549"/>
                  </a:lnTo>
                  <a:cubicBezTo>
                    <a:pt x="569" y="1601"/>
                    <a:pt x="594" y="1679"/>
                    <a:pt x="582" y="1757"/>
                  </a:cubicBezTo>
                  <a:lnTo>
                    <a:pt x="492" y="2263"/>
                  </a:lnTo>
                  <a:cubicBezTo>
                    <a:pt x="460" y="2415"/>
                    <a:pt x="583" y="2536"/>
                    <a:pt x="719" y="2536"/>
                  </a:cubicBezTo>
                  <a:cubicBezTo>
                    <a:pt x="755" y="2536"/>
                    <a:pt x="792" y="2528"/>
                    <a:pt x="827" y="2509"/>
                  </a:cubicBezTo>
                  <a:lnTo>
                    <a:pt x="1281" y="2263"/>
                  </a:lnTo>
                  <a:cubicBezTo>
                    <a:pt x="1313" y="2243"/>
                    <a:pt x="1352" y="2233"/>
                    <a:pt x="1391" y="2233"/>
                  </a:cubicBezTo>
                  <a:cubicBezTo>
                    <a:pt x="1430" y="2233"/>
                    <a:pt x="1469" y="2243"/>
                    <a:pt x="1501" y="2263"/>
                  </a:cubicBezTo>
                  <a:lnTo>
                    <a:pt x="1955" y="2509"/>
                  </a:lnTo>
                  <a:cubicBezTo>
                    <a:pt x="1990" y="2528"/>
                    <a:pt x="2027" y="2536"/>
                    <a:pt x="2064" y="2536"/>
                  </a:cubicBezTo>
                  <a:cubicBezTo>
                    <a:pt x="2199" y="2536"/>
                    <a:pt x="2322" y="2415"/>
                    <a:pt x="2290" y="2263"/>
                  </a:cubicBezTo>
                  <a:lnTo>
                    <a:pt x="2200" y="1757"/>
                  </a:lnTo>
                  <a:cubicBezTo>
                    <a:pt x="2188" y="1679"/>
                    <a:pt x="2213" y="1601"/>
                    <a:pt x="2266" y="1549"/>
                  </a:cubicBezTo>
                  <a:lnTo>
                    <a:pt x="2641" y="1188"/>
                  </a:lnTo>
                  <a:cubicBezTo>
                    <a:pt x="2781" y="1058"/>
                    <a:pt x="2704" y="812"/>
                    <a:pt x="2511" y="788"/>
                  </a:cubicBezTo>
                  <a:lnTo>
                    <a:pt x="2005" y="722"/>
                  </a:lnTo>
                  <a:cubicBezTo>
                    <a:pt x="1927" y="710"/>
                    <a:pt x="1849" y="657"/>
                    <a:pt x="1824" y="592"/>
                  </a:cubicBezTo>
                  <a:lnTo>
                    <a:pt x="1604" y="126"/>
                  </a:lnTo>
                  <a:cubicBezTo>
                    <a:pt x="1559" y="42"/>
                    <a:pt x="1475" y="0"/>
                    <a:pt x="139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96" name="Google Shape;5896;p74"/>
            <p:cNvSpPr/>
            <p:nvPr/>
          </p:nvSpPr>
          <p:spPr>
            <a:xfrm>
              <a:off x="530725" y="1360002"/>
              <a:ext cx="364755" cy="332702"/>
            </a:xfrm>
            <a:custGeom>
              <a:avLst/>
              <a:gdLst/>
              <a:ahLst/>
              <a:cxnLst/>
              <a:rect l="l" t="t" r="r" b="b"/>
              <a:pathLst>
                <a:path w="2782" h="2537" extrusionOk="0">
                  <a:moveTo>
                    <a:pt x="1391" y="0"/>
                  </a:moveTo>
                  <a:cubicBezTo>
                    <a:pt x="1307" y="0"/>
                    <a:pt x="1223" y="42"/>
                    <a:pt x="1178" y="126"/>
                  </a:cubicBezTo>
                  <a:lnTo>
                    <a:pt x="958" y="592"/>
                  </a:lnTo>
                  <a:cubicBezTo>
                    <a:pt x="917" y="657"/>
                    <a:pt x="855" y="710"/>
                    <a:pt x="778" y="722"/>
                  </a:cubicBezTo>
                  <a:lnTo>
                    <a:pt x="271" y="788"/>
                  </a:lnTo>
                  <a:cubicBezTo>
                    <a:pt x="79" y="812"/>
                    <a:pt x="1" y="1058"/>
                    <a:pt x="141" y="1188"/>
                  </a:cubicBezTo>
                  <a:lnTo>
                    <a:pt x="504" y="1549"/>
                  </a:lnTo>
                  <a:cubicBezTo>
                    <a:pt x="569" y="1601"/>
                    <a:pt x="594" y="1679"/>
                    <a:pt x="582" y="1757"/>
                  </a:cubicBezTo>
                  <a:lnTo>
                    <a:pt x="492" y="2263"/>
                  </a:lnTo>
                  <a:cubicBezTo>
                    <a:pt x="460" y="2415"/>
                    <a:pt x="583" y="2536"/>
                    <a:pt x="719" y="2536"/>
                  </a:cubicBezTo>
                  <a:cubicBezTo>
                    <a:pt x="755" y="2536"/>
                    <a:pt x="792" y="2528"/>
                    <a:pt x="827" y="2509"/>
                  </a:cubicBezTo>
                  <a:lnTo>
                    <a:pt x="1281" y="2263"/>
                  </a:lnTo>
                  <a:cubicBezTo>
                    <a:pt x="1313" y="2243"/>
                    <a:pt x="1352" y="2233"/>
                    <a:pt x="1391" y="2233"/>
                  </a:cubicBezTo>
                  <a:cubicBezTo>
                    <a:pt x="1430" y="2233"/>
                    <a:pt x="1469" y="2243"/>
                    <a:pt x="1501" y="2263"/>
                  </a:cubicBezTo>
                  <a:lnTo>
                    <a:pt x="1955" y="2509"/>
                  </a:lnTo>
                  <a:cubicBezTo>
                    <a:pt x="1990" y="2528"/>
                    <a:pt x="2027" y="2536"/>
                    <a:pt x="2064" y="2536"/>
                  </a:cubicBezTo>
                  <a:cubicBezTo>
                    <a:pt x="2199" y="2536"/>
                    <a:pt x="2322" y="2415"/>
                    <a:pt x="2290" y="2263"/>
                  </a:cubicBezTo>
                  <a:lnTo>
                    <a:pt x="2200" y="1757"/>
                  </a:lnTo>
                  <a:cubicBezTo>
                    <a:pt x="2188" y="1679"/>
                    <a:pt x="2213" y="1601"/>
                    <a:pt x="2266" y="1549"/>
                  </a:cubicBezTo>
                  <a:lnTo>
                    <a:pt x="2641" y="1188"/>
                  </a:lnTo>
                  <a:cubicBezTo>
                    <a:pt x="2781" y="1058"/>
                    <a:pt x="2704" y="812"/>
                    <a:pt x="2511" y="788"/>
                  </a:cubicBezTo>
                  <a:lnTo>
                    <a:pt x="2005" y="722"/>
                  </a:lnTo>
                  <a:cubicBezTo>
                    <a:pt x="1927" y="710"/>
                    <a:pt x="1849" y="657"/>
                    <a:pt x="1824" y="592"/>
                  </a:cubicBezTo>
                  <a:lnTo>
                    <a:pt x="1604" y="126"/>
                  </a:lnTo>
                  <a:cubicBezTo>
                    <a:pt x="1559" y="42"/>
                    <a:pt x="1475" y="0"/>
                    <a:pt x="139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97" name="Google Shape;5897;p74"/>
            <p:cNvSpPr/>
            <p:nvPr/>
          </p:nvSpPr>
          <p:spPr>
            <a:xfrm>
              <a:off x="3685048" y="2881342"/>
              <a:ext cx="364755" cy="332702"/>
            </a:xfrm>
            <a:custGeom>
              <a:avLst/>
              <a:gdLst/>
              <a:ahLst/>
              <a:cxnLst/>
              <a:rect l="l" t="t" r="r" b="b"/>
              <a:pathLst>
                <a:path w="2782" h="2537" extrusionOk="0">
                  <a:moveTo>
                    <a:pt x="1391" y="0"/>
                  </a:moveTo>
                  <a:cubicBezTo>
                    <a:pt x="1307" y="0"/>
                    <a:pt x="1223" y="42"/>
                    <a:pt x="1178" y="126"/>
                  </a:cubicBezTo>
                  <a:lnTo>
                    <a:pt x="958" y="592"/>
                  </a:lnTo>
                  <a:cubicBezTo>
                    <a:pt x="917" y="657"/>
                    <a:pt x="855" y="710"/>
                    <a:pt x="778" y="722"/>
                  </a:cubicBezTo>
                  <a:lnTo>
                    <a:pt x="271" y="788"/>
                  </a:lnTo>
                  <a:cubicBezTo>
                    <a:pt x="79" y="812"/>
                    <a:pt x="1" y="1058"/>
                    <a:pt x="141" y="1188"/>
                  </a:cubicBezTo>
                  <a:lnTo>
                    <a:pt x="504" y="1549"/>
                  </a:lnTo>
                  <a:cubicBezTo>
                    <a:pt x="569" y="1601"/>
                    <a:pt x="594" y="1679"/>
                    <a:pt x="582" y="1757"/>
                  </a:cubicBezTo>
                  <a:lnTo>
                    <a:pt x="492" y="2263"/>
                  </a:lnTo>
                  <a:cubicBezTo>
                    <a:pt x="460" y="2415"/>
                    <a:pt x="583" y="2536"/>
                    <a:pt x="719" y="2536"/>
                  </a:cubicBezTo>
                  <a:cubicBezTo>
                    <a:pt x="755" y="2536"/>
                    <a:pt x="792" y="2528"/>
                    <a:pt x="827" y="2509"/>
                  </a:cubicBezTo>
                  <a:lnTo>
                    <a:pt x="1281" y="2263"/>
                  </a:lnTo>
                  <a:cubicBezTo>
                    <a:pt x="1313" y="2243"/>
                    <a:pt x="1352" y="2233"/>
                    <a:pt x="1391" y="2233"/>
                  </a:cubicBezTo>
                  <a:cubicBezTo>
                    <a:pt x="1430" y="2233"/>
                    <a:pt x="1469" y="2243"/>
                    <a:pt x="1501" y="2263"/>
                  </a:cubicBezTo>
                  <a:lnTo>
                    <a:pt x="1955" y="2509"/>
                  </a:lnTo>
                  <a:cubicBezTo>
                    <a:pt x="1990" y="2528"/>
                    <a:pt x="2027" y="2536"/>
                    <a:pt x="2064" y="2536"/>
                  </a:cubicBezTo>
                  <a:cubicBezTo>
                    <a:pt x="2199" y="2536"/>
                    <a:pt x="2322" y="2415"/>
                    <a:pt x="2290" y="2263"/>
                  </a:cubicBezTo>
                  <a:lnTo>
                    <a:pt x="2200" y="1757"/>
                  </a:lnTo>
                  <a:cubicBezTo>
                    <a:pt x="2188" y="1679"/>
                    <a:pt x="2213" y="1601"/>
                    <a:pt x="2266" y="1549"/>
                  </a:cubicBezTo>
                  <a:lnTo>
                    <a:pt x="2641" y="1188"/>
                  </a:lnTo>
                  <a:cubicBezTo>
                    <a:pt x="2781" y="1058"/>
                    <a:pt x="2704" y="812"/>
                    <a:pt x="2511" y="788"/>
                  </a:cubicBezTo>
                  <a:lnTo>
                    <a:pt x="2005" y="722"/>
                  </a:lnTo>
                  <a:cubicBezTo>
                    <a:pt x="1927" y="710"/>
                    <a:pt x="1849" y="657"/>
                    <a:pt x="1824" y="592"/>
                  </a:cubicBezTo>
                  <a:lnTo>
                    <a:pt x="1604" y="126"/>
                  </a:lnTo>
                  <a:cubicBezTo>
                    <a:pt x="1559" y="42"/>
                    <a:pt x="1475" y="0"/>
                    <a:pt x="139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 name="Google Shape;1189;p40">
            <a:extLst>
              <a:ext uri="{FF2B5EF4-FFF2-40B4-BE49-F238E27FC236}">
                <a16:creationId xmlns:a16="http://schemas.microsoft.com/office/drawing/2014/main" id="{21EEA560-3C51-18E3-B1D8-5581FA611157}"/>
              </a:ext>
            </a:extLst>
          </p:cNvPr>
          <p:cNvGrpSpPr/>
          <p:nvPr/>
        </p:nvGrpSpPr>
        <p:grpSpPr>
          <a:xfrm>
            <a:off x="2752647" y="4520573"/>
            <a:ext cx="730157" cy="1351709"/>
            <a:chOff x="7797029" y="2174230"/>
            <a:chExt cx="1161931" cy="2151032"/>
          </a:xfrm>
        </p:grpSpPr>
        <p:sp>
          <p:nvSpPr>
            <p:cNvPr id="5" name="Google Shape;1190;p40">
              <a:extLst>
                <a:ext uri="{FF2B5EF4-FFF2-40B4-BE49-F238E27FC236}">
                  <a16:creationId xmlns:a16="http://schemas.microsoft.com/office/drawing/2014/main" id="{D6FE9431-41FF-423B-BE93-6B59CB83571E}"/>
                </a:ext>
              </a:extLst>
            </p:cNvPr>
            <p:cNvSpPr/>
            <p:nvPr/>
          </p:nvSpPr>
          <p:spPr>
            <a:xfrm>
              <a:off x="7797029" y="2174230"/>
              <a:ext cx="1161931" cy="1382760"/>
            </a:xfrm>
            <a:custGeom>
              <a:avLst/>
              <a:gdLst/>
              <a:ahLst/>
              <a:cxnLst/>
              <a:rect l="l" t="t" r="r" b="b"/>
              <a:pathLst>
                <a:path w="21273" h="25316" extrusionOk="0">
                  <a:moveTo>
                    <a:pt x="11920" y="0"/>
                  </a:moveTo>
                  <a:cubicBezTo>
                    <a:pt x="9767" y="0"/>
                    <a:pt x="7648" y="927"/>
                    <a:pt x="6217" y="2390"/>
                  </a:cubicBezTo>
                  <a:cubicBezTo>
                    <a:pt x="4630" y="4024"/>
                    <a:pt x="3883" y="6245"/>
                    <a:pt x="3883" y="8383"/>
                  </a:cubicBezTo>
                  <a:cubicBezTo>
                    <a:pt x="3846" y="9045"/>
                    <a:pt x="3930" y="9745"/>
                    <a:pt x="3650" y="10361"/>
                  </a:cubicBezTo>
                  <a:cubicBezTo>
                    <a:pt x="3417" y="10828"/>
                    <a:pt x="3034" y="11220"/>
                    <a:pt x="2679" y="11650"/>
                  </a:cubicBezTo>
                  <a:cubicBezTo>
                    <a:pt x="1046" y="13516"/>
                    <a:pt x="0" y="15850"/>
                    <a:pt x="75" y="18183"/>
                  </a:cubicBezTo>
                  <a:cubicBezTo>
                    <a:pt x="150" y="20554"/>
                    <a:pt x="1438" y="22888"/>
                    <a:pt x="3613" y="24213"/>
                  </a:cubicBezTo>
                  <a:cubicBezTo>
                    <a:pt x="4824" y="24931"/>
                    <a:pt x="6299" y="25315"/>
                    <a:pt x="7769" y="25315"/>
                  </a:cubicBezTo>
                  <a:cubicBezTo>
                    <a:pt x="8994" y="25315"/>
                    <a:pt x="10215" y="25048"/>
                    <a:pt x="11276" y="24484"/>
                  </a:cubicBezTo>
                  <a:cubicBezTo>
                    <a:pt x="12090" y="24825"/>
                    <a:pt x="13002" y="24989"/>
                    <a:pt x="13926" y="24989"/>
                  </a:cubicBezTo>
                  <a:cubicBezTo>
                    <a:pt x="15830" y="24989"/>
                    <a:pt x="17782" y="24291"/>
                    <a:pt x="19014" y="23009"/>
                  </a:cubicBezTo>
                  <a:cubicBezTo>
                    <a:pt x="20843" y="21142"/>
                    <a:pt x="21273" y="18417"/>
                    <a:pt x="20498" y="16083"/>
                  </a:cubicBezTo>
                  <a:cubicBezTo>
                    <a:pt x="20143" y="14954"/>
                    <a:pt x="19518" y="13908"/>
                    <a:pt x="18864" y="12891"/>
                  </a:cubicBezTo>
                  <a:cubicBezTo>
                    <a:pt x="18743" y="12742"/>
                    <a:pt x="18668" y="12546"/>
                    <a:pt x="18631" y="12350"/>
                  </a:cubicBezTo>
                  <a:cubicBezTo>
                    <a:pt x="18631" y="12191"/>
                    <a:pt x="18743" y="11995"/>
                    <a:pt x="18780" y="11808"/>
                  </a:cubicBezTo>
                  <a:cubicBezTo>
                    <a:pt x="20843" y="3090"/>
                    <a:pt x="16718" y="561"/>
                    <a:pt x="12835" y="57"/>
                  </a:cubicBezTo>
                  <a:cubicBezTo>
                    <a:pt x="12530" y="19"/>
                    <a:pt x="12225" y="0"/>
                    <a:pt x="11920"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6" name="Google Shape;1191;p40">
              <a:extLst>
                <a:ext uri="{FF2B5EF4-FFF2-40B4-BE49-F238E27FC236}">
                  <a16:creationId xmlns:a16="http://schemas.microsoft.com/office/drawing/2014/main" id="{C63A6135-0D05-C8D4-33A9-730D6D726F8F}"/>
                </a:ext>
              </a:extLst>
            </p:cNvPr>
            <p:cNvGrpSpPr/>
            <p:nvPr/>
          </p:nvGrpSpPr>
          <p:grpSpPr>
            <a:xfrm>
              <a:off x="8149431" y="2521491"/>
              <a:ext cx="429313" cy="1803771"/>
              <a:chOff x="6097050" y="1346450"/>
              <a:chExt cx="196500" cy="825600"/>
            </a:xfrm>
          </p:grpSpPr>
          <p:sp>
            <p:nvSpPr>
              <p:cNvPr id="7" name="Google Shape;1192;p40">
                <a:extLst>
                  <a:ext uri="{FF2B5EF4-FFF2-40B4-BE49-F238E27FC236}">
                    <a16:creationId xmlns:a16="http://schemas.microsoft.com/office/drawing/2014/main" id="{18FC1463-7AF3-1DF6-C550-976E54EA550B}"/>
                  </a:ext>
                </a:extLst>
              </p:cNvPr>
              <p:cNvSpPr/>
              <p:nvPr/>
            </p:nvSpPr>
            <p:spPr>
              <a:xfrm>
                <a:off x="6203225" y="1432075"/>
                <a:ext cx="20325" cy="739975"/>
              </a:xfrm>
              <a:custGeom>
                <a:avLst/>
                <a:gdLst/>
                <a:ahLst/>
                <a:cxnLst/>
                <a:rect l="l" t="t" r="r" b="b"/>
                <a:pathLst>
                  <a:path w="813" h="29599" extrusionOk="0">
                    <a:moveTo>
                      <a:pt x="420" y="1"/>
                    </a:moveTo>
                    <a:cubicBezTo>
                      <a:pt x="187" y="1"/>
                      <a:pt x="0" y="197"/>
                      <a:pt x="0" y="430"/>
                    </a:cubicBezTo>
                    <a:lnTo>
                      <a:pt x="0" y="29207"/>
                    </a:lnTo>
                    <a:cubicBezTo>
                      <a:pt x="0" y="29440"/>
                      <a:pt x="187" y="29599"/>
                      <a:pt x="420" y="29599"/>
                    </a:cubicBezTo>
                    <a:cubicBezTo>
                      <a:pt x="616" y="29599"/>
                      <a:pt x="812" y="29440"/>
                      <a:pt x="812" y="29207"/>
                    </a:cubicBezTo>
                    <a:lnTo>
                      <a:pt x="812" y="430"/>
                    </a:lnTo>
                    <a:cubicBezTo>
                      <a:pt x="812" y="197"/>
                      <a:pt x="616" y="1"/>
                      <a:pt x="42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Google Shape;1193;p40">
                <a:extLst>
                  <a:ext uri="{FF2B5EF4-FFF2-40B4-BE49-F238E27FC236}">
                    <a16:creationId xmlns:a16="http://schemas.microsoft.com/office/drawing/2014/main" id="{0EA21718-CC78-675C-9D9F-D55097E36F58}"/>
                  </a:ext>
                </a:extLst>
              </p:cNvPr>
              <p:cNvSpPr/>
              <p:nvPr/>
            </p:nvSpPr>
            <p:spPr>
              <a:xfrm>
                <a:off x="6097050" y="1389375"/>
                <a:ext cx="124625" cy="276800"/>
              </a:xfrm>
              <a:custGeom>
                <a:avLst/>
                <a:gdLst/>
                <a:ahLst/>
                <a:cxnLst/>
                <a:rect l="l" t="t" r="r" b="b"/>
                <a:pathLst>
                  <a:path w="4985" h="11072" extrusionOk="0">
                    <a:moveTo>
                      <a:pt x="430" y="1"/>
                    </a:moveTo>
                    <a:cubicBezTo>
                      <a:pt x="234" y="1"/>
                      <a:pt x="84" y="113"/>
                      <a:pt x="84" y="309"/>
                    </a:cubicBezTo>
                    <a:cubicBezTo>
                      <a:pt x="47" y="971"/>
                      <a:pt x="0" y="1587"/>
                      <a:pt x="0" y="2250"/>
                    </a:cubicBezTo>
                    <a:cubicBezTo>
                      <a:pt x="0" y="3809"/>
                      <a:pt x="159" y="5405"/>
                      <a:pt x="747" y="6917"/>
                    </a:cubicBezTo>
                    <a:cubicBezTo>
                      <a:pt x="1447" y="8672"/>
                      <a:pt x="2763" y="10147"/>
                      <a:pt x="4396" y="11043"/>
                    </a:cubicBezTo>
                    <a:cubicBezTo>
                      <a:pt x="4449" y="11063"/>
                      <a:pt x="4501" y="11072"/>
                      <a:pt x="4550" y="11072"/>
                    </a:cubicBezTo>
                    <a:cubicBezTo>
                      <a:pt x="4688" y="11072"/>
                      <a:pt x="4808" y="11001"/>
                      <a:pt x="4863" y="10884"/>
                    </a:cubicBezTo>
                    <a:cubicBezTo>
                      <a:pt x="4985" y="10735"/>
                      <a:pt x="4901" y="10539"/>
                      <a:pt x="4751" y="10417"/>
                    </a:cubicBezTo>
                    <a:cubicBezTo>
                      <a:pt x="3230" y="9605"/>
                      <a:pt x="2026" y="8243"/>
                      <a:pt x="1363" y="6646"/>
                    </a:cubicBezTo>
                    <a:cubicBezTo>
                      <a:pt x="822" y="5284"/>
                      <a:pt x="700" y="3772"/>
                      <a:pt x="700" y="2250"/>
                    </a:cubicBezTo>
                    <a:cubicBezTo>
                      <a:pt x="700" y="1634"/>
                      <a:pt x="700" y="971"/>
                      <a:pt x="747" y="346"/>
                    </a:cubicBezTo>
                    <a:cubicBezTo>
                      <a:pt x="747" y="150"/>
                      <a:pt x="588" y="1"/>
                      <a:pt x="43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 name="Google Shape;1194;p40">
                <a:extLst>
                  <a:ext uri="{FF2B5EF4-FFF2-40B4-BE49-F238E27FC236}">
                    <a16:creationId xmlns:a16="http://schemas.microsoft.com/office/drawing/2014/main" id="{B4E92C3A-BBEC-021A-8E2B-40C883F0FE2B}"/>
                  </a:ext>
                </a:extLst>
              </p:cNvPr>
              <p:cNvSpPr/>
              <p:nvPr/>
            </p:nvSpPr>
            <p:spPr>
              <a:xfrm>
                <a:off x="6207875" y="1346450"/>
                <a:ext cx="85675" cy="205950"/>
              </a:xfrm>
              <a:custGeom>
                <a:avLst/>
                <a:gdLst/>
                <a:ahLst/>
                <a:cxnLst/>
                <a:rect l="l" t="t" r="r" b="b"/>
                <a:pathLst>
                  <a:path w="3427" h="8238" extrusionOk="0">
                    <a:moveTo>
                      <a:pt x="2997" y="0"/>
                    </a:moveTo>
                    <a:cubicBezTo>
                      <a:pt x="2801" y="0"/>
                      <a:pt x="2652" y="159"/>
                      <a:pt x="2689" y="355"/>
                    </a:cubicBezTo>
                    <a:cubicBezTo>
                      <a:pt x="2726" y="1055"/>
                      <a:pt x="2764" y="1718"/>
                      <a:pt x="2764" y="2371"/>
                    </a:cubicBezTo>
                    <a:cubicBezTo>
                      <a:pt x="2764" y="3118"/>
                      <a:pt x="2726" y="3818"/>
                      <a:pt x="2530" y="4518"/>
                    </a:cubicBezTo>
                    <a:cubicBezTo>
                      <a:pt x="2381" y="5171"/>
                      <a:pt x="2101" y="5797"/>
                      <a:pt x="1718" y="6338"/>
                    </a:cubicBezTo>
                    <a:cubicBezTo>
                      <a:pt x="1326" y="6889"/>
                      <a:pt x="822" y="7318"/>
                      <a:pt x="234" y="7589"/>
                    </a:cubicBezTo>
                    <a:cubicBezTo>
                      <a:pt x="85" y="7663"/>
                      <a:pt x="1" y="7859"/>
                      <a:pt x="85" y="8018"/>
                    </a:cubicBezTo>
                    <a:cubicBezTo>
                      <a:pt x="112" y="8156"/>
                      <a:pt x="246" y="8237"/>
                      <a:pt x="378" y="8237"/>
                    </a:cubicBezTo>
                    <a:cubicBezTo>
                      <a:pt x="425" y="8237"/>
                      <a:pt x="472" y="8227"/>
                      <a:pt x="514" y="8205"/>
                    </a:cubicBezTo>
                    <a:cubicBezTo>
                      <a:pt x="1214" y="7897"/>
                      <a:pt x="1830" y="7355"/>
                      <a:pt x="2260" y="6730"/>
                    </a:cubicBezTo>
                    <a:cubicBezTo>
                      <a:pt x="2726" y="6151"/>
                      <a:pt x="3034" y="5405"/>
                      <a:pt x="3193" y="4667"/>
                    </a:cubicBezTo>
                    <a:cubicBezTo>
                      <a:pt x="3389" y="3930"/>
                      <a:pt x="3426" y="3155"/>
                      <a:pt x="3426" y="2371"/>
                    </a:cubicBezTo>
                    <a:cubicBezTo>
                      <a:pt x="3426" y="1671"/>
                      <a:pt x="3389" y="971"/>
                      <a:pt x="3352" y="318"/>
                    </a:cubicBezTo>
                    <a:cubicBezTo>
                      <a:pt x="3352" y="122"/>
                      <a:pt x="3156" y="0"/>
                      <a:pt x="2997"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10" name="Google Shape;1195;p40">
            <a:extLst>
              <a:ext uri="{FF2B5EF4-FFF2-40B4-BE49-F238E27FC236}">
                <a16:creationId xmlns:a16="http://schemas.microsoft.com/office/drawing/2014/main" id="{E72D4D9A-86FB-EC6B-1C1F-467B7B02E50A}"/>
              </a:ext>
            </a:extLst>
          </p:cNvPr>
          <p:cNvGrpSpPr/>
          <p:nvPr/>
        </p:nvGrpSpPr>
        <p:grpSpPr>
          <a:xfrm>
            <a:off x="1401084" y="4053902"/>
            <a:ext cx="1136936" cy="1351557"/>
            <a:chOff x="6903325" y="768150"/>
            <a:chExt cx="1883592" cy="2239654"/>
          </a:xfrm>
        </p:grpSpPr>
        <p:sp>
          <p:nvSpPr>
            <p:cNvPr id="11" name="Google Shape;1196;p40">
              <a:extLst>
                <a:ext uri="{FF2B5EF4-FFF2-40B4-BE49-F238E27FC236}">
                  <a16:creationId xmlns:a16="http://schemas.microsoft.com/office/drawing/2014/main" id="{31D54234-A9E7-0A58-2EFD-39D3E9DD8C6A}"/>
                </a:ext>
              </a:extLst>
            </p:cNvPr>
            <p:cNvSpPr/>
            <p:nvPr/>
          </p:nvSpPr>
          <p:spPr>
            <a:xfrm>
              <a:off x="6903325" y="768150"/>
              <a:ext cx="1883592" cy="1572042"/>
            </a:xfrm>
            <a:custGeom>
              <a:avLst/>
              <a:gdLst/>
              <a:ahLst/>
              <a:cxnLst/>
              <a:rect l="l" t="t" r="r" b="b"/>
              <a:pathLst>
                <a:path w="29832" h="23219" extrusionOk="0">
                  <a:moveTo>
                    <a:pt x="14892" y="1"/>
                  </a:moveTo>
                  <a:cubicBezTo>
                    <a:pt x="14202" y="1"/>
                    <a:pt x="13511" y="388"/>
                    <a:pt x="13217" y="1163"/>
                  </a:cubicBezTo>
                  <a:lnTo>
                    <a:pt x="13217" y="1209"/>
                  </a:lnTo>
                  <a:cubicBezTo>
                    <a:pt x="13105" y="1517"/>
                    <a:pt x="12984" y="1863"/>
                    <a:pt x="12750" y="2096"/>
                  </a:cubicBezTo>
                  <a:cubicBezTo>
                    <a:pt x="12480" y="2414"/>
                    <a:pt x="12050" y="2526"/>
                    <a:pt x="11668" y="2684"/>
                  </a:cubicBezTo>
                  <a:cubicBezTo>
                    <a:pt x="9642" y="3422"/>
                    <a:pt x="8279" y="5643"/>
                    <a:pt x="8475" y="7818"/>
                  </a:cubicBezTo>
                  <a:cubicBezTo>
                    <a:pt x="7150" y="8247"/>
                    <a:pt x="6067" y="9330"/>
                    <a:pt x="5638" y="10655"/>
                  </a:cubicBezTo>
                  <a:cubicBezTo>
                    <a:pt x="5479" y="11197"/>
                    <a:pt x="5405" y="11822"/>
                    <a:pt x="5096" y="12326"/>
                  </a:cubicBezTo>
                  <a:cubicBezTo>
                    <a:pt x="4779" y="12914"/>
                    <a:pt x="4163" y="13297"/>
                    <a:pt x="3696" y="13726"/>
                  </a:cubicBezTo>
                  <a:cubicBezTo>
                    <a:pt x="3612" y="13810"/>
                    <a:pt x="3538" y="13848"/>
                    <a:pt x="3500" y="13922"/>
                  </a:cubicBezTo>
                  <a:cubicBezTo>
                    <a:pt x="0" y="17310"/>
                    <a:pt x="2530" y="23219"/>
                    <a:pt x="7383" y="23219"/>
                  </a:cubicBezTo>
                  <a:lnTo>
                    <a:pt x="22439" y="23219"/>
                  </a:lnTo>
                  <a:cubicBezTo>
                    <a:pt x="27302" y="23219"/>
                    <a:pt x="29832" y="17310"/>
                    <a:pt x="26331" y="13922"/>
                  </a:cubicBezTo>
                  <a:cubicBezTo>
                    <a:pt x="26247" y="13848"/>
                    <a:pt x="26210" y="13810"/>
                    <a:pt x="26135" y="13726"/>
                  </a:cubicBezTo>
                  <a:cubicBezTo>
                    <a:pt x="25631" y="13297"/>
                    <a:pt x="25043" y="12914"/>
                    <a:pt x="24698" y="12326"/>
                  </a:cubicBezTo>
                  <a:cubicBezTo>
                    <a:pt x="24418" y="11822"/>
                    <a:pt x="24343" y="11197"/>
                    <a:pt x="24147" y="10655"/>
                  </a:cubicBezTo>
                  <a:cubicBezTo>
                    <a:pt x="23764" y="9330"/>
                    <a:pt x="22672" y="8247"/>
                    <a:pt x="21310" y="7818"/>
                  </a:cubicBezTo>
                  <a:cubicBezTo>
                    <a:pt x="21543" y="5643"/>
                    <a:pt x="20143" y="3422"/>
                    <a:pt x="18117" y="2684"/>
                  </a:cubicBezTo>
                  <a:cubicBezTo>
                    <a:pt x="17735" y="2526"/>
                    <a:pt x="17305" y="2414"/>
                    <a:pt x="17035" y="2096"/>
                  </a:cubicBezTo>
                  <a:cubicBezTo>
                    <a:pt x="16801" y="1863"/>
                    <a:pt x="16717" y="1517"/>
                    <a:pt x="16605" y="1209"/>
                  </a:cubicBezTo>
                  <a:cubicBezTo>
                    <a:pt x="16605" y="1163"/>
                    <a:pt x="16605" y="1163"/>
                    <a:pt x="16568" y="1163"/>
                  </a:cubicBezTo>
                  <a:cubicBezTo>
                    <a:pt x="16274" y="388"/>
                    <a:pt x="15583" y="1"/>
                    <a:pt x="14892"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2" name="Google Shape;1197;p40">
              <a:extLst>
                <a:ext uri="{FF2B5EF4-FFF2-40B4-BE49-F238E27FC236}">
                  <a16:creationId xmlns:a16="http://schemas.microsoft.com/office/drawing/2014/main" id="{1C12B9F5-D745-BC92-83DE-A39C2F68455D}"/>
                </a:ext>
              </a:extLst>
            </p:cNvPr>
            <p:cNvGrpSpPr/>
            <p:nvPr/>
          </p:nvGrpSpPr>
          <p:grpSpPr>
            <a:xfrm>
              <a:off x="7376316" y="1424126"/>
              <a:ext cx="866544" cy="842824"/>
              <a:chOff x="5260025" y="1303750"/>
              <a:chExt cx="391800" cy="381075"/>
            </a:xfrm>
          </p:grpSpPr>
          <p:sp>
            <p:nvSpPr>
              <p:cNvPr id="14" name="Google Shape;1198;p40">
                <a:extLst>
                  <a:ext uri="{FF2B5EF4-FFF2-40B4-BE49-F238E27FC236}">
                    <a16:creationId xmlns:a16="http://schemas.microsoft.com/office/drawing/2014/main" id="{EBE109C6-CE62-2889-F83F-FC1983A55310}"/>
                  </a:ext>
                </a:extLst>
              </p:cNvPr>
              <p:cNvSpPr/>
              <p:nvPr/>
            </p:nvSpPr>
            <p:spPr>
              <a:xfrm>
                <a:off x="5466075" y="1303750"/>
                <a:ext cx="118800" cy="204175"/>
              </a:xfrm>
              <a:custGeom>
                <a:avLst/>
                <a:gdLst/>
                <a:ahLst/>
                <a:cxnLst/>
                <a:rect l="l" t="t" r="r" b="b"/>
                <a:pathLst>
                  <a:path w="4752" h="8167" extrusionOk="0">
                    <a:moveTo>
                      <a:pt x="4396" y="0"/>
                    </a:moveTo>
                    <a:cubicBezTo>
                      <a:pt x="4200" y="0"/>
                      <a:pt x="4051" y="159"/>
                      <a:pt x="4051" y="345"/>
                    </a:cubicBezTo>
                    <a:cubicBezTo>
                      <a:pt x="4051" y="1746"/>
                      <a:pt x="3659" y="3146"/>
                      <a:pt x="2996" y="4434"/>
                    </a:cubicBezTo>
                    <a:cubicBezTo>
                      <a:pt x="2334" y="5675"/>
                      <a:pt x="1363" y="6767"/>
                      <a:pt x="196" y="7542"/>
                    </a:cubicBezTo>
                    <a:cubicBezTo>
                      <a:pt x="37" y="7663"/>
                      <a:pt x="0" y="7897"/>
                      <a:pt x="121" y="8009"/>
                    </a:cubicBezTo>
                    <a:cubicBezTo>
                      <a:pt x="172" y="8115"/>
                      <a:pt x="293" y="8167"/>
                      <a:pt x="416" y="8167"/>
                    </a:cubicBezTo>
                    <a:cubicBezTo>
                      <a:pt x="476" y="8167"/>
                      <a:pt x="536" y="8155"/>
                      <a:pt x="588" y="8130"/>
                    </a:cubicBezTo>
                    <a:cubicBezTo>
                      <a:pt x="1830" y="7271"/>
                      <a:pt x="2884" y="6067"/>
                      <a:pt x="3584" y="4742"/>
                    </a:cubicBezTo>
                    <a:cubicBezTo>
                      <a:pt x="4322" y="3379"/>
                      <a:pt x="4704" y="1904"/>
                      <a:pt x="4751" y="345"/>
                    </a:cubicBezTo>
                    <a:cubicBezTo>
                      <a:pt x="4751" y="159"/>
                      <a:pt x="4592" y="37"/>
                      <a:pt x="4396"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199;p40">
                <a:extLst>
                  <a:ext uri="{FF2B5EF4-FFF2-40B4-BE49-F238E27FC236}">
                    <a16:creationId xmlns:a16="http://schemas.microsoft.com/office/drawing/2014/main" id="{A5920285-4B3C-AE88-2DBB-DB88C0D6F711}"/>
                  </a:ext>
                </a:extLst>
              </p:cNvPr>
              <p:cNvSpPr/>
              <p:nvPr/>
            </p:nvSpPr>
            <p:spPr>
              <a:xfrm>
                <a:off x="5528375" y="1430350"/>
                <a:ext cx="123450" cy="46550"/>
              </a:xfrm>
              <a:custGeom>
                <a:avLst/>
                <a:gdLst/>
                <a:ahLst/>
                <a:cxnLst/>
                <a:rect l="l" t="t" r="r" b="b"/>
                <a:pathLst>
                  <a:path w="4938" h="1862" extrusionOk="0">
                    <a:moveTo>
                      <a:pt x="406" y="1"/>
                    </a:moveTo>
                    <a:cubicBezTo>
                      <a:pt x="302" y="1"/>
                      <a:pt x="186" y="53"/>
                      <a:pt x="112" y="144"/>
                    </a:cubicBezTo>
                    <a:cubicBezTo>
                      <a:pt x="0" y="266"/>
                      <a:pt x="38" y="499"/>
                      <a:pt x="196" y="611"/>
                    </a:cubicBezTo>
                    <a:cubicBezTo>
                      <a:pt x="1279" y="1433"/>
                      <a:pt x="2605" y="1862"/>
                      <a:pt x="3930" y="1862"/>
                    </a:cubicBezTo>
                    <a:cubicBezTo>
                      <a:pt x="4163" y="1862"/>
                      <a:pt x="4397" y="1862"/>
                      <a:pt x="4630" y="1815"/>
                    </a:cubicBezTo>
                    <a:cubicBezTo>
                      <a:pt x="4779" y="1815"/>
                      <a:pt x="4938" y="1629"/>
                      <a:pt x="4901" y="1433"/>
                    </a:cubicBezTo>
                    <a:cubicBezTo>
                      <a:pt x="4901" y="1293"/>
                      <a:pt x="4749" y="1154"/>
                      <a:pt x="4605" y="1154"/>
                    </a:cubicBezTo>
                    <a:cubicBezTo>
                      <a:pt x="4585" y="1154"/>
                      <a:pt x="4565" y="1156"/>
                      <a:pt x="4546" y="1162"/>
                    </a:cubicBezTo>
                    <a:cubicBezTo>
                      <a:pt x="4359" y="1162"/>
                      <a:pt x="4126" y="1199"/>
                      <a:pt x="3930" y="1199"/>
                    </a:cubicBezTo>
                    <a:cubicBezTo>
                      <a:pt x="2763" y="1199"/>
                      <a:pt x="1559" y="770"/>
                      <a:pt x="579" y="70"/>
                    </a:cubicBezTo>
                    <a:cubicBezTo>
                      <a:pt x="535" y="22"/>
                      <a:pt x="473" y="1"/>
                      <a:pt x="406"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1200;p40">
                <a:extLst>
                  <a:ext uri="{FF2B5EF4-FFF2-40B4-BE49-F238E27FC236}">
                    <a16:creationId xmlns:a16="http://schemas.microsoft.com/office/drawing/2014/main" id="{A29D5ED0-1B79-D6AB-FFD2-B14A90E0849D}"/>
                  </a:ext>
                </a:extLst>
              </p:cNvPr>
              <p:cNvSpPr/>
              <p:nvPr/>
            </p:nvSpPr>
            <p:spPr>
              <a:xfrm>
                <a:off x="5330950" y="1323875"/>
                <a:ext cx="149850" cy="294900"/>
              </a:xfrm>
              <a:custGeom>
                <a:avLst/>
                <a:gdLst/>
                <a:ahLst/>
                <a:cxnLst/>
                <a:rect l="l" t="t" r="r" b="b"/>
                <a:pathLst>
                  <a:path w="5994" h="11796" extrusionOk="0">
                    <a:moveTo>
                      <a:pt x="709" y="0"/>
                    </a:moveTo>
                    <a:cubicBezTo>
                      <a:pt x="552" y="0"/>
                      <a:pt x="426" y="115"/>
                      <a:pt x="393" y="287"/>
                    </a:cubicBezTo>
                    <a:cubicBezTo>
                      <a:pt x="159" y="1603"/>
                      <a:pt x="38" y="2966"/>
                      <a:pt x="1" y="4329"/>
                    </a:cubicBezTo>
                    <a:lnTo>
                      <a:pt x="1" y="4721"/>
                    </a:lnTo>
                    <a:cubicBezTo>
                      <a:pt x="1" y="5533"/>
                      <a:pt x="38" y="6354"/>
                      <a:pt x="197" y="7166"/>
                    </a:cubicBezTo>
                    <a:cubicBezTo>
                      <a:pt x="355" y="7941"/>
                      <a:pt x="626" y="8725"/>
                      <a:pt x="1056" y="9462"/>
                    </a:cubicBezTo>
                    <a:cubicBezTo>
                      <a:pt x="1438" y="10125"/>
                      <a:pt x="2026" y="10704"/>
                      <a:pt x="2689" y="11133"/>
                    </a:cubicBezTo>
                    <a:cubicBezTo>
                      <a:pt x="3342" y="11563"/>
                      <a:pt x="4089" y="11796"/>
                      <a:pt x="4901" y="11796"/>
                    </a:cubicBezTo>
                    <a:cubicBezTo>
                      <a:pt x="5172" y="11796"/>
                      <a:pt x="5442" y="11796"/>
                      <a:pt x="5723" y="11721"/>
                    </a:cubicBezTo>
                    <a:cubicBezTo>
                      <a:pt x="5909" y="11675"/>
                      <a:pt x="5993" y="11488"/>
                      <a:pt x="5956" y="11292"/>
                    </a:cubicBezTo>
                    <a:cubicBezTo>
                      <a:pt x="5915" y="11154"/>
                      <a:pt x="5769" y="11051"/>
                      <a:pt x="5627" y="11051"/>
                    </a:cubicBezTo>
                    <a:cubicBezTo>
                      <a:pt x="5606" y="11051"/>
                      <a:pt x="5585" y="11054"/>
                      <a:pt x="5564" y="11059"/>
                    </a:cubicBezTo>
                    <a:cubicBezTo>
                      <a:pt x="5330" y="11096"/>
                      <a:pt x="5097" y="11133"/>
                      <a:pt x="4901" y="11133"/>
                    </a:cubicBezTo>
                    <a:cubicBezTo>
                      <a:pt x="4238" y="11133"/>
                      <a:pt x="3622" y="10937"/>
                      <a:pt x="3034" y="10555"/>
                    </a:cubicBezTo>
                    <a:cubicBezTo>
                      <a:pt x="2493" y="10200"/>
                      <a:pt x="1989" y="9696"/>
                      <a:pt x="1634" y="9108"/>
                    </a:cubicBezTo>
                    <a:cubicBezTo>
                      <a:pt x="1242" y="8492"/>
                      <a:pt x="1009" y="7754"/>
                      <a:pt x="860" y="7008"/>
                    </a:cubicBezTo>
                    <a:cubicBezTo>
                      <a:pt x="701" y="6270"/>
                      <a:pt x="664" y="5496"/>
                      <a:pt x="664" y="4721"/>
                    </a:cubicBezTo>
                    <a:lnTo>
                      <a:pt x="664" y="4329"/>
                    </a:lnTo>
                    <a:cubicBezTo>
                      <a:pt x="701" y="3003"/>
                      <a:pt x="822" y="1687"/>
                      <a:pt x="1056" y="399"/>
                    </a:cubicBezTo>
                    <a:cubicBezTo>
                      <a:pt x="1093" y="203"/>
                      <a:pt x="972" y="54"/>
                      <a:pt x="776" y="7"/>
                    </a:cubicBezTo>
                    <a:cubicBezTo>
                      <a:pt x="753" y="3"/>
                      <a:pt x="731" y="0"/>
                      <a:pt x="709"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1201;p40">
                <a:extLst>
                  <a:ext uri="{FF2B5EF4-FFF2-40B4-BE49-F238E27FC236}">
                    <a16:creationId xmlns:a16="http://schemas.microsoft.com/office/drawing/2014/main" id="{A3C29717-9C8D-2604-8335-64D83B76521D}"/>
                  </a:ext>
                </a:extLst>
              </p:cNvPr>
              <p:cNvSpPr/>
              <p:nvPr/>
            </p:nvSpPr>
            <p:spPr>
              <a:xfrm>
                <a:off x="5334000" y="1373750"/>
                <a:ext cx="70950" cy="128175"/>
              </a:xfrm>
              <a:custGeom>
                <a:avLst/>
                <a:gdLst/>
                <a:ahLst/>
                <a:cxnLst/>
                <a:rect l="l" t="t" r="r" b="b"/>
                <a:pathLst>
                  <a:path w="2838" h="5127" extrusionOk="0">
                    <a:moveTo>
                      <a:pt x="2483" y="0"/>
                    </a:moveTo>
                    <a:cubicBezTo>
                      <a:pt x="2287" y="0"/>
                      <a:pt x="2138" y="159"/>
                      <a:pt x="2138" y="346"/>
                    </a:cubicBezTo>
                    <a:cubicBezTo>
                      <a:pt x="2138" y="1904"/>
                      <a:pt x="1400" y="3501"/>
                      <a:pt x="149" y="4509"/>
                    </a:cubicBezTo>
                    <a:cubicBezTo>
                      <a:pt x="0" y="4630"/>
                      <a:pt x="0" y="4863"/>
                      <a:pt x="112" y="5013"/>
                    </a:cubicBezTo>
                    <a:cubicBezTo>
                      <a:pt x="183" y="5084"/>
                      <a:pt x="277" y="5126"/>
                      <a:pt x="375" y="5126"/>
                    </a:cubicBezTo>
                    <a:cubicBezTo>
                      <a:pt x="443" y="5126"/>
                      <a:pt x="513" y="5105"/>
                      <a:pt x="579" y="5059"/>
                    </a:cubicBezTo>
                    <a:cubicBezTo>
                      <a:pt x="1979" y="3893"/>
                      <a:pt x="2800" y="2138"/>
                      <a:pt x="2838" y="346"/>
                    </a:cubicBezTo>
                    <a:cubicBezTo>
                      <a:pt x="2838" y="159"/>
                      <a:pt x="2679" y="0"/>
                      <a:pt x="2483"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1202;p40">
                <a:extLst>
                  <a:ext uri="{FF2B5EF4-FFF2-40B4-BE49-F238E27FC236}">
                    <a16:creationId xmlns:a16="http://schemas.microsoft.com/office/drawing/2014/main" id="{391A5F8A-4C8D-1024-0A6D-202FB966673C}"/>
                  </a:ext>
                </a:extLst>
              </p:cNvPr>
              <p:cNvSpPr/>
              <p:nvPr/>
            </p:nvSpPr>
            <p:spPr>
              <a:xfrm>
                <a:off x="5470025" y="1594725"/>
                <a:ext cx="175050" cy="90100"/>
              </a:xfrm>
              <a:custGeom>
                <a:avLst/>
                <a:gdLst/>
                <a:ahLst/>
                <a:cxnLst/>
                <a:rect l="l" t="t" r="r" b="b"/>
                <a:pathLst>
                  <a:path w="7002" h="3604" extrusionOk="0">
                    <a:moveTo>
                      <a:pt x="6641" y="1"/>
                    </a:moveTo>
                    <a:cubicBezTo>
                      <a:pt x="6532" y="1"/>
                      <a:pt x="6427" y="50"/>
                      <a:pt x="6376" y="141"/>
                    </a:cubicBezTo>
                    <a:cubicBezTo>
                      <a:pt x="5713" y="1074"/>
                      <a:pt x="4742" y="1774"/>
                      <a:pt x="3697" y="2203"/>
                    </a:cubicBezTo>
                    <a:cubicBezTo>
                      <a:pt x="2642" y="2670"/>
                      <a:pt x="1476" y="2866"/>
                      <a:pt x="309" y="2903"/>
                    </a:cubicBezTo>
                    <a:cubicBezTo>
                      <a:pt x="160" y="2903"/>
                      <a:pt x="1" y="3099"/>
                      <a:pt x="1" y="3258"/>
                    </a:cubicBezTo>
                    <a:cubicBezTo>
                      <a:pt x="1" y="3454"/>
                      <a:pt x="160" y="3603"/>
                      <a:pt x="346" y="3603"/>
                    </a:cubicBezTo>
                    <a:cubicBezTo>
                      <a:pt x="1597" y="3529"/>
                      <a:pt x="2801" y="3333"/>
                      <a:pt x="3968" y="2829"/>
                    </a:cubicBezTo>
                    <a:cubicBezTo>
                      <a:pt x="5135" y="2362"/>
                      <a:pt x="6180" y="1587"/>
                      <a:pt x="6927" y="533"/>
                    </a:cubicBezTo>
                    <a:cubicBezTo>
                      <a:pt x="7001" y="374"/>
                      <a:pt x="7001" y="187"/>
                      <a:pt x="6843" y="66"/>
                    </a:cubicBezTo>
                    <a:cubicBezTo>
                      <a:pt x="6784" y="22"/>
                      <a:pt x="6712" y="1"/>
                      <a:pt x="6641"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1203;p40">
                <a:extLst>
                  <a:ext uri="{FF2B5EF4-FFF2-40B4-BE49-F238E27FC236}">
                    <a16:creationId xmlns:a16="http://schemas.microsoft.com/office/drawing/2014/main" id="{B39970C0-9F22-F480-CE8F-48F017FC3FEC}"/>
                  </a:ext>
                </a:extLst>
              </p:cNvPr>
              <p:cNvSpPr/>
              <p:nvPr/>
            </p:nvSpPr>
            <p:spPr>
              <a:xfrm>
                <a:off x="5559400" y="1568425"/>
                <a:ext cx="34100" cy="93900"/>
              </a:xfrm>
              <a:custGeom>
                <a:avLst/>
                <a:gdLst/>
                <a:ahLst/>
                <a:cxnLst/>
                <a:rect l="l" t="t" r="r" b="b"/>
                <a:pathLst>
                  <a:path w="1364" h="3756" extrusionOk="0">
                    <a:moveTo>
                      <a:pt x="1010" y="1"/>
                    </a:moveTo>
                    <a:cubicBezTo>
                      <a:pt x="910" y="1"/>
                      <a:pt x="811" y="52"/>
                      <a:pt x="738" y="147"/>
                    </a:cubicBezTo>
                    <a:cubicBezTo>
                      <a:pt x="271" y="726"/>
                      <a:pt x="1" y="1510"/>
                      <a:pt x="1" y="2322"/>
                    </a:cubicBezTo>
                    <a:cubicBezTo>
                      <a:pt x="1" y="2714"/>
                      <a:pt x="85" y="3143"/>
                      <a:pt x="234" y="3573"/>
                    </a:cubicBezTo>
                    <a:cubicBezTo>
                      <a:pt x="295" y="3681"/>
                      <a:pt x="411" y="3755"/>
                      <a:pt x="530" y="3755"/>
                    </a:cubicBezTo>
                    <a:cubicBezTo>
                      <a:pt x="575" y="3755"/>
                      <a:pt x="620" y="3745"/>
                      <a:pt x="663" y="3722"/>
                    </a:cubicBezTo>
                    <a:cubicBezTo>
                      <a:pt x="859" y="3647"/>
                      <a:pt x="934" y="3451"/>
                      <a:pt x="859" y="3293"/>
                    </a:cubicBezTo>
                    <a:cubicBezTo>
                      <a:pt x="738" y="2985"/>
                      <a:pt x="663" y="2639"/>
                      <a:pt x="663" y="2322"/>
                    </a:cubicBezTo>
                    <a:cubicBezTo>
                      <a:pt x="663" y="1659"/>
                      <a:pt x="897" y="1006"/>
                      <a:pt x="1251" y="577"/>
                    </a:cubicBezTo>
                    <a:cubicBezTo>
                      <a:pt x="1364" y="418"/>
                      <a:pt x="1364" y="222"/>
                      <a:pt x="1205" y="72"/>
                    </a:cubicBezTo>
                    <a:cubicBezTo>
                      <a:pt x="1145" y="24"/>
                      <a:pt x="1077" y="1"/>
                      <a:pt x="101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1204;p40">
                <a:extLst>
                  <a:ext uri="{FF2B5EF4-FFF2-40B4-BE49-F238E27FC236}">
                    <a16:creationId xmlns:a16="http://schemas.microsoft.com/office/drawing/2014/main" id="{86BBDA9D-4A5C-E0C6-6C0E-74D9AAD7F16F}"/>
                  </a:ext>
                </a:extLst>
              </p:cNvPr>
              <p:cNvSpPr/>
              <p:nvPr/>
            </p:nvSpPr>
            <p:spPr>
              <a:xfrm>
                <a:off x="5260025" y="1542200"/>
                <a:ext cx="132325" cy="60950"/>
              </a:xfrm>
              <a:custGeom>
                <a:avLst/>
                <a:gdLst/>
                <a:ahLst/>
                <a:cxnLst/>
                <a:rect l="l" t="t" r="r" b="b"/>
                <a:pathLst>
                  <a:path w="5293" h="2438" extrusionOk="0">
                    <a:moveTo>
                      <a:pt x="371" y="0"/>
                    </a:moveTo>
                    <a:cubicBezTo>
                      <a:pt x="323" y="0"/>
                      <a:pt x="276" y="10"/>
                      <a:pt x="234" y="29"/>
                    </a:cubicBezTo>
                    <a:cubicBezTo>
                      <a:pt x="75" y="104"/>
                      <a:pt x="0" y="300"/>
                      <a:pt x="38" y="459"/>
                    </a:cubicBezTo>
                    <a:cubicBezTo>
                      <a:pt x="392" y="1196"/>
                      <a:pt x="812" y="1700"/>
                      <a:pt x="1326" y="2008"/>
                    </a:cubicBezTo>
                    <a:cubicBezTo>
                      <a:pt x="1830" y="2326"/>
                      <a:pt x="2371" y="2438"/>
                      <a:pt x="2875" y="2438"/>
                    </a:cubicBezTo>
                    <a:cubicBezTo>
                      <a:pt x="3463" y="2438"/>
                      <a:pt x="4005" y="2288"/>
                      <a:pt x="4434" y="2167"/>
                    </a:cubicBezTo>
                    <a:cubicBezTo>
                      <a:pt x="4826" y="2008"/>
                      <a:pt x="5059" y="1859"/>
                      <a:pt x="5097" y="1859"/>
                    </a:cubicBezTo>
                    <a:cubicBezTo>
                      <a:pt x="5246" y="1775"/>
                      <a:pt x="5293" y="1541"/>
                      <a:pt x="5209" y="1392"/>
                    </a:cubicBezTo>
                    <a:cubicBezTo>
                      <a:pt x="5159" y="1286"/>
                      <a:pt x="5037" y="1217"/>
                      <a:pt x="4915" y="1217"/>
                    </a:cubicBezTo>
                    <a:cubicBezTo>
                      <a:pt x="4855" y="1217"/>
                      <a:pt x="4794" y="1234"/>
                      <a:pt x="4742" y="1271"/>
                    </a:cubicBezTo>
                    <a:cubicBezTo>
                      <a:pt x="4742" y="1271"/>
                      <a:pt x="4509" y="1392"/>
                      <a:pt x="4163" y="1504"/>
                    </a:cubicBezTo>
                    <a:cubicBezTo>
                      <a:pt x="3809" y="1663"/>
                      <a:pt x="3342" y="1775"/>
                      <a:pt x="2875" y="1775"/>
                    </a:cubicBezTo>
                    <a:cubicBezTo>
                      <a:pt x="2492" y="1775"/>
                      <a:pt x="2063" y="1663"/>
                      <a:pt x="1671" y="1467"/>
                    </a:cubicBezTo>
                    <a:cubicBezTo>
                      <a:pt x="1326" y="1233"/>
                      <a:pt x="971" y="841"/>
                      <a:pt x="663" y="188"/>
                    </a:cubicBezTo>
                    <a:cubicBezTo>
                      <a:pt x="636" y="72"/>
                      <a:pt x="502" y="0"/>
                      <a:pt x="371"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3" name="Google Shape;1205;p40">
              <a:extLst>
                <a:ext uri="{FF2B5EF4-FFF2-40B4-BE49-F238E27FC236}">
                  <a16:creationId xmlns:a16="http://schemas.microsoft.com/office/drawing/2014/main" id="{31BEE3BE-A7F5-9063-C3CE-31B8A83CA894}"/>
                </a:ext>
              </a:extLst>
            </p:cNvPr>
            <p:cNvSpPr/>
            <p:nvPr/>
          </p:nvSpPr>
          <p:spPr>
            <a:xfrm>
              <a:off x="7814686" y="1309204"/>
              <a:ext cx="60900" cy="1698600"/>
            </a:xfrm>
            <a:prstGeom prst="roundRect">
              <a:avLst>
                <a:gd name="adj" fmla="val 50000"/>
              </a:avLst>
            </a:pr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1" name="Google Shape;1231;p40">
            <a:extLst>
              <a:ext uri="{FF2B5EF4-FFF2-40B4-BE49-F238E27FC236}">
                <a16:creationId xmlns:a16="http://schemas.microsoft.com/office/drawing/2014/main" id="{5BB12119-3D1A-A70A-5E84-0CE874B12EE7}"/>
              </a:ext>
            </a:extLst>
          </p:cNvPr>
          <p:cNvGrpSpPr/>
          <p:nvPr/>
        </p:nvGrpSpPr>
        <p:grpSpPr>
          <a:xfrm>
            <a:off x="2676906" y="5503470"/>
            <a:ext cx="874419" cy="473805"/>
            <a:chOff x="2301112" y="2967762"/>
            <a:chExt cx="655814" cy="355354"/>
          </a:xfrm>
        </p:grpSpPr>
        <p:sp>
          <p:nvSpPr>
            <p:cNvPr id="22" name="Google Shape;1232;p40">
              <a:extLst>
                <a:ext uri="{FF2B5EF4-FFF2-40B4-BE49-F238E27FC236}">
                  <a16:creationId xmlns:a16="http://schemas.microsoft.com/office/drawing/2014/main" id="{95F87CEE-D84C-C6A8-2ACD-31A4F5AC4137}"/>
                </a:ext>
              </a:extLst>
            </p:cNvPr>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1233;p40">
              <a:extLst>
                <a:ext uri="{FF2B5EF4-FFF2-40B4-BE49-F238E27FC236}">
                  <a16:creationId xmlns:a16="http://schemas.microsoft.com/office/drawing/2014/main" id="{7FDC5E4E-26AC-F6C8-16C3-869BD6F9A1FE}"/>
                </a:ext>
              </a:extLst>
            </p:cNvPr>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4" name="Google Shape;1234;p40">
            <a:extLst>
              <a:ext uri="{FF2B5EF4-FFF2-40B4-BE49-F238E27FC236}">
                <a16:creationId xmlns:a16="http://schemas.microsoft.com/office/drawing/2014/main" id="{86C5B197-827B-1F26-E839-1AC34F4B6A04}"/>
              </a:ext>
            </a:extLst>
          </p:cNvPr>
          <p:cNvGrpSpPr/>
          <p:nvPr/>
        </p:nvGrpSpPr>
        <p:grpSpPr>
          <a:xfrm>
            <a:off x="1572439" y="5107103"/>
            <a:ext cx="739671" cy="400840"/>
            <a:chOff x="2301112" y="2967762"/>
            <a:chExt cx="655814" cy="355354"/>
          </a:xfrm>
        </p:grpSpPr>
        <p:sp>
          <p:nvSpPr>
            <p:cNvPr id="25" name="Google Shape;1235;p40">
              <a:extLst>
                <a:ext uri="{FF2B5EF4-FFF2-40B4-BE49-F238E27FC236}">
                  <a16:creationId xmlns:a16="http://schemas.microsoft.com/office/drawing/2014/main" id="{5F01D631-5D1E-0A59-A025-440434F7DD1C}"/>
                </a:ext>
              </a:extLst>
            </p:cNvPr>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1236;p40">
              <a:extLst>
                <a:ext uri="{FF2B5EF4-FFF2-40B4-BE49-F238E27FC236}">
                  <a16:creationId xmlns:a16="http://schemas.microsoft.com/office/drawing/2014/main" id="{BC065E8F-E987-4EC3-B1D9-656061276462}"/>
                </a:ext>
              </a:extLst>
            </p:cNvPr>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 name="TextBox 1">
            <a:extLst>
              <a:ext uri="{FF2B5EF4-FFF2-40B4-BE49-F238E27FC236}">
                <a16:creationId xmlns:a16="http://schemas.microsoft.com/office/drawing/2014/main" id="{D3257BBF-9D80-38DC-54F8-D7ACDAAED2E1}"/>
              </a:ext>
            </a:extLst>
          </p:cNvPr>
          <p:cNvSpPr txBox="1"/>
          <p:nvPr/>
        </p:nvSpPr>
        <p:spPr>
          <a:xfrm>
            <a:off x="1563791" y="1138814"/>
            <a:ext cx="8695944" cy="2400657"/>
          </a:xfrm>
          <a:prstGeom prst="rect">
            <a:avLst/>
          </a:prstGeom>
          <a:noFill/>
        </p:spPr>
        <p:txBody>
          <a:bodyPr wrap="square">
            <a:spAutoFit/>
          </a:bodyPr>
          <a:lstStyle/>
          <a:p>
            <a:pPr algn="ctr" eaLnBrk="1" hangingPunct="1"/>
            <a:r>
              <a:rPr lang="en-US" altLang="en-US" sz="5400" b="1" dirty="0">
                <a:solidFill>
                  <a:srgbClr val="7030A0"/>
                </a:solidFill>
                <a:latin typeface="+mj-lt"/>
                <a:cs typeface="Times New Roman" panose="02020603050405020304" pitchFamily="18" charset="0"/>
              </a:rPr>
              <a:t>Hoạt động 1:</a:t>
            </a:r>
          </a:p>
          <a:p>
            <a:pPr lvl="1" algn="just"/>
            <a:r>
              <a:rPr lang="en-US" altLang="en-US" sz="3200" b="1" dirty="0">
                <a:solidFill>
                  <a:srgbClr val="FF0000"/>
                </a:solidFill>
                <a:latin typeface="+mj-lt"/>
                <a:cs typeface="Times New Roman" panose="02020603050405020304" pitchFamily="18" charset="0"/>
              </a:rPr>
              <a:t> </a:t>
            </a:r>
            <a:r>
              <a:rPr lang="en-US" altLang="en-US" sz="3200" dirty="0">
                <a:solidFill>
                  <a:srgbClr val="002060"/>
                </a:solidFill>
                <a:latin typeface="+mj-lt"/>
                <a:cs typeface="Times New Roman" panose="02020603050405020304" pitchFamily="18" charset="0"/>
              </a:rPr>
              <a:t>Em hãy lựa chọn cách ứng xử và đóng vai thể hiện cách ứng xử trong một tình huống dưới đây</a:t>
            </a:r>
          </a:p>
        </p:txBody>
      </p:sp>
    </p:spTree>
    <p:extLst>
      <p:ext uri="{BB962C8B-B14F-4D97-AF65-F5344CB8AC3E}">
        <p14:creationId xmlns:p14="http://schemas.microsoft.com/office/powerpoint/2010/main" val="1724203665"/>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3314"/>
        <p:cNvGrpSpPr/>
        <p:nvPr/>
      </p:nvGrpSpPr>
      <p:grpSpPr>
        <a:xfrm>
          <a:off x="0" y="0"/>
          <a:ext cx="0" cy="0"/>
          <a:chOff x="0" y="0"/>
          <a:chExt cx="0" cy="0"/>
        </a:xfrm>
      </p:grpSpPr>
      <p:sp>
        <p:nvSpPr>
          <p:cNvPr id="3" name="TextBox 2">
            <a:extLst>
              <a:ext uri="{FF2B5EF4-FFF2-40B4-BE49-F238E27FC236}">
                <a16:creationId xmlns:a16="http://schemas.microsoft.com/office/drawing/2014/main" id="{BF532C7E-28D2-4BF7-99E1-5A1275E4397E}"/>
              </a:ext>
            </a:extLst>
          </p:cNvPr>
          <p:cNvSpPr txBox="1"/>
          <p:nvPr/>
        </p:nvSpPr>
        <p:spPr>
          <a:xfrm>
            <a:off x="0" y="215111"/>
            <a:ext cx="11798423" cy="1569660"/>
          </a:xfrm>
          <a:prstGeom prst="rect">
            <a:avLst/>
          </a:prstGeom>
          <a:noFill/>
        </p:spPr>
        <p:txBody>
          <a:bodyPr wrap="square">
            <a:spAutoFit/>
          </a:bodyPr>
          <a:lstStyle/>
          <a:p>
            <a:pPr algn="ctr" eaLnBrk="1" hangingPunct="1"/>
            <a:r>
              <a:rPr lang="en-US" altLang="en-US" sz="3200" b="1" dirty="0">
                <a:solidFill>
                  <a:srgbClr val="7030A0"/>
                </a:solidFill>
                <a:latin typeface="+mj-lt"/>
                <a:cs typeface="Times New Roman" panose="02020603050405020304" pitchFamily="18" charset="0"/>
              </a:rPr>
              <a:t>Hoạt động 1:</a:t>
            </a:r>
          </a:p>
          <a:p>
            <a:pPr lvl="1" algn="just"/>
            <a:r>
              <a:rPr lang="en-US" altLang="en-US" sz="3200" b="1" dirty="0">
                <a:solidFill>
                  <a:srgbClr val="FF0000"/>
                </a:solidFill>
                <a:latin typeface="+mj-lt"/>
                <a:cs typeface="Times New Roman" panose="02020603050405020304" pitchFamily="18" charset="0"/>
              </a:rPr>
              <a:t> </a:t>
            </a:r>
            <a:r>
              <a:rPr lang="en-US" altLang="en-US" sz="3200" dirty="0">
                <a:solidFill>
                  <a:srgbClr val="002060"/>
                </a:solidFill>
                <a:latin typeface="+mj-lt"/>
                <a:cs typeface="Times New Roman" panose="02020603050405020304" pitchFamily="18" charset="0"/>
              </a:rPr>
              <a:t>Em hãy lựa chọn cách ứng xử và đóng vai thể hiện cách ứng xử trong một tình huống dưới đây:</a:t>
            </a:r>
          </a:p>
        </p:txBody>
      </p:sp>
      <p:sp>
        <p:nvSpPr>
          <p:cNvPr id="5" name="TextBox 4">
            <a:extLst>
              <a:ext uri="{FF2B5EF4-FFF2-40B4-BE49-F238E27FC236}">
                <a16:creationId xmlns:a16="http://schemas.microsoft.com/office/drawing/2014/main" id="{A8F573F6-EAC6-DE80-5666-E9BC8E55FF99}"/>
              </a:ext>
            </a:extLst>
          </p:cNvPr>
          <p:cNvSpPr txBox="1"/>
          <p:nvPr/>
        </p:nvSpPr>
        <p:spPr>
          <a:xfrm>
            <a:off x="375450" y="1912334"/>
            <a:ext cx="11422973" cy="2826306"/>
          </a:xfrm>
          <a:prstGeom prst="roundRect">
            <a:avLst/>
          </a:prstGeom>
          <a:solidFill>
            <a:schemeClr val="bg1">
              <a:lumMod val="20000"/>
              <a:lumOff val="80000"/>
            </a:schemeClr>
          </a:solidFill>
          <a:ln>
            <a:solidFill>
              <a:schemeClr val="accent6">
                <a:lumMod val="50000"/>
              </a:schemeClr>
            </a:solidFill>
          </a:ln>
        </p:spPr>
        <p:txBody>
          <a:bodyPr wrap="square">
            <a:spAutoFit/>
          </a:bodyPr>
          <a:lstStyle/>
          <a:p>
            <a:pPr algn="just" eaLnBrk="1" hangingPunct="1">
              <a:spcBef>
                <a:spcPct val="50000"/>
              </a:spcBef>
            </a:pPr>
            <a:r>
              <a:rPr lang="en-US" altLang="en-US" sz="3200" b="1" u="sng" dirty="0">
                <a:solidFill>
                  <a:schemeClr val="tx1">
                    <a:lumMod val="10000"/>
                  </a:schemeClr>
                </a:solidFill>
                <a:cs typeface="Times New Roman" panose="02020603050405020304" pitchFamily="18" charset="0"/>
              </a:rPr>
              <a:t>Tình huống 1</a:t>
            </a:r>
            <a:r>
              <a:rPr lang="en-US" altLang="en-US" sz="3200" dirty="0">
                <a:solidFill>
                  <a:schemeClr val="tx1">
                    <a:lumMod val="10000"/>
                  </a:schemeClr>
                </a:solidFill>
                <a:cs typeface="Times New Roman" panose="02020603050405020304" pitchFamily="18" charset="0"/>
              </a:rPr>
              <a:t>: Trong trường em có bạn Dịu là học sinh lớp 5. Hàng ngày, sau buổi học bạn thường ra khu bãi rác của nhà trường gom giấy vụn, và đồ nhựa để bán kiếm tiền phụ giúp mẹ. Các bạn trong trường thấy vậy thường hay cười chê bạn…. Nếu chứng kiến sự việc đó, em sẽ làm gì?</a:t>
            </a:r>
          </a:p>
        </p:txBody>
      </p:sp>
      <p:sp>
        <p:nvSpPr>
          <p:cNvPr id="6" name="Cloud 5">
            <a:extLst>
              <a:ext uri="{FF2B5EF4-FFF2-40B4-BE49-F238E27FC236}">
                <a16:creationId xmlns:a16="http://schemas.microsoft.com/office/drawing/2014/main" id="{5BB590DB-3FBB-1D43-3E7E-7242C6AC3178}"/>
              </a:ext>
            </a:extLst>
          </p:cNvPr>
          <p:cNvSpPr/>
          <p:nvPr/>
        </p:nvSpPr>
        <p:spPr>
          <a:xfrm>
            <a:off x="3700662" y="4866203"/>
            <a:ext cx="4397098" cy="1776685"/>
          </a:xfrm>
          <a:prstGeom prst="cloud">
            <a:avLst/>
          </a:prstGeom>
          <a:solidFill>
            <a:schemeClr val="accent5">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lumMod val="10000"/>
                  </a:schemeClr>
                </a:solidFill>
                <a:effectLst/>
                <a:uLnTx/>
                <a:uFillTx/>
                <a:latin typeface="Arial" panose="020B0604020202020204" pitchFamily="34" charset="0"/>
                <a:ea typeface="+mn-ea"/>
                <a:cs typeface="+mn-cs"/>
              </a:rPr>
              <a:t>Đóng vai giải quyết tình huống</a:t>
            </a:r>
            <a:endParaRPr kumimoji="0" lang="en-US" sz="2400" b="0" i="0" u="none" strike="noStrike" kern="1200" cap="none" spc="0" normalizeH="0" baseline="0" noProof="0" dirty="0">
              <a:ln>
                <a:noFill/>
              </a:ln>
              <a:solidFill>
                <a:schemeClr val="tx1">
                  <a:lumMod val="10000"/>
                </a:schemeClr>
              </a:solidFill>
              <a:effectLst/>
              <a:uLnTx/>
              <a:uFillTx/>
              <a:latin typeface="Arial"/>
              <a:ea typeface="+mn-ea"/>
              <a:cs typeface="+mn-cs"/>
            </a:endParaRPr>
          </a:p>
        </p:txBody>
      </p:sp>
    </p:spTree>
    <p:extLst>
      <p:ext uri="{BB962C8B-B14F-4D97-AF65-F5344CB8AC3E}">
        <p14:creationId xmlns:p14="http://schemas.microsoft.com/office/powerpoint/2010/main" val="131790245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3314"/>
        <p:cNvGrpSpPr/>
        <p:nvPr/>
      </p:nvGrpSpPr>
      <p:grpSpPr>
        <a:xfrm>
          <a:off x="0" y="0"/>
          <a:ext cx="0" cy="0"/>
          <a:chOff x="0" y="0"/>
          <a:chExt cx="0" cy="0"/>
        </a:xfrm>
      </p:grpSpPr>
      <p:sp>
        <p:nvSpPr>
          <p:cNvPr id="2" name="Cloud 1">
            <a:extLst>
              <a:ext uri="{FF2B5EF4-FFF2-40B4-BE49-F238E27FC236}">
                <a16:creationId xmlns:a16="http://schemas.microsoft.com/office/drawing/2014/main" id="{83A8AA79-8E07-9FB8-C24B-C377B4607089}"/>
              </a:ext>
            </a:extLst>
          </p:cNvPr>
          <p:cNvSpPr/>
          <p:nvPr/>
        </p:nvSpPr>
        <p:spPr>
          <a:xfrm>
            <a:off x="3146971" y="820521"/>
            <a:ext cx="6014301" cy="4119513"/>
          </a:xfrm>
          <a:prstGeom prst="cloud">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tx1">
                    <a:lumMod val="10000"/>
                  </a:schemeClr>
                </a:solidFill>
                <a:effectLst/>
                <a:uLnTx/>
                <a:uFillTx/>
                <a:latin typeface="Arial" panose="020B0604020202020204" pitchFamily="34" charset="0"/>
                <a:ea typeface="+mn-ea"/>
                <a:cs typeface="+mn-cs"/>
              </a:rPr>
              <a:t>Trình bày giải quyết tình huống</a:t>
            </a:r>
            <a:endParaRPr kumimoji="0" lang="en-US" sz="3600" b="0" i="0" u="none" strike="noStrike" kern="1200" cap="none" spc="0" normalizeH="0" baseline="0" noProof="0" dirty="0">
              <a:ln>
                <a:noFill/>
              </a:ln>
              <a:solidFill>
                <a:schemeClr val="tx1">
                  <a:lumMod val="10000"/>
                </a:schemeClr>
              </a:solidFill>
              <a:effectLst/>
              <a:uLnTx/>
              <a:uFillTx/>
              <a:latin typeface="Arial"/>
              <a:ea typeface="+mn-ea"/>
              <a:cs typeface="+mn-cs"/>
            </a:endParaRPr>
          </a:p>
        </p:txBody>
      </p:sp>
      <p:grpSp>
        <p:nvGrpSpPr>
          <p:cNvPr id="3" name="Google Shape;1256;p40">
            <a:extLst>
              <a:ext uri="{FF2B5EF4-FFF2-40B4-BE49-F238E27FC236}">
                <a16:creationId xmlns:a16="http://schemas.microsoft.com/office/drawing/2014/main" id="{39A2976C-7AB8-922F-2FD5-4325E610E0F9}"/>
              </a:ext>
            </a:extLst>
          </p:cNvPr>
          <p:cNvGrpSpPr/>
          <p:nvPr/>
        </p:nvGrpSpPr>
        <p:grpSpPr>
          <a:xfrm>
            <a:off x="9643738" y="2701792"/>
            <a:ext cx="2357801" cy="4119513"/>
            <a:chOff x="9165869" y="2639469"/>
            <a:chExt cx="987102" cy="1814359"/>
          </a:xfrm>
        </p:grpSpPr>
        <p:sp>
          <p:nvSpPr>
            <p:cNvPr id="4" name="Google Shape;1257;p40">
              <a:extLst>
                <a:ext uri="{FF2B5EF4-FFF2-40B4-BE49-F238E27FC236}">
                  <a16:creationId xmlns:a16="http://schemas.microsoft.com/office/drawing/2014/main" id="{D038F9B7-EDBB-B103-00AF-76BF70F1E478}"/>
                </a:ext>
              </a:extLst>
            </p:cNvPr>
            <p:cNvSpPr/>
            <p:nvPr/>
          </p:nvSpPr>
          <p:spPr>
            <a:xfrm flipH="1">
              <a:off x="9824455" y="4216535"/>
              <a:ext cx="118892" cy="197956"/>
            </a:xfrm>
            <a:custGeom>
              <a:avLst/>
              <a:gdLst/>
              <a:ahLst/>
              <a:cxnLst/>
              <a:rect l="l" t="t" r="r" b="b"/>
              <a:pathLst>
                <a:path w="2605" h="4509" extrusionOk="0">
                  <a:moveTo>
                    <a:pt x="2408" y="0"/>
                  </a:moveTo>
                  <a:lnTo>
                    <a:pt x="0" y="234"/>
                  </a:lnTo>
                  <a:lnTo>
                    <a:pt x="75" y="3613"/>
                  </a:lnTo>
                  <a:lnTo>
                    <a:pt x="542" y="4434"/>
                  </a:lnTo>
                  <a:lnTo>
                    <a:pt x="2287" y="4509"/>
                  </a:lnTo>
                  <a:lnTo>
                    <a:pt x="2604" y="3687"/>
                  </a:lnTo>
                  <a:cubicBezTo>
                    <a:pt x="2334" y="3575"/>
                    <a:pt x="2408" y="1"/>
                    <a:pt x="2408" y="0"/>
                  </a:cubicBezTo>
                  <a:close/>
                </a:path>
              </a:pathLst>
            </a:custGeom>
            <a:solidFill>
              <a:srgbClr val="FFA49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 name="Google Shape;1258;p40">
              <a:extLst>
                <a:ext uri="{FF2B5EF4-FFF2-40B4-BE49-F238E27FC236}">
                  <a16:creationId xmlns:a16="http://schemas.microsoft.com/office/drawing/2014/main" id="{3B519B37-948C-27C5-FFA0-081D504A001B}"/>
                </a:ext>
              </a:extLst>
            </p:cNvPr>
            <p:cNvSpPr/>
            <p:nvPr/>
          </p:nvSpPr>
          <p:spPr>
            <a:xfrm flipH="1">
              <a:off x="9694974" y="4368086"/>
              <a:ext cx="248373" cy="85742"/>
            </a:xfrm>
            <a:custGeom>
              <a:avLst/>
              <a:gdLst/>
              <a:ahLst/>
              <a:cxnLst/>
              <a:rect l="l" t="t" r="r" b="b"/>
              <a:pathLst>
                <a:path w="5442" h="1953" extrusionOk="0">
                  <a:moveTo>
                    <a:pt x="52" y="1"/>
                  </a:moveTo>
                  <a:cubicBezTo>
                    <a:pt x="18" y="1"/>
                    <a:pt x="0" y="2"/>
                    <a:pt x="0" y="2"/>
                  </a:cubicBezTo>
                  <a:lnTo>
                    <a:pt x="75" y="1915"/>
                  </a:lnTo>
                  <a:lnTo>
                    <a:pt x="5405" y="1953"/>
                  </a:lnTo>
                  <a:cubicBezTo>
                    <a:pt x="5442" y="1757"/>
                    <a:pt x="5367" y="1290"/>
                    <a:pt x="5171" y="1169"/>
                  </a:cubicBezTo>
                  <a:lnTo>
                    <a:pt x="2567" y="198"/>
                  </a:lnTo>
                  <a:cubicBezTo>
                    <a:pt x="2567" y="198"/>
                    <a:pt x="2408" y="399"/>
                    <a:pt x="2068" y="399"/>
                  </a:cubicBezTo>
                  <a:cubicBezTo>
                    <a:pt x="1955" y="399"/>
                    <a:pt x="1823" y="377"/>
                    <a:pt x="1671" y="319"/>
                  </a:cubicBezTo>
                  <a:cubicBezTo>
                    <a:pt x="769" y="26"/>
                    <a:pt x="217" y="1"/>
                    <a:pt x="52" y="1"/>
                  </a:cubicBezTo>
                  <a:close/>
                </a:path>
              </a:pathLst>
            </a:custGeom>
            <a:solidFill>
              <a:srgbClr val="EFEFE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Google Shape;1259;p40">
              <a:extLst>
                <a:ext uri="{FF2B5EF4-FFF2-40B4-BE49-F238E27FC236}">
                  <a16:creationId xmlns:a16="http://schemas.microsoft.com/office/drawing/2014/main" id="{43D09859-AD3F-3C3D-5C5C-517130D5558F}"/>
                </a:ext>
              </a:extLst>
            </p:cNvPr>
            <p:cNvSpPr/>
            <p:nvPr/>
          </p:nvSpPr>
          <p:spPr>
            <a:xfrm flipH="1">
              <a:off x="9705608" y="4392321"/>
              <a:ext cx="85256" cy="32444"/>
            </a:xfrm>
            <a:custGeom>
              <a:avLst/>
              <a:gdLst/>
              <a:ahLst/>
              <a:cxnLst/>
              <a:rect l="l" t="t" r="r" b="b"/>
              <a:pathLst>
                <a:path w="1868" h="739" extrusionOk="0">
                  <a:moveTo>
                    <a:pt x="159" y="1"/>
                  </a:moveTo>
                  <a:lnTo>
                    <a:pt x="1" y="738"/>
                  </a:lnTo>
                  <a:lnTo>
                    <a:pt x="1830" y="738"/>
                  </a:lnTo>
                  <a:cubicBezTo>
                    <a:pt x="1868" y="738"/>
                    <a:pt x="1868" y="701"/>
                    <a:pt x="1868" y="701"/>
                  </a:cubicBezTo>
                  <a:lnTo>
                    <a:pt x="159" y="1"/>
                  </a:lnTo>
                  <a:close/>
                </a:path>
              </a:pathLst>
            </a:custGeom>
            <a:solidFill>
              <a:srgbClr val="BC7BF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 name="Google Shape;1260;p40">
              <a:extLst>
                <a:ext uri="{FF2B5EF4-FFF2-40B4-BE49-F238E27FC236}">
                  <a16:creationId xmlns:a16="http://schemas.microsoft.com/office/drawing/2014/main" id="{FCF8AE63-CFFD-7D7D-9493-9BA3A911CFF8}"/>
                </a:ext>
              </a:extLst>
            </p:cNvPr>
            <p:cNvSpPr/>
            <p:nvPr/>
          </p:nvSpPr>
          <p:spPr>
            <a:xfrm flipH="1">
              <a:off x="9703919" y="4390696"/>
              <a:ext cx="88633" cy="34068"/>
            </a:xfrm>
            <a:custGeom>
              <a:avLst/>
              <a:gdLst/>
              <a:ahLst/>
              <a:cxnLst/>
              <a:rect l="l" t="t" r="r" b="b"/>
              <a:pathLst>
                <a:path w="1942" h="776" extrusionOk="0">
                  <a:moveTo>
                    <a:pt x="234" y="75"/>
                  </a:moveTo>
                  <a:lnTo>
                    <a:pt x="1830" y="738"/>
                  </a:lnTo>
                  <a:lnTo>
                    <a:pt x="75" y="738"/>
                  </a:lnTo>
                  <a:lnTo>
                    <a:pt x="234" y="75"/>
                  </a:lnTo>
                  <a:close/>
                  <a:moveTo>
                    <a:pt x="150" y="0"/>
                  </a:moveTo>
                  <a:lnTo>
                    <a:pt x="0" y="775"/>
                  </a:lnTo>
                  <a:lnTo>
                    <a:pt x="1867" y="775"/>
                  </a:lnTo>
                  <a:cubicBezTo>
                    <a:pt x="1905" y="775"/>
                    <a:pt x="1905" y="775"/>
                    <a:pt x="1905" y="738"/>
                  </a:cubicBezTo>
                  <a:cubicBezTo>
                    <a:pt x="1942" y="738"/>
                    <a:pt x="1905" y="700"/>
                    <a:pt x="1905" y="700"/>
                  </a:cubicBezTo>
                  <a:lnTo>
                    <a:pt x="150" y="0"/>
                  </a:lnTo>
                  <a:close/>
                </a:path>
              </a:pathLst>
            </a:custGeom>
            <a:solidFill>
              <a:srgbClr val="BC7BF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Google Shape;1261;p40">
              <a:extLst>
                <a:ext uri="{FF2B5EF4-FFF2-40B4-BE49-F238E27FC236}">
                  <a16:creationId xmlns:a16="http://schemas.microsoft.com/office/drawing/2014/main" id="{51FFF6D2-B6EA-52F1-7BD3-A4CFCB0169F0}"/>
                </a:ext>
              </a:extLst>
            </p:cNvPr>
            <p:cNvSpPr/>
            <p:nvPr/>
          </p:nvSpPr>
          <p:spPr>
            <a:xfrm flipH="1">
              <a:off x="9922033" y="4368130"/>
              <a:ext cx="21314" cy="56634"/>
            </a:xfrm>
            <a:custGeom>
              <a:avLst/>
              <a:gdLst/>
              <a:ahLst/>
              <a:cxnLst/>
              <a:rect l="l" t="t" r="r" b="b"/>
              <a:pathLst>
                <a:path w="467" h="1290" extrusionOk="0">
                  <a:moveTo>
                    <a:pt x="0" y="1"/>
                  </a:moveTo>
                  <a:lnTo>
                    <a:pt x="75" y="1289"/>
                  </a:lnTo>
                  <a:lnTo>
                    <a:pt x="467" y="1252"/>
                  </a:lnTo>
                  <a:lnTo>
                    <a:pt x="346" y="48"/>
                  </a:lnTo>
                  <a:cubicBezTo>
                    <a:pt x="308" y="48"/>
                    <a:pt x="0" y="1"/>
                    <a:pt x="0" y="1"/>
                  </a:cubicBezTo>
                  <a:close/>
                </a:path>
              </a:pathLst>
            </a:custGeom>
            <a:solidFill>
              <a:srgbClr val="CBD0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 name="Google Shape;1262;p40">
              <a:extLst>
                <a:ext uri="{FF2B5EF4-FFF2-40B4-BE49-F238E27FC236}">
                  <a16:creationId xmlns:a16="http://schemas.microsoft.com/office/drawing/2014/main" id="{E819EC1A-A501-E099-755D-E93D8167ECFF}"/>
                </a:ext>
              </a:extLst>
            </p:cNvPr>
            <p:cNvSpPr/>
            <p:nvPr/>
          </p:nvSpPr>
          <p:spPr>
            <a:xfrm flipH="1">
              <a:off x="9703919" y="4423052"/>
              <a:ext cx="237739" cy="3337"/>
            </a:xfrm>
            <a:custGeom>
              <a:avLst/>
              <a:gdLst/>
              <a:ahLst/>
              <a:cxnLst/>
              <a:rect l="l" t="t" r="r" b="b"/>
              <a:pathLst>
                <a:path w="5209" h="76" extrusionOk="0">
                  <a:moveTo>
                    <a:pt x="38" y="1"/>
                  </a:moveTo>
                  <a:cubicBezTo>
                    <a:pt x="38" y="1"/>
                    <a:pt x="1" y="1"/>
                    <a:pt x="1" y="38"/>
                  </a:cubicBezTo>
                  <a:lnTo>
                    <a:pt x="38" y="38"/>
                  </a:lnTo>
                  <a:lnTo>
                    <a:pt x="5172" y="75"/>
                  </a:lnTo>
                  <a:cubicBezTo>
                    <a:pt x="5209" y="75"/>
                    <a:pt x="5209" y="38"/>
                    <a:pt x="5209" y="38"/>
                  </a:cubicBezTo>
                  <a:cubicBezTo>
                    <a:pt x="5209" y="38"/>
                    <a:pt x="5209" y="1"/>
                    <a:pt x="5172" y="1"/>
                  </a:cubicBezTo>
                  <a:close/>
                </a:path>
              </a:pathLst>
            </a:custGeom>
            <a:solidFill>
              <a:srgbClr val="BC7BF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1263;p40">
              <a:extLst>
                <a:ext uri="{FF2B5EF4-FFF2-40B4-BE49-F238E27FC236}">
                  <a16:creationId xmlns:a16="http://schemas.microsoft.com/office/drawing/2014/main" id="{4298412C-ADCD-36FD-50EA-94C2B88B1D6B}"/>
                </a:ext>
              </a:extLst>
            </p:cNvPr>
            <p:cNvSpPr/>
            <p:nvPr/>
          </p:nvSpPr>
          <p:spPr>
            <a:xfrm flipH="1">
              <a:off x="9746501" y="3542017"/>
              <a:ext cx="266309" cy="783572"/>
            </a:xfrm>
            <a:custGeom>
              <a:avLst/>
              <a:gdLst/>
              <a:ahLst/>
              <a:cxnLst/>
              <a:rect l="l" t="t" r="r" b="b"/>
              <a:pathLst>
                <a:path w="5835" h="17848" extrusionOk="0">
                  <a:moveTo>
                    <a:pt x="5676" y="1"/>
                  </a:moveTo>
                  <a:lnTo>
                    <a:pt x="1" y="776"/>
                  </a:lnTo>
                  <a:lnTo>
                    <a:pt x="1056" y="8709"/>
                  </a:lnTo>
                  <a:cubicBezTo>
                    <a:pt x="1205" y="9913"/>
                    <a:pt x="1364" y="17577"/>
                    <a:pt x="1364" y="17577"/>
                  </a:cubicBezTo>
                  <a:lnTo>
                    <a:pt x="4089" y="17847"/>
                  </a:lnTo>
                  <a:lnTo>
                    <a:pt x="5489" y="12331"/>
                  </a:lnTo>
                  <a:cubicBezTo>
                    <a:pt x="5722" y="11351"/>
                    <a:pt x="5834" y="10343"/>
                    <a:pt x="5834" y="9335"/>
                  </a:cubicBezTo>
                  <a:lnTo>
                    <a:pt x="5676" y="1"/>
                  </a:lnTo>
                  <a:close/>
                </a:path>
              </a:pathLst>
            </a:custGeom>
            <a:solidFill>
              <a:srgbClr val="01A0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1264;p40">
              <a:extLst>
                <a:ext uri="{FF2B5EF4-FFF2-40B4-BE49-F238E27FC236}">
                  <a16:creationId xmlns:a16="http://schemas.microsoft.com/office/drawing/2014/main" id="{E6D3604F-61C0-909D-A943-539F444E99B9}"/>
                </a:ext>
              </a:extLst>
            </p:cNvPr>
            <p:cNvSpPr/>
            <p:nvPr/>
          </p:nvSpPr>
          <p:spPr>
            <a:xfrm flipH="1">
              <a:off x="9746501" y="3542017"/>
              <a:ext cx="266309" cy="783572"/>
            </a:xfrm>
            <a:custGeom>
              <a:avLst/>
              <a:gdLst/>
              <a:ahLst/>
              <a:cxnLst/>
              <a:rect l="l" t="t" r="r" b="b"/>
              <a:pathLst>
                <a:path w="5835" h="17848" extrusionOk="0">
                  <a:moveTo>
                    <a:pt x="5676" y="1"/>
                  </a:moveTo>
                  <a:lnTo>
                    <a:pt x="1" y="776"/>
                  </a:lnTo>
                  <a:lnTo>
                    <a:pt x="1056" y="8709"/>
                  </a:lnTo>
                  <a:cubicBezTo>
                    <a:pt x="1205" y="9913"/>
                    <a:pt x="1364" y="17577"/>
                    <a:pt x="1364" y="17577"/>
                  </a:cubicBezTo>
                  <a:lnTo>
                    <a:pt x="4089" y="17847"/>
                  </a:lnTo>
                  <a:lnTo>
                    <a:pt x="5489" y="12331"/>
                  </a:lnTo>
                  <a:cubicBezTo>
                    <a:pt x="5722" y="11351"/>
                    <a:pt x="5834" y="10343"/>
                    <a:pt x="5834" y="9335"/>
                  </a:cubicBezTo>
                  <a:lnTo>
                    <a:pt x="5676" y="1"/>
                  </a:lnTo>
                  <a:close/>
                </a:path>
              </a:pathLst>
            </a:custGeom>
            <a:solidFill>
              <a:srgbClr val="000000">
                <a:alpha val="223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1265;p40">
              <a:extLst>
                <a:ext uri="{FF2B5EF4-FFF2-40B4-BE49-F238E27FC236}">
                  <a16:creationId xmlns:a16="http://schemas.microsoft.com/office/drawing/2014/main" id="{808F3B8E-54E8-78C1-C0F5-F6C500BEC6F2}"/>
                </a:ext>
              </a:extLst>
            </p:cNvPr>
            <p:cNvSpPr/>
            <p:nvPr/>
          </p:nvSpPr>
          <p:spPr>
            <a:xfrm flipH="1">
              <a:off x="9311552" y="4124340"/>
              <a:ext cx="195157" cy="202873"/>
            </a:xfrm>
            <a:custGeom>
              <a:avLst/>
              <a:gdLst/>
              <a:ahLst/>
              <a:cxnLst/>
              <a:rect l="l" t="t" r="r" b="b"/>
              <a:pathLst>
                <a:path w="4276" h="4621" extrusionOk="0">
                  <a:moveTo>
                    <a:pt x="2017" y="0"/>
                  </a:moveTo>
                  <a:lnTo>
                    <a:pt x="1" y="1316"/>
                  </a:lnTo>
                  <a:lnTo>
                    <a:pt x="1905" y="4117"/>
                  </a:lnTo>
                  <a:lnTo>
                    <a:pt x="2717" y="4621"/>
                  </a:lnTo>
                  <a:lnTo>
                    <a:pt x="4275" y="3921"/>
                  </a:lnTo>
                  <a:lnTo>
                    <a:pt x="4201" y="3071"/>
                  </a:lnTo>
                  <a:cubicBezTo>
                    <a:pt x="3921" y="3071"/>
                    <a:pt x="2017" y="0"/>
                    <a:pt x="2017" y="0"/>
                  </a:cubicBezTo>
                  <a:close/>
                </a:path>
              </a:pathLst>
            </a:custGeom>
            <a:solidFill>
              <a:srgbClr val="FFA49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1266;p40">
              <a:extLst>
                <a:ext uri="{FF2B5EF4-FFF2-40B4-BE49-F238E27FC236}">
                  <a16:creationId xmlns:a16="http://schemas.microsoft.com/office/drawing/2014/main" id="{92B6391A-B58F-9027-C0C8-E53DFD381F64}"/>
                </a:ext>
              </a:extLst>
            </p:cNvPr>
            <p:cNvSpPr/>
            <p:nvPr/>
          </p:nvSpPr>
          <p:spPr>
            <a:xfrm flipH="1">
              <a:off x="9165869" y="4243579"/>
              <a:ext cx="259463" cy="131576"/>
            </a:xfrm>
            <a:custGeom>
              <a:avLst/>
              <a:gdLst/>
              <a:ahLst/>
              <a:cxnLst/>
              <a:rect l="l" t="t" r="r" b="b"/>
              <a:pathLst>
                <a:path w="5685" h="2997" extrusionOk="0">
                  <a:moveTo>
                    <a:pt x="5134" y="0"/>
                  </a:moveTo>
                  <a:lnTo>
                    <a:pt x="2334" y="318"/>
                  </a:lnTo>
                  <a:cubicBezTo>
                    <a:pt x="2334" y="318"/>
                    <a:pt x="2296" y="738"/>
                    <a:pt x="1596" y="859"/>
                  </a:cubicBezTo>
                  <a:cubicBezTo>
                    <a:pt x="467" y="1018"/>
                    <a:pt x="0" y="1326"/>
                    <a:pt x="0" y="1326"/>
                  </a:cubicBezTo>
                  <a:lnTo>
                    <a:pt x="934" y="2997"/>
                  </a:lnTo>
                  <a:lnTo>
                    <a:pt x="5685" y="589"/>
                  </a:lnTo>
                  <a:cubicBezTo>
                    <a:pt x="5638" y="392"/>
                    <a:pt x="5330" y="0"/>
                    <a:pt x="5134" y="0"/>
                  </a:cubicBezTo>
                  <a:close/>
                </a:path>
              </a:pathLst>
            </a:custGeom>
            <a:solidFill>
              <a:srgbClr val="EFEFE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1267;p40">
              <a:extLst>
                <a:ext uri="{FF2B5EF4-FFF2-40B4-BE49-F238E27FC236}">
                  <a16:creationId xmlns:a16="http://schemas.microsoft.com/office/drawing/2014/main" id="{C6739BA8-F9E7-E8C5-708A-F73EBE7BB29E}"/>
                </a:ext>
              </a:extLst>
            </p:cNvPr>
            <p:cNvSpPr/>
            <p:nvPr/>
          </p:nvSpPr>
          <p:spPr>
            <a:xfrm flipH="1">
              <a:off x="9187183" y="4245203"/>
              <a:ext cx="85210" cy="39381"/>
            </a:xfrm>
            <a:custGeom>
              <a:avLst/>
              <a:gdLst/>
              <a:ahLst/>
              <a:cxnLst/>
              <a:rect l="l" t="t" r="r" b="b"/>
              <a:pathLst>
                <a:path w="1867" h="897" extrusionOk="0">
                  <a:moveTo>
                    <a:pt x="1820" y="1"/>
                  </a:moveTo>
                  <a:lnTo>
                    <a:pt x="0" y="159"/>
                  </a:lnTo>
                  <a:lnTo>
                    <a:pt x="187" y="897"/>
                  </a:lnTo>
                  <a:lnTo>
                    <a:pt x="1820" y="47"/>
                  </a:lnTo>
                  <a:cubicBezTo>
                    <a:pt x="1867" y="47"/>
                    <a:pt x="1867" y="1"/>
                    <a:pt x="1820" y="1"/>
                  </a:cubicBezTo>
                  <a:close/>
                </a:path>
              </a:pathLst>
            </a:custGeom>
            <a:solidFill>
              <a:srgbClr val="BC7BF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268;p40">
              <a:extLst>
                <a:ext uri="{FF2B5EF4-FFF2-40B4-BE49-F238E27FC236}">
                  <a16:creationId xmlns:a16="http://schemas.microsoft.com/office/drawing/2014/main" id="{3E5DC183-4507-76D5-6572-50B62E8B116E}"/>
                </a:ext>
              </a:extLst>
            </p:cNvPr>
            <p:cNvSpPr/>
            <p:nvPr/>
          </p:nvSpPr>
          <p:spPr>
            <a:xfrm flipH="1">
              <a:off x="9187183" y="4245203"/>
              <a:ext cx="87355" cy="41049"/>
            </a:xfrm>
            <a:custGeom>
              <a:avLst/>
              <a:gdLst/>
              <a:ahLst/>
              <a:cxnLst/>
              <a:rect l="l" t="t" r="r" b="b"/>
              <a:pathLst>
                <a:path w="1914" h="935" extrusionOk="0">
                  <a:moveTo>
                    <a:pt x="1830" y="47"/>
                  </a:moveTo>
                  <a:lnTo>
                    <a:pt x="281" y="860"/>
                  </a:lnTo>
                  <a:lnTo>
                    <a:pt x="85" y="159"/>
                  </a:lnTo>
                  <a:lnTo>
                    <a:pt x="1830" y="47"/>
                  </a:lnTo>
                  <a:close/>
                  <a:moveTo>
                    <a:pt x="1867" y="1"/>
                  </a:moveTo>
                  <a:lnTo>
                    <a:pt x="47" y="122"/>
                  </a:lnTo>
                  <a:lnTo>
                    <a:pt x="1" y="122"/>
                  </a:lnTo>
                  <a:lnTo>
                    <a:pt x="234" y="934"/>
                  </a:lnTo>
                  <a:lnTo>
                    <a:pt x="1914" y="85"/>
                  </a:lnTo>
                  <a:lnTo>
                    <a:pt x="1914" y="47"/>
                  </a:lnTo>
                  <a:cubicBezTo>
                    <a:pt x="1914" y="1"/>
                    <a:pt x="1914" y="1"/>
                    <a:pt x="1867" y="1"/>
                  </a:cubicBezTo>
                  <a:close/>
                </a:path>
              </a:pathLst>
            </a:custGeom>
            <a:solidFill>
              <a:srgbClr val="BC7BF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1269;p40">
              <a:extLst>
                <a:ext uri="{FF2B5EF4-FFF2-40B4-BE49-F238E27FC236}">
                  <a16:creationId xmlns:a16="http://schemas.microsoft.com/office/drawing/2014/main" id="{AE2602CA-48C7-0F9C-CDBE-3ECB219779BD}"/>
                </a:ext>
              </a:extLst>
            </p:cNvPr>
            <p:cNvSpPr/>
            <p:nvPr/>
          </p:nvSpPr>
          <p:spPr>
            <a:xfrm flipH="1">
              <a:off x="9382705" y="4294813"/>
              <a:ext cx="42628" cy="54922"/>
            </a:xfrm>
            <a:custGeom>
              <a:avLst/>
              <a:gdLst/>
              <a:ahLst/>
              <a:cxnLst/>
              <a:rect l="l" t="t" r="r" b="b"/>
              <a:pathLst>
                <a:path w="934" h="1251" extrusionOk="0">
                  <a:moveTo>
                    <a:pt x="318" y="0"/>
                  </a:moveTo>
                  <a:cubicBezTo>
                    <a:pt x="271" y="0"/>
                    <a:pt x="0" y="159"/>
                    <a:pt x="0" y="159"/>
                  </a:cubicBezTo>
                  <a:lnTo>
                    <a:pt x="626" y="1251"/>
                  </a:lnTo>
                  <a:lnTo>
                    <a:pt x="934" y="1055"/>
                  </a:lnTo>
                  <a:lnTo>
                    <a:pt x="318" y="0"/>
                  </a:lnTo>
                  <a:close/>
                </a:path>
              </a:pathLst>
            </a:custGeom>
            <a:solidFill>
              <a:srgbClr val="CBD0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1270;p40">
              <a:extLst>
                <a:ext uri="{FF2B5EF4-FFF2-40B4-BE49-F238E27FC236}">
                  <a16:creationId xmlns:a16="http://schemas.microsoft.com/office/drawing/2014/main" id="{EC3F15E7-6D03-669B-5058-FFD257DCB17A}"/>
                </a:ext>
              </a:extLst>
            </p:cNvPr>
            <p:cNvSpPr/>
            <p:nvPr/>
          </p:nvSpPr>
          <p:spPr>
            <a:xfrm flipH="1">
              <a:off x="9185449" y="4245203"/>
              <a:ext cx="211359" cy="104532"/>
            </a:xfrm>
            <a:custGeom>
              <a:avLst/>
              <a:gdLst/>
              <a:ahLst/>
              <a:cxnLst/>
              <a:rect l="l" t="t" r="r" b="b"/>
              <a:pathLst>
                <a:path w="4631" h="2381" extrusionOk="0">
                  <a:moveTo>
                    <a:pt x="4593" y="1"/>
                  </a:moveTo>
                  <a:lnTo>
                    <a:pt x="1" y="2334"/>
                  </a:lnTo>
                  <a:lnTo>
                    <a:pt x="1" y="2381"/>
                  </a:lnTo>
                  <a:lnTo>
                    <a:pt x="38" y="2381"/>
                  </a:lnTo>
                  <a:lnTo>
                    <a:pt x="4630" y="85"/>
                  </a:lnTo>
                  <a:lnTo>
                    <a:pt x="4630" y="47"/>
                  </a:lnTo>
                  <a:lnTo>
                    <a:pt x="4593" y="1"/>
                  </a:lnTo>
                  <a:close/>
                </a:path>
              </a:pathLst>
            </a:custGeom>
            <a:solidFill>
              <a:srgbClr val="BC7BF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1271;p40">
              <a:extLst>
                <a:ext uri="{FF2B5EF4-FFF2-40B4-BE49-F238E27FC236}">
                  <a16:creationId xmlns:a16="http://schemas.microsoft.com/office/drawing/2014/main" id="{88C0804A-CDEC-24AC-CA64-5BB1C02961FE}"/>
                </a:ext>
              </a:extLst>
            </p:cNvPr>
            <p:cNvSpPr/>
            <p:nvPr/>
          </p:nvSpPr>
          <p:spPr>
            <a:xfrm flipH="1">
              <a:off x="9345189" y="3584646"/>
              <a:ext cx="670999" cy="662664"/>
            </a:xfrm>
            <a:custGeom>
              <a:avLst/>
              <a:gdLst/>
              <a:ahLst/>
              <a:cxnLst/>
              <a:rect l="l" t="t" r="r" b="b"/>
              <a:pathLst>
                <a:path w="14702" h="15094" extrusionOk="0">
                  <a:moveTo>
                    <a:pt x="6842" y="1"/>
                  </a:moveTo>
                  <a:lnTo>
                    <a:pt x="504" y="234"/>
                  </a:lnTo>
                  <a:lnTo>
                    <a:pt x="0" y="271"/>
                  </a:lnTo>
                  <a:cubicBezTo>
                    <a:pt x="345" y="2642"/>
                    <a:pt x="971" y="4359"/>
                    <a:pt x="2763" y="5946"/>
                  </a:cubicBezTo>
                  <a:lnTo>
                    <a:pt x="6534" y="8830"/>
                  </a:lnTo>
                  <a:cubicBezTo>
                    <a:pt x="7309" y="9530"/>
                    <a:pt x="8009" y="10268"/>
                    <a:pt x="8634" y="11127"/>
                  </a:cubicBezTo>
                  <a:lnTo>
                    <a:pt x="11705" y="15093"/>
                  </a:lnTo>
                  <a:lnTo>
                    <a:pt x="14701" y="13647"/>
                  </a:lnTo>
                  <a:lnTo>
                    <a:pt x="12676" y="8980"/>
                  </a:lnTo>
                  <a:cubicBezTo>
                    <a:pt x="11976" y="7430"/>
                    <a:pt x="11164" y="5946"/>
                    <a:pt x="10146" y="4546"/>
                  </a:cubicBezTo>
                  <a:lnTo>
                    <a:pt x="6842" y="1"/>
                  </a:lnTo>
                  <a:close/>
                </a:path>
              </a:pathLst>
            </a:custGeom>
            <a:solidFill>
              <a:srgbClr val="01A0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1272;p40">
              <a:extLst>
                <a:ext uri="{FF2B5EF4-FFF2-40B4-BE49-F238E27FC236}">
                  <a16:creationId xmlns:a16="http://schemas.microsoft.com/office/drawing/2014/main" id="{822BB33A-B3B1-12A8-34BE-F3196BC7D264}"/>
                </a:ext>
              </a:extLst>
            </p:cNvPr>
            <p:cNvSpPr/>
            <p:nvPr/>
          </p:nvSpPr>
          <p:spPr>
            <a:xfrm flipH="1">
              <a:off x="9631078" y="2639469"/>
              <a:ext cx="434949" cy="380152"/>
            </a:xfrm>
            <a:custGeom>
              <a:avLst/>
              <a:gdLst/>
              <a:ahLst/>
              <a:cxnLst/>
              <a:rect l="l" t="t" r="r" b="b"/>
              <a:pathLst>
                <a:path w="9530" h="8659" extrusionOk="0">
                  <a:moveTo>
                    <a:pt x="5306" y="0"/>
                  </a:moveTo>
                  <a:cubicBezTo>
                    <a:pt x="5185" y="0"/>
                    <a:pt x="5062" y="8"/>
                    <a:pt x="4938" y="24"/>
                  </a:cubicBezTo>
                  <a:cubicBezTo>
                    <a:pt x="2455" y="332"/>
                    <a:pt x="1092" y="2899"/>
                    <a:pt x="1092" y="2899"/>
                  </a:cubicBezTo>
                  <a:cubicBezTo>
                    <a:pt x="0" y="4925"/>
                    <a:pt x="1671" y="8658"/>
                    <a:pt x="1671" y="8658"/>
                  </a:cubicBezTo>
                  <a:lnTo>
                    <a:pt x="8755" y="8191"/>
                  </a:lnTo>
                  <a:cubicBezTo>
                    <a:pt x="8755" y="8191"/>
                    <a:pt x="9222" y="6903"/>
                    <a:pt x="9371" y="5429"/>
                  </a:cubicBezTo>
                  <a:cubicBezTo>
                    <a:pt x="9530" y="3636"/>
                    <a:pt x="8830" y="1891"/>
                    <a:pt x="7355" y="762"/>
                  </a:cubicBezTo>
                  <a:cubicBezTo>
                    <a:pt x="6781" y="325"/>
                    <a:pt x="6088" y="0"/>
                    <a:pt x="5306" y="0"/>
                  </a:cubicBezTo>
                  <a:close/>
                </a:path>
              </a:pathLst>
            </a:custGeom>
            <a:solidFill>
              <a:srgbClr val="5A25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1273;p40">
              <a:extLst>
                <a:ext uri="{FF2B5EF4-FFF2-40B4-BE49-F238E27FC236}">
                  <a16:creationId xmlns:a16="http://schemas.microsoft.com/office/drawing/2014/main" id="{D2E2B906-C86B-F3BA-C5B9-3574C6DB6B66}"/>
                </a:ext>
              </a:extLst>
            </p:cNvPr>
            <p:cNvSpPr/>
            <p:nvPr/>
          </p:nvSpPr>
          <p:spPr>
            <a:xfrm flipH="1">
              <a:off x="9938189" y="3090392"/>
              <a:ext cx="214782" cy="366059"/>
            </a:xfrm>
            <a:custGeom>
              <a:avLst/>
              <a:gdLst/>
              <a:ahLst/>
              <a:cxnLst/>
              <a:rect l="l" t="t" r="r" b="b"/>
              <a:pathLst>
                <a:path w="4706" h="8338" extrusionOk="0">
                  <a:moveTo>
                    <a:pt x="4199" y="1"/>
                  </a:moveTo>
                  <a:cubicBezTo>
                    <a:pt x="3200" y="1"/>
                    <a:pt x="1029" y="208"/>
                    <a:pt x="580" y="1962"/>
                  </a:cubicBezTo>
                  <a:cubicBezTo>
                    <a:pt x="346" y="2895"/>
                    <a:pt x="76" y="3987"/>
                    <a:pt x="38" y="5425"/>
                  </a:cubicBezTo>
                  <a:cubicBezTo>
                    <a:pt x="1" y="6433"/>
                    <a:pt x="468" y="7992"/>
                    <a:pt x="2026" y="8337"/>
                  </a:cubicBezTo>
                  <a:lnTo>
                    <a:pt x="3426" y="7796"/>
                  </a:lnTo>
                  <a:lnTo>
                    <a:pt x="4705" y="21"/>
                  </a:lnTo>
                  <a:cubicBezTo>
                    <a:pt x="4705" y="21"/>
                    <a:pt x="4508" y="1"/>
                    <a:pt x="4199" y="1"/>
                  </a:cubicBezTo>
                  <a:close/>
                </a:path>
              </a:pathLst>
            </a:custGeom>
            <a:solidFill>
              <a:srgbClr val="FFAEC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1274;p40">
              <a:extLst>
                <a:ext uri="{FF2B5EF4-FFF2-40B4-BE49-F238E27FC236}">
                  <a16:creationId xmlns:a16="http://schemas.microsoft.com/office/drawing/2014/main" id="{F577E1D1-630A-520F-857D-AFA7CE62F7BD}"/>
                </a:ext>
              </a:extLst>
            </p:cNvPr>
            <p:cNvSpPr/>
            <p:nvPr/>
          </p:nvSpPr>
          <p:spPr>
            <a:xfrm flipH="1">
              <a:off x="9952247" y="3052153"/>
              <a:ext cx="195613" cy="237073"/>
            </a:xfrm>
            <a:custGeom>
              <a:avLst/>
              <a:gdLst/>
              <a:ahLst/>
              <a:cxnLst/>
              <a:rect l="l" t="t" r="r" b="b"/>
              <a:pathLst>
                <a:path w="4286" h="5400" extrusionOk="0">
                  <a:moveTo>
                    <a:pt x="3569" y="0"/>
                  </a:moveTo>
                  <a:cubicBezTo>
                    <a:pt x="3047" y="0"/>
                    <a:pt x="2506" y="190"/>
                    <a:pt x="1952" y="266"/>
                  </a:cubicBezTo>
                  <a:cubicBezTo>
                    <a:pt x="701" y="499"/>
                    <a:pt x="1" y="4158"/>
                    <a:pt x="122" y="4588"/>
                  </a:cubicBezTo>
                  <a:cubicBezTo>
                    <a:pt x="229" y="4988"/>
                    <a:pt x="390" y="5399"/>
                    <a:pt x="641" y="5399"/>
                  </a:cubicBezTo>
                  <a:cubicBezTo>
                    <a:pt x="852" y="5399"/>
                    <a:pt x="1126" y="5107"/>
                    <a:pt x="1485" y="4270"/>
                  </a:cubicBezTo>
                  <a:cubicBezTo>
                    <a:pt x="1914" y="3300"/>
                    <a:pt x="3314" y="770"/>
                    <a:pt x="3314" y="770"/>
                  </a:cubicBezTo>
                  <a:lnTo>
                    <a:pt x="4285" y="154"/>
                  </a:lnTo>
                  <a:cubicBezTo>
                    <a:pt x="4051" y="41"/>
                    <a:pt x="3812" y="0"/>
                    <a:pt x="3569" y="0"/>
                  </a:cubicBezTo>
                  <a:close/>
                </a:path>
              </a:pathLst>
            </a:custGeom>
            <a:solidFill>
              <a:srgbClr val="EF369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1275;p40">
              <a:extLst>
                <a:ext uri="{FF2B5EF4-FFF2-40B4-BE49-F238E27FC236}">
                  <a16:creationId xmlns:a16="http://schemas.microsoft.com/office/drawing/2014/main" id="{49B4C4D4-C81A-B291-BB34-E0D3085086AE}"/>
                </a:ext>
              </a:extLst>
            </p:cNvPr>
            <p:cNvSpPr/>
            <p:nvPr/>
          </p:nvSpPr>
          <p:spPr>
            <a:xfrm flipH="1">
              <a:off x="9599084" y="3025724"/>
              <a:ext cx="202413" cy="453249"/>
            </a:xfrm>
            <a:custGeom>
              <a:avLst/>
              <a:gdLst/>
              <a:ahLst/>
              <a:cxnLst/>
              <a:rect l="l" t="t" r="r" b="b"/>
              <a:pathLst>
                <a:path w="4435" h="10324" extrusionOk="0">
                  <a:moveTo>
                    <a:pt x="989" y="1"/>
                  </a:moveTo>
                  <a:cubicBezTo>
                    <a:pt x="959" y="1"/>
                    <a:pt x="928" y="3"/>
                    <a:pt x="896" y="9"/>
                  </a:cubicBezTo>
                  <a:cubicBezTo>
                    <a:pt x="738" y="9"/>
                    <a:pt x="663" y="56"/>
                    <a:pt x="663" y="56"/>
                  </a:cubicBezTo>
                  <a:lnTo>
                    <a:pt x="579" y="93"/>
                  </a:lnTo>
                  <a:cubicBezTo>
                    <a:pt x="0" y="868"/>
                    <a:pt x="4434" y="10323"/>
                    <a:pt x="4434" y="10323"/>
                  </a:cubicBezTo>
                  <a:cubicBezTo>
                    <a:pt x="4434" y="10323"/>
                    <a:pt x="4163" y="7169"/>
                    <a:pt x="4126" y="6935"/>
                  </a:cubicBezTo>
                  <a:cubicBezTo>
                    <a:pt x="3501" y="2576"/>
                    <a:pt x="1867" y="672"/>
                    <a:pt x="1401" y="205"/>
                  </a:cubicBezTo>
                  <a:cubicBezTo>
                    <a:pt x="1299" y="80"/>
                    <a:pt x="1150" y="1"/>
                    <a:pt x="989" y="1"/>
                  </a:cubicBezTo>
                  <a:close/>
                </a:path>
              </a:pathLst>
            </a:custGeom>
            <a:solidFill>
              <a:srgbClr val="338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1276;p40">
              <a:extLst>
                <a:ext uri="{FF2B5EF4-FFF2-40B4-BE49-F238E27FC236}">
                  <a16:creationId xmlns:a16="http://schemas.microsoft.com/office/drawing/2014/main" id="{8F2F2E87-C28F-3F5D-5CF1-A82CD139250F}"/>
                </a:ext>
              </a:extLst>
            </p:cNvPr>
            <p:cNvSpPr/>
            <p:nvPr/>
          </p:nvSpPr>
          <p:spPr>
            <a:xfrm flipH="1">
              <a:off x="9753758" y="2981865"/>
              <a:ext cx="140206" cy="141805"/>
            </a:xfrm>
            <a:custGeom>
              <a:avLst/>
              <a:gdLst/>
              <a:ahLst/>
              <a:cxnLst/>
              <a:rect l="l" t="t" r="r" b="b"/>
              <a:pathLst>
                <a:path w="3072" h="3230" extrusionOk="0">
                  <a:moveTo>
                    <a:pt x="505" y="0"/>
                  </a:moveTo>
                  <a:lnTo>
                    <a:pt x="318" y="1167"/>
                  </a:lnTo>
                  <a:lnTo>
                    <a:pt x="1" y="2838"/>
                  </a:lnTo>
                  <a:lnTo>
                    <a:pt x="2922" y="3230"/>
                  </a:lnTo>
                  <a:lnTo>
                    <a:pt x="3072" y="75"/>
                  </a:lnTo>
                  <a:lnTo>
                    <a:pt x="505" y="0"/>
                  </a:lnTo>
                  <a:close/>
                </a:path>
              </a:pathLst>
            </a:custGeom>
            <a:solidFill>
              <a:srgbClr val="FFA49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1277;p40">
              <a:extLst>
                <a:ext uri="{FF2B5EF4-FFF2-40B4-BE49-F238E27FC236}">
                  <a16:creationId xmlns:a16="http://schemas.microsoft.com/office/drawing/2014/main" id="{997AF305-16E3-CCEA-9D26-2BC04271DD93}"/>
                </a:ext>
              </a:extLst>
            </p:cNvPr>
            <p:cNvSpPr/>
            <p:nvPr/>
          </p:nvSpPr>
          <p:spPr>
            <a:xfrm flipH="1">
              <a:off x="9753758" y="2981865"/>
              <a:ext cx="129526" cy="63132"/>
            </a:xfrm>
            <a:custGeom>
              <a:avLst/>
              <a:gdLst/>
              <a:ahLst/>
              <a:cxnLst/>
              <a:rect l="l" t="t" r="r" b="b"/>
              <a:pathLst>
                <a:path w="2838" h="1438" extrusionOk="0">
                  <a:moveTo>
                    <a:pt x="271" y="0"/>
                  </a:moveTo>
                  <a:lnTo>
                    <a:pt x="84" y="1167"/>
                  </a:lnTo>
                  <a:lnTo>
                    <a:pt x="0" y="1438"/>
                  </a:lnTo>
                  <a:cubicBezTo>
                    <a:pt x="2371" y="1130"/>
                    <a:pt x="2838" y="75"/>
                    <a:pt x="2838" y="75"/>
                  </a:cubicBezTo>
                  <a:lnTo>
                    <a:pt x="271" y="0"/>
                  </a:lnTo>
                  <a:close/>
                </a:path>
              </a:pathLst>
            </a:custGeom>
            <a:solidFill>
              <a:srgbClr val="000000">
                <a:alpha val="100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1278;p40">
              <a:extLst>
                <a:ext uri="{FF2B5EF4-FFF2-40B4-BE49-F238E27FC236}">
                  <a16:creationId xmlns:a16="http://schemas.microsoft.com/office/drawing/2014/main" id="{7F28FB84-EDB2-5BA7-7AAE-1FE482182D7A}"/>
                </a:ext>
              </a:extLst>
            </p:cNvPr>
            <p:cNvSpPr/>
            <p:nvPr/>
          </p:nvSpPr>
          <p:spPr>
            <a:xfrm flipH="1">
              <a:off x="9902864" y="3075729"/>
              <a:ext cx="213048" cy="321278"/>
            </a:xfrm>
            <a:custGeom>
              <a:avLst/>
              <a:gdLst/>
              <a:ahLst/>
              <a:cxnLst/>
              <a:rect l="l" t="t" r="r" b="b"/>
              <a:pathLst>
                <a:path w="4668" h="7318" extrusionOk="0">
                  <a:moveTo>
                    <a:pt x="3282" y="0"/>
                  </a:moveTo>
                  <a:cubicBezTo>
                    <a:pt x="1887" y="0"/>
                    <a:pt x="1252" y="1400"/>
                    <a:pt x="1252" y="1400"/>
                  </a:cubicBezTo>
                  <a:cubicBezTo>
                    <a:pt x="318" y="2996"/>
                    <a:pt x="1" y="6926"/>
                    <a:pt x="1" y="6926"/>
                  </a:cubicBezTo>
                  <a:lnTo>
                    <a:pt x="3231" y="7318"/>
                  </a:lnTo>
                  <a:cubicBezTo>
                    <a:pt x="3968" y="6422"/>
                    <a:pt x="4668" y="6338"/>
                    <a:pt x="4668" y="6338"/>
                  </a:cubicBezTo>
                  <a:lnTo>
                    <a:pt x="4397" y="270"/>
                  </a:lnTo>
                  <a:cubicBezTo>
                    <a:pt x="3982" y="78"/>
                    <a:pt x="3611" y="0"/>
                    <a:pt x="3282" y="0"/>
                  </a:cubicBezTo>
                  <a:close/>
                </a:path>
              </a:pathLst>
            </a:custGeom>
            <a:solidFill>
              <a:srgbClr val="FD7DA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1279;p40">
              <a:extLst>
                <a:ext uri="{FF2B5EF4-FFF2-40B4-BE49-F238E27FC236}">
                  <a16:creationId xmlns:a16="http://schemas.microsoft.com/office/drawing/2014/main" id="{39F56371-C27A-5E5B-F682-01901F9E90DE}"/>
                </a:ext>
              </a:extLst>
            </p:cNvPr>
            <p:cNvSpPr/>
            <p:nvPr/>
          </p:nvSpPr>
          <p:spPr>
            <a:xfrm flipH="1">
              <a:off x="9856403" y="3415402"/>
              <a:ext cx="182149" cy="166961"/>
            </a:xfrm>
            <a:custGeom>
              <a:avLst/>
              <a:gdLst/>
              <a:ahLst/>
              <a:cxnLst/>
              <a:rect l="l" t="t" r="r" b="b"/>
              <a:pathLst>
                <a:path w="3991" h="3803" extrusionOk="0">
                  <a:moveTo>
                    <a:pt x="761" y="1"/>
                  </a:moveTo>
                  <a:lnTo>
                    <a:pt x="761" y="1"/>
                  </a:lnTo>
                  <a:cubicBezTo>
                    <a:pt x="761" y="1"/>
                    <a:pt x="1" y="3802"/>
                    <a:pt x="2913" y="3802"/>
                  </a:cubicBezTo>
                  <a:cubicBezTo>
                    <a:pt x="3227" y="3802"/>
                    <a:pt x="3585" y="3758"/>
                    <a:pt x="3990" y="3660"/>
                  </a:cubicBezTo>
                  <a:cubicBezTo>
                    <a:pt x="3990" y="3660"/>
                    <a:pt x="1423" y="3622"/>
                    <a:pt x="1573" y="159"/>
                  </a:cubicBezTo>
                  <a:lnTo>
                    <a:pt x="761" y="1"/>
                  </a:lnTo>
                  <a:close/>
                </a:path>
              </a:pathLst>
            </a:custGeom>
            <a:solidFill>
              <a:srgbClr val="27415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1280;p40">
              <a:extLst>
                <a:ext uri="{FF2B5EF4-FFF2-40B4-BE49-F238E27FC236}">
                  <a16:creationId xmlns:a16="http://schemas.microsoft.com/office/drawing/2014/main" id="{5FBE5A81-B248-FFF4-BFCA-052F186ABE90}"/>
                </a:ext>
              </a:extLst>
            </p:cNvPr>
            <p:cNvSpPr/>
            <p:nvPr/>
          </p:nvSpPr>
          <p:spPr>
            <a:xfrm flipH="1">
              <a:off x="9794195" y="3343402"/>
              <a:ext cx="66087" cy="110590"/>
            </a:xfrm>
            <a:custGeom>
              <a:avLst/>
              <a:gdLst/>
              <a:ahLst/>
              <a:cxnLst/>
              <a:rect l="l" t="t" r="r" b="b"/>
              <a:pathLst>
                <a:path w="1448" h="2519" extrusionOk="0">
                  <a:moveTo>
                    <a:pt x="567" y="1"/>
                  </a:moveTo>
                  <a:cubicBezTo>
                    <a:pt x="534" y="1"/>
                    <a:pt x="501" y="3"/>
                    <a:pt x="467" y="7"/>
                  </a:cubicBezTo>
                  <a:cubicBezTo>
                    <a:pt x="196" y="54"/>
                    <a:pt x="0" y="287"/>
                    <a:pt x="47" y="521"/>
                  </a:cubicBezTo>
                  <a:lnTo>
                    <a:pt x="392" y="2191"/>
                  </a:lnTo>
                  <a:cubicBezTo>
                    <a:pt x="423" y="2384"/>
                    <a:pt x="587" y="2519"/>
                    <a:pt x="821" y="2519"/>
                  </a:cubicBezTo>
                  <a:cubicBezTo>
                    <a:pt x="871" y="2519"/>
                    <a:pt x="924" y="2513"/>
                    <a:pt x="980" y="2499"/>
                  </a:cubicBezTo>
                  <a:cubicBezTo>
                    <a:pt x="1251" y="2462"/>
                    <a:pt x="1447" y="2229"/>
                    <a:pt x="1400" y="1995"/>
                  </a:cubicBezTo>
                  <a:lnTo>
                    <a:pt x="1055" y="325"/>
                  </a:lnTo>
                  <a:cubicBezTo>
                    <a:pt x="1022" y="119"/>
                    <a:pt x="809" y="1"/>
                    <a:pt x="567" y="1"/>
                  </a:cubicBezTo>
                  <a:close/>
                </a:path>
              </a:pathLst>
            </a:custGeom>
            <a:solidFill>
              <a:srgbClr val="3B81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1281;p40">
              <a:extLst>
                <a:ext uri="{FF2B5EF4-FFF2-40B4-BE49-F238E27FC236}">
                  <a16:creationId xmlns:a16="http://schemas.microsoft.com/office/drawing/2014/main" id="{16F8BDFD-17F4-30CB-58E7-02E71BB5181E}"/>
                </a:ext>
              </a:extLst>
            </p:cNvPr>
            <p:cNvSpPr/>
            <p:nvPr/>
          </p:nvSpPr>
          <p:spPr>
            <a:xfrm flipH="1">
              <a:off x="9890085" y="3345729"/>
              <a:ext cx="72887" cy="41049"/>
            </a:xfrm>
            <a:custGeom>
              <a:avLst/>
              <a:gdLst/>
              <a:ahLst/>
              <a:cxnLst/>
              <a:rect l="l" t="t" r="r" b="b"/>
              <a:pathLst>
                <a:path w="1597" h="935" extrusionOk="0">
                  <a:moveTo>
                    <a:pt x="1476" y="1"/>
                  </a:moveTo>
                  <a:cubicBezTo>
                    <a:pt x="1317" y="1"/>
                    <a:pt x="1168" y="38"/>
                    <a:pt x="1046" y="76"/>
                  </a:cubicBezTo>
                  <a:cubicBezTo>
                    <a:pt x="897" y="113"/>
                    <a:pt x="776" y="150"/>
                    <a:pt x="617" y="234"/>
                  </a:cubicBezTo>
                  <a:cubicBezTo>
                    <a:pt x="505" y="309"/>
                    <a:pt x="384" y="384"/>
                    <a:pt x="272" y="505"/>
                  </a:cubicBezTo>
                  <a:cubicBezTo>
                    <a:pt x="150" y="580"/>
                    <a:pt x="76" y="738"/>
                    <a:pt x="1" y="850"/>
                  </a:cubicBezTo>
                  <a:lnTo>
                    <a:pt x="1" y="934"/>
                  </a:lnTo>
                  <a:cubicBezTo>
                    <a:pt x="38" y="934"/>
                    <a:pt x="76" y="934"/>
                    <a:pt x="76" y="888"/>
                  </a:cubicBezTo>
                  <a:cubicBezTo>
                    <a:pt x="150" y="776"/>
                    <a:pt x="234" y="654"/>
                    <a:pt x="346" y="580"/>
                  </a:cubicBezTo>
                  <a:cubicBezTo>
                    <a:pt x="468" y="505"/>
                    <a:pt x="580" y="421"/>
                    <a:pt x="701" y="346"/>
                  </a:cubicBezTo>
                  <a:cubicBezTo>
                    <a:pt x="813" y="309"/>
                    <a:pt x="934" y="272"/>
                    <a:pt x="1084" y="234"/>
                  </a:cubicBezTo>
                  <a:cubicBezTo>
                    <a:pt x="1205" y="188"/>
                    <a:pt x="1364" y="188"/>
                    <a:pt x="1476" y="188"/>
                  </a:cubicBezTo>
                  <a:cubicBezTo>
                    <a:pt x="1550" y="188"/>
                    <a:pt x="1597" y="150"/>
                    <a:pt x="1597" y="76"/>
                  </a:cubicBezTo>
                  <a:cubicBezTo>
                    <a:pt x="1597" y="38"/>
                    <a:pt x="1513" y="1"/>
                    <a:pt x="1476" y="1"/>
                  </a:cubicBezTo>
                  <a:close/>
                </a:path>
              </a:pathLst>
            </a:custGeom>
            <a:solidFill>
              <a:srgbClr val="415C7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1282;p40">
              <a:extLst>
                <a:ext uri="{FF2B5EF4-FFF2-40B4-BE49-F238E27FC236}">
                  <a16:creationId xmlns:a16="http://schemas.microsoft.com/office/drawing/2014/main" id="{E5BA910A-1CB3-358A-B607-8F0860C696A4}"/>
                </a:ext>
              </a:extLst>
            </p:cNvPr>
            <p:cNvSpPr/>
            <p:nvPr/>
          </p:nvSpPr>
          <p:spPr>
            <a:xfrm flipH="1">
              <a:off x="9918610" y="3048377"/>
              <a:ext cx="223682" cy="435513"/>
            </a:xfrm>
            <a:custGeom>
              <a:avLst/>
              <a:gdLst/>
              <a:ahLst/>
              <a:cxnLst/>
              <a:rect l="l" t="t" r="r" b="b"/>
              <a:pathLst>
                <a:path w="4901" h="9920" extrusionOk="0">
                  <a:moveTo>
                    <a:pt x="3746" y="0"/>
                  </a:moveTo>
                  <a:cubicBezTo>
                    <a:pt x="2727" y="0"/>
                    <a:pt x="1312" y="659"/>
                    <a:pt x="700" y="4011"/>
                  </a:cubicBezTo>
                  <a:cubicBezTo>
                    <a:pt x="700" y="4011"/>
                    <a:pt x="234" y="5486"/>
                    <a:pt x="75" y="7082"/>
                  </a:cubicBezTo>
                  <a:cubicBezTo>
                    <a:pt x="0" y="8211"/>
                    <a:pt x="775" y="9257"/>
                    <a:pt x="1904" y="9453"/>
                  </a:cubicBezTo>
                  <a:lnTo>
                    <a:pt x="4359" y="9919"/>
                  </a:lnTo>
                  <a:lnTo>
                    <a:pt x="4901" y="277"/>
                  </a:lnTo>
                  <a:cubicBezTo>
                    <a:pt x="4901" y="277"/>
                    <a:pt x="4406" y="0"/>
                    <a:pt x="3746" y="0"/>
                  </a:cubicBezTo>
                  <a:close/>
                </a:path>
              </a:pathLst>
            </a:custGeom>
            <a:solidFill>
              <a:srgbClr val="FE5F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1283;p40">
              <a:extLst>
                <a:ext uri="{FF2B5EF4-FFF2-40B4-BE49-F238E27FC236}">
                  <a16:creationId xmlns:a16="http://schemas.microsoft.com/office/drawing/2014/main" id="{4B79CA9A-18C3-0169-0E30-32CD5F5D64DA}"/>
                </a:ext>
              </a:extLst>
            </p:cNvPr>
            <p:cNvSpPr/>
            <p:nvPr/>
          </p:nvSpPr>
          <p:spPr>
            <a:xfrm flipH="1">
              <a:off x="9572704" y="3033099"/>
              <a:ext cx="464798" cy="694977"/>
            </a:xfrm>
            <a:custGeom>
              <a:avLst/>
              <a:gdLst/>
              <a:ahLst/>
              <a:cxnLst/>
              <a:rect l="l" t="t" r="r" b="b"/>
              <a:pathLst>
                <a:path w="10184" h="15830" extrusionOk="0">
                  <a:moveTo>
                    <a:pt x="3379" y="0"/>
                  </a:moveTo>
                  <a:cubicBezTo>
                    <a:pt x="0" y="4275"/>
                    <a:pt x="430" y="13338"/>
                    <a:pt x="430" y="13338"/>
                  </a:cubicBezTo>
                  <a:cubicBezTo>
                    <a:pt x="308" y="15634"/>
                    <a:pt x="4667" y="15709"/>
                    <a:pt x="4667" y="15709"/>
                  </a:cubicBezTo>
                  <a:cubicBezTo>
                    <a:pt x="5379" y="15791"/>
                    <a:pt x="5987" y="15829"/>
                    <a:pt x="6508" y="15829"/>
                  </a:cubicBezTo>
                  <a:cubicBezTo>
                    <a:pt x="9230" y="15829"/>
                    <a:pt x="9542" y="14792"/>
                    <a:pt x="9605" y="13656"/>
                  </a:cubicBezTo>
                  <a:cubicBezTo>
                    <a:pt x="10184" y="5096"/>
                    <a:pt x="6142" y="429"/>
                    <a:pt x="6142" y="429"/>
                  </a:cubicBezTo>
                  <a:cubicBezTo>
                    <a:pt x="6038" y="730"/>
                    <a:pt x="5794" y="840"/>
                    <a:pt x="5491" y="840"/>
                  </a:cubicBezTo>
                  <a:cubicBezTo>
                    <a:pt x="4657" y="840"/>
                    <a:pt x="3379" y="0"/>
                    <a:pt x="3379" y="0"/>
                  </a:cubicBezTo>
                  <a:close/>
                </a:path>
              </a:pathLst>
            </a:custGeom>
            <a:solidFill>
              <a:srgbClr val="EF369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1284;p40">
              <a:extLst>
                <a:ext uri="{FF2B5EF4-FFF2-40B4-BE49-F238E27FC236}">
                  <a16:creationId xmlns:a16="http://schemas.microsoft.com/office/drawing/2014/main" id="{6CE3D7DA-FA74-D889-019E-01051238829C}"/>
                </a:ext>
              </a:extLst>
            </p:cNvPr>
            <p:cNvSpPr/>
            <p:nvPr/>
          </p:nvSpPr>
          <p:spPr>
            <a:xfrm flipH="1">
              <a:off x="9950558" y="3044953"/>
              <a:ext cx="165354" cy="396308"/>
            </a:xfrm>
            <a:custGeom>
              <a:avLst/>
              <a:gdLst/>
              <a:ahLst/>
              <a:cxnLst/>
              <a:rect l="l" t="t" r="r" b="b"/>
              <a:pathLst>
                <a:path w="3623" h="9027" extrusionOk="0">
                  <a:moveTo>
                    <a:pt x="3548" y="1"/>
                  </a:moveTo>
                  <a:cubicBezTo>
                    <a:pt x="3464" y="1"/>
                    <a:pt x="2185" y="197"/>
                    <a:pt x="1522" y="1830"/>
                  </a:cubicBezTo>
                  <a:cubicBezTo>
                    <a:pt x="981" y="3156"/>
                    <a:pt x="1" y="6385"/>
                    <a:pt x="197" y="8989"/>
                  </a:cubicBezTo>
                  <a:cubicBezTo>
                    <a:pt x="197" y="9027"/>
                    <a:pt x="234" y="9027"/>
                    <a:pt x="281" y="9027"/>
                  </a:cubicBezTo>
                  <a:cubicBezTo>
                    <a:pt x="356" y="9027"/>
                    <a:pt x="356" y="8989"/>
                    <a:pt x="356" y="8952"/>
                  </a:cubicBezTo>
                  <a:cubicBezTo>
                    <a:pt x="160" y="6423"/>
                    <a:pt x="1130" y="3230"/>
                    <a:pt x="1681" y="1868"/>
                  </a:cubicBezTo>
                  <a:cubicBezTo>
                    <a:pt x="2297" y="355"/>
                    <a:pt x="3548" y="159"/>
                    <a:pt x="3548" y="159"/>
                  </a:cubicBezTo>
                  <a:cubicBezTo>
                    <a:pt x="3623" y="159"/>
                    <a:pt x="3623" y="122"/>
                    <a:pt x="3623" y="85"/>
                  </a:cubicBezTo>
                  <a:cubicBezTo>
                    <a:pt x="3623" y="38"/>
                    <a:pt x="3585" y="1"/>
                    <a:pt x="3548" y="1"/>
                  </a:cubicBezTo>
                  <a:close/>
                </a:path>
              </a:pathLst>
            </a:custGeom>
            <a:solidFill>
              <a:srgbClr val="EF369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1285;p40">
              <a:extLst>
                <a:ext uri="{FF2B5EF4-FFF2-40B4-BE49-F238E27FC236}">
                  <a16:creationId xmlns:a16="http://schemas.microsoft.com/office/drawing/2014/main" id="{60FDEA71-B769-A643-DBE9-631B6090E8EA}"/>
                </a:ext>
              </a:extLst>
            </p:cNvPr>
            <p:cNvSpPr/>
            <p:nvPr/>
          </p:nvSpPr>
          <p:spPr>
            <a:xfrm flipH="1">
              <a:off x="9645135" y="2691889"/>
              <a:ext cx="316103" cy="313288"/>
            </a:xfrm>
            <a:custGeom>
              <a:avLst/>
              <a:gdLst/>
              <a:ahLst/>
              <a:cxnLst/>
              <a:rect l="l" t="t" r="r" b="b"/>
              <a:pathLst>
                <a:path w="6926" h="7136" extrusionOk="0">
                  <a:moveTo>
                    <a:pt x="3401" y="1"/>
                  </a:moveTo>
                  <a:cubicBezTo>
                    <a:pt x="3255" y="1"/>
                    <a:pt x="3108" y="12"/>
                    <a:pt x="2959" y="34"/>
                  </a:cubicBezTo>
                  <a:cubicBezTo>
                    <a:pt x="1204" y="268"/>
                    <a:pt x="0" y="2060"/>
                    <a:pt x="271" y="4001"/>
                  </a:cubicBezTo>
                  <a:cubicBezTo>
                    <a:pt x="521" y="5832"/>
                    <a:pt x="1938" y="7135"/>
                    <a:pt x="3568" y="7135"/>
                  </a:cubicBezTo>
                  <a:cubicBezTo>
                    <a:pt x="3700" y="7135"/>
                    <a:pt x="3833" y="7127"/>
                    <a:pt x="3967" y="7109"/>
                  </a:cubicBezTo>
                  <a:cubicBezTo>
                    <a:pt x="5713" y="6876"/>
                    <a:pt x="6926" y="5093"/>
                    <a:pt x="6646" y="3142"/>
                  </a:cubicBezTo>
                  <a:cubicBezTo>
                    <a:pt x="6398" y="1328"/>
                    <a:pt x="5004" y="1"/>
                    <a:pt x="3401" y="1"/>
                  </a:cubicBezTo>
                  <a:close/>
                </a:path>
              </a:pathLst>
            </a:custGeom>
            <a:solidFill>
              <a:srgbClr val="FFA49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1286;p40">
              <a:extLst>
                <a:ext uri="{FF2B5EF4-FFF2-40B4-BE49-F238E27FC236}">
                  <a16:creationId xmlns:a16="http://schemas.microsoft.com/office/drawing/2014/main" id="{4F0C12F1-576C-6C35-50CC-F1AF75B4DB28}"/>
                </a:ext>
              </a:extLst>
            </p:cNvPr>
            <p:cNvSpPr/>
            <p:nvPr/>
          </p:nvSpPr>
          <p:spPr>
            <a:xfrm flipH="1">
              <a:off x="9913498" y="2840060"/>
              <a:ext cx="72476" cy="68620"/>
            </a:xfrm>
            <a:custGeom>
              <a:avLst/>
              <a:gdLst/>
              <a:ahLst/>
              <a:cxnLst/>
              <a:rect l="l" t="t" r="r" b="b"/>
              <a:pathLst>
                <a:path w="1588" h="1563" extrusionOk="0">
                  <a:moveTo>
                    <a:pt x="738" y="1"/>
                  </a:moveTo>
                  <a:cubicBezTo>
                    <a:pt x="309" y="38"/>
                    <a:pt x="1" y="430"/>
                    <a:pt x="38" y="860"/>
                  </a:cubicBezTo>
                  <a:cubicBezTo>
                    <a:pt x="38" y="1265"/>
                    <a:pt x="380" y="1563"/>
                    <a:pt x="780" y="1563"/>
                  </a:cubicBezTo>
                  <a:cubicBezTo>
                    <a:pt x="803" y="1563"/>
                    <a:pt x="827" y="1562"/>
                    <a:pt x="850" y="1560"/>
                  </a:cubicBezTo>
                  <a:cubicBezTo>
                    <a:pt x="1280" y="1522"/>
                    <a:pt x="1588" y="1168"/>
                    <a:pt x="1588" y="738"/>
                  </a:cubicBezTo>
                  <a:cubicBezTo>
                    <a:pt x="1550" y="318"/>
                    <a:pt x="1168" y="1"/>
                    <a:pt x="738" y="1"/>
                  </a:cubicBezTo>
                  <a:close/>
                </a:path>
              </a:pathLst>
            </a:custGeom>
            <a:solidFill>
              <a:srgbClr val="FFA49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1287;p40">
              <a:extLst>
                <a:ext uri="{FF2B5EF4-FFF2-40B4-BE49-F238E27FC236}">
                  <a16:creationId xmlns:a16="http://schemas.microsoft.com/office/drawing/2014/main" id="{857F3565-40FA-D657-5153-C6F6306714A9}"/>
                </a:ext>
              </a:extLst>
            </p:cNvPr>
            <p:cNvSpPr/>
            <p:nvPr/>
          </p:nvSpPr>
          <p:spPr>
            <a:xfrm flipH="1">
              <a:off x="9953981" y="2867543"/>
              <a:ext cx="14514" cy="23795"/>
            </a:xfrm>
            <a:custGeom>
              <a:avLst/>
              <a:gdLst/>
              <a:ahLst/>
              <a:cxnLst/>
              <a:rect l="l" t="t" r="r" b="b"/>
              <a:pathLst>
                <a:path w="318" h="542" extrusionOk="0">
                  <a:moveTo>
                    <a:pt x="318" y="0"/>
                  </a:moveTo>
                  <a:cubicBezTo>
                    <a:pt x="234" y="0"/>
                    <a:pt x="159" y="38"/>
                    <a:pt x="122" y="75"/>
                  </a:cubicBezTo>
                  <a:cubicBezTo>
                    <a:pt x="38" y="112"/>
                    <a:pt x="1" y="196"/>
                    <a:pt x="1" y="271"/>
                  </a:cubicBezTo>
                  <a:cubicBezTo>
                    <a:pt x="1" y="392"/>
                    <a:pt x="85" y="430"/>
                    <a:pt x="122" y="467"/>
                  </a:cubicBezTo>
                  <a:cubicBezTo>
                    <a:pt x="159" y="504"/>
                    <a:pt x="197" y="504"/>
                    <a:pt x="234" y="504"/>
                  </a:cubicBezTo>
                  <a:cubicBezTo>
                    <a:pt x="271" y="504"/>
                    <a:pt x="318" y="542"/>
                    <a:pt x="318" y="542"/>
                  </a:cubicBezTo>
                  <a:lnTo>
                    <a:pt x="197" y="392"/>
                  </a:lnTo>
                  <a:cubicBezTo>
                    <a:pt x="159" y="346"/>
                    <a:pt x="122" y="308"/>
                    <a:pt x="122" y="271"/>
                  </a:cubicBezTo>
                  <a:cubicBezTo>
                    <a:pt x="122" y="234"/>
                    <a:pt x="159" y="196"/>
                    <a:pt x="159" y="159"/>
                  </a:cubicBezTo>
                  <a:cubicBezTo>
                    <a:pt x="197" y="75"/>
                    <a:pt x="234" y="38"/>
                    <a:pt x="318" y="0"/>
                  </a:cubicBezTo>
                  <a:close/>
                </a:path>
              </a:pathLst>
            </a:custGeom>
            <a:solidFill>
              <a:srgbClr val="EC7D7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1288;p40">
              <a:extLst>
                <a:ext uri="{FF2B5EF4-FFF2-40B4-BE49-F238E27FC236}">
                  <a16:creationId xmlns:a16="http://schemas.microsoft.com/office/drawing/2014/main" id="{17A85561-F94A-E56D-01F6-BFD03F55BCAF}"/>
                </a:ext>
              </a:extLst>
            </p:cNvPr>
            <p:cNvSpPr/>
            <p:nvPr/>
          </p:nvSpPr>
          <p:spPr>
            <a:xfrm flipH="1">
              <a:off x="9711130" y="2901523"/>
              <a:ext cx="70788" cy="25859"/>
            </a:xfrm>
            <a:custGeom>
              <a:avLst/>
              <a:gdLst/>
              <a:ahLst/>
              <a:cxnLst/>
              <a:rect l="l" t="t" r="r" b="b"/>
              <a:pathLst>
                <a:path w="1551" h="589" extrusionOk="0">
                  <a:moveTo>
                    <a:pt x="1550" y="1"/>
                  </a:moveTo>
                  <a:cubicBezTo>
                    <a:pt x="1438" y="122"/>
                    <a:pt x="1317" y="197"/>
                    <a:pt x="1205" y="272"/>
                  </a:cubicBezTo>
                  <a:cubicBezTo>
                    <a:pt x="1084" y="356"/>
                    <a:pt x="934" y="393"/>
                    <a:pt x="813" y="393"/>
                  </a:cubicBezTo>
                  <a:cubicBezTo>
                    <a:pt x="663" y="393"/>
                    <a:pt x="542" y="356"/>
                    <a:pt x="430" y="272"/>
                  </a:cubicBezTo>
                  <a:lnTo>
                    <a:pt x="197" y="197"/>
                  </a:lnTo>
                  <a:cubicBezTo>
                    <a:pt x="150" y="160"/>
                    <a:pt x="75" y="122"/>
                    <a:pt x="1" y="85"/>
                  </a:cubicBezTo>
                  <a:lnTo>
                    <a:pt x="1" y="85"/>
                  </a:lnTo>
                  <a:cubicBezTo>
                    <a:pt x="38" y="122"/>
                    <a:pt x="113" y="197"/>
                    <a:pt x="150" y="272"/>
                  </a:cubicBezTo>
                  <a:cubicBezTo>
                    <a:pt x="197" y="318"/>
                    <a:pt x="271" y="356"/>
                    <a:pt x="346" y="430"/>
                  </a:cubicBezTo>
                  <a:cubicBezTo>
                    <a:pt x="467" y="505"/>
                    <a:pt x="617" y="589"/>
                    <a:pt x="813" y="589"/>
                  </a:cubicBezTo>
                  <a:cubicBezTo>
                    <a:pt x="972" y="589"/>
                    <a:pt x="1168" y="505"/>
                    <a:pt x="1280" y="393"/>
                  </a:cubicBezTo>
                  <a:cubicBezTo>
                    <a:pt x="1438" y="272"/>
                    <a:pt x="1513" y="160"/>
                    <a:pt x="1550" y="1"/>
                  </a:cubicBezTo>
                  <a:close/>
                </a:path>
              </a:pathLst>
            </a:custGeom>
            <a:solidFill>
              <a:srgbClr val="EC7D7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1289;p40">
              <a:extLst>
                <a:ext uri="{FF2B5EF4-FFF2-40B4-BE49-F238E27FC236}">
                  <a16:creationId xmlns:a16="http://schemas.microsoft.com/office/drawing/2014/main" id="{7CAF1FF7-795A-283D-EE4B-C1E1057B4919}"/>
                </a:ext>
              </a:extLst>
            </p:cNvPr>
            <p:cNvSpPr/>
            <p:nvPr/>
          </p:nvSpPr>
          <p:spPr>
            <a:xfrm flipH="1">
              <a:off x="9719665" y="2836109"/>
              <a:ext cx="31994" cy="49083"/>
            </a:xfrm>
            <a:custGeom>
              <a:avLst/>
              <a:gdLst/>
              <a:ahLst/>
              <a:cxnLst/>
              <a:rect l="l" t="t" r="r" b="b"/>
              <a:pathLst>
                <a:path w="701" h="1118" extrusionOk="0">
                  <a:moveTo>
                    <a:pt x="222" y="1"/>
                  </a:moveTo>
                  <a:cubicBezTo>
                    <a:pt x="173" y="1"/>
                    <a:pt x="112" y="27"/>
                    <a:pt x="112" y="53"/>
                  </a:cubicBezTo>
                  <a:cubicBezTo>
                    <a:pt x="112" y="361"/>
                    <a:pt x="0" y="912"/>
                    <a:pt x="187" y="1108"/>
                  </a:cubicBezTo>
                  <a:cubicBezTo>
                    <a:pt x="195" y="1114"/>
                    <a:pt x="211" y="1117"/>
                    <a:pt x="232" y="1117"/>
                  </a:cubicBezTo>
                  <a:cubicBezTo>
                    <a:pt x="346" y="1117"/>
                    <a:pt x="617" y="1038"/>
                    <a:pt x="617" y="912"/>
                  </a:cubicBezTo>
                  <a:cubicBezTo>
                    <a:pt x="701" y="642"/>
                    <a:pt x="346" y="249"/>
                    <a:pt x="271" y="16"/>
                  </a:cubicBezTo>
                  <a:cubicBezTo>
                    <a:pt x="260" y="5"/>
                    <a:pt x="242" y="1"/>
                    <a:pt x="222" y="1"/>
                  </a:cubicBezTo>
                  <a:close/>
                </a:path>
              </a:pathLst>
            </a:custGeom>
            <a:solidFill>
              <a:srgbClr val="EC7D7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1290;p40">
              <a:extLst>
                <a:ext uri="{FF2B5EF4-FFF2-40B4-BE49-F238E27FC236}">
                  <a16:creationId xmlns:a16="http://schemas.microsoft.com/office/drawing/2014/main" id="{DB49EDF7-CA34-87D0-505E-28420A135D89}"/>
                </a:ext>
              </a:extLst>
            </p:cNvPr>
            <p:cNvSpPr/>
            <p:nvPr/>
          </p:nvSpPr>
          <p:spPr>
            <a:xfrm flipH="1">
              <a:off x="9677083" y="2813016"/>
              <a:ext cx="19625" cy="23839"/>
            </a:xfrm>
            <a:custGeom>
              <a:avLst/>
              <a:gdLst/>
              <a:ahLst/>
              <a:cxnLst/>
              <a:rect l="l" t="t" r="r" b="b"/>
              <a:pathLst>
                <a:path w="430" h="543" extrusionOk="0">
                  <a:moveTo>
                    <a:pt x="197" y="1"/>
                  </a:moveTo>
                  <a:cubicBezTo>
                    <a:pt x="113" y="1"/>
                    <a:pt x="1" y="113"/>
                    <a:pt x="38" y="271"/>
                  </a:cubicBezTo>
                  <a:cubicBezTo>
                    <a:pt x="38" y="421"/>
                    <a:pt x="113" y="542"/>
                    <a:pt x="234" y="542"/>
                  </a:cubicBezTo>
                  <a:cubicBezTo>
                    <a:pt x="346" y="542"/>
                    <a:pt x="430" y="383"/>
                    <a:pt x="430" y="271"/>
                  </a:cubicBezTo>
                  <a:cubicBezTo>
                    <a:pt x="383" y="113"/>
                    <a:pt x="309" y="1"/>
                    <a:pt x="197" y="1"/>
                  </a:cubicBezTo>
                  <a:close/>
                </a:path>
              </a:pathLst>
            </a:custGeom>
            <a:solidFill>
              <a:srgbClr val="5A25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1291;p40">
              <a:extLst>
                <a:ext uri="{FF2B5EF4-FFF2-40B4-BE49-F238E27FC236}">
                  <a16:creationId xmlns:a16="http://schemas.microsoft.com/office/drawing/2014/main" id="{391FE7DF-548D-9852-6117-1CF31C799324}"/>
                </a:ext>
              </a:extLst>
            </p:cNvPr>
            <p:cNvSpPr/>
            <p:nvPr/>
          </p:nvSpPr>
          <p:spPr>
            <a:xfrm flipH="1">
              <a:off x="9803141" y="2831455"/>
              <a:ext cx="19671" cy="24234"/>
            </a:xfrm>
            <a:custGeom>
              <a:avLst/>
              <a:gdLst/>
              <a:ahLst/>
              <a:cxnLst/>
              <a:rect l="l" t="t" r="r" b="b"/>
              <a:pathLst>
                <a:path w="431" h="552" extrusionOk="0">
                  <a:moveTo>
                    <a:pt x="197" y="1"/>
                  </a:moveTo>
                  <a:cubicBezTo>
                    <a:pt x="75" y="1"/>
                    <a:pt x="1" y="122"/>
                    <a:pt x="1" y="281"/>
                  </a:cubicBezTo>
                  <a:cubicBezTo>
                    <a:pt x="38" y="430"/>
                    <a:pt x="113" y="552"/>
                    <a:pt x="234" y="552"/>
                  </a:cubicBezTo>
                  <a:cubicBezTo>
                    <a:pt x="309" y="514"/>
                    <a:pt x="430" y="393"/>
                    <a:pt x="393" y="281"/>
                  </a:cubicBezTo>
                  <a:cubicBezTo>
                    <a:pt x="393" y="122"/>
                    <a:pt x="309" y="1"/>
                    <a:pt x="197" y="1"/>
                  </a:cubicBezTo>
                  <a:close/>
                </a:path>
              </a:pathLst>
            </a:custGeom>
            <a:solidFill>
              <a:srgbClr val="5A25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1292;p40">
              <a:extLst>
                <a:ext uri="{FF2B5EF4-FFF2-40B4-BE49-F238E27FC236}">
                  <a16:creationId xmlns:a16="http://schemas.microsoft.com/office/drawing/2014/main" id="{80B072C7-3A19-03BB-D39C-84EEDF0952CD}"/>
                </a:ext>
              </a:extLst>
            </p:cNvPr>
            <p:cNvSpPr/>
            <p:nvPr/>
          </p:nvSpPr>
          <p:spPr>
            <a:xfrm flipH="1">
              <a:off x="9650657" y="2665460"/>
              <a:ext cx="324637" cy="174644"/>
            </a:xfrm>
            <a:custGeom>
              <a:avLst/>
              <a:gdLst/>
              <a:ahLst/>
              <a:cxnLst/>
              <a:rect l="l" t="t" r="r" b="b"/>
              <a:pathLst>
                <a:path w="7113" h="3978" extrusionOk="0">
                  <a:moveTo>
                    <a:pt x="3661" y="1"/>
                  </a:moveTo>
                  <a:cubicBezTo>
                    <a:pt x="3151" y="1"/>
                    <a:pt x="2569" y="84"/>
                    <a:pt x="1904" y="282"/>
                  </a:cubicBezTo>
                  <a:cubicBezTo>
                    <a:pt x="112" y="832"/>
                    <a:pt x="0" y="3828"/>
                    <a:pt x="579" y="3978"/>
                  </a:cubicBezTo>
                  <a:cubicBezTo>
                    <a:pt x="579" y="3978"/>
                    <a:pt x="2016" y="3632"/>
                    <a:pt x="1942" y="1215"/>
                  </a:cubicBezTo>
                  <a:lnTo>
                    <a:pt x="1942" y="1215"/>
                  </a:lnTo>
                  <a:cubicBezTo>
                    <a:pt x="1942" y="1215"/>
                    <a:pt x="2371" y="2074"/>
                    <a:pt x="3920" y="2662"/>
                  </a:cubicBezTo>
                  <a:cubicBezTo>
                    <a:pt x="4540" y="2904"/>
                    <a:pt x="5112" y="2983"/>
                    <a:pt x="5597" y="2983"/>
                  </a:cubicBezTo>
                  <a:cubicBezTo>
                    <a:pt x="6513" y="2983"/>
                    <a:pt x="7113" y="2699"/>
                    <a:pt x="7113" y="2699"/>
                  </a:cubicBezTo>
                  <a:cubicBezTo>
                    <a:pt x="7113" y="2699"/>
                    <a:pt x="6553" y="1"/>
                    <a:pt x="3661" y="1"/>
                  </a:cubicBezTo>
                  <a:close/>
                </a:path>
              </a:pathLst>
            </a:custGeom>
            <a:solidFill>
              <a:srgbClr val="5A25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1293;p40">
              <a:extLst>
                <a:ext uri="{FF2B5EF4-FFF2-40B4-BE49-F238E27FC236}">
                  <a16:creationId xmlns:a16="http://schemas.microsoft.com/office/drawing/2014/main" id="{579FD41E-3A2F-7162-86E6-C7241FCCEC13}"/>
                </a:ext>
              </a:extLst>
            </p:cNvPr>
            <p:cNvSpPr/>
            <p:nvPr/>
          </p:nvSpPr>
          <p:spPr>
            <a:xfrm flipH="1">
              <a:off x="9787395" y="3355300"/>
              <a:ext cx="76310" cy="67742"/>
            </a:xfrm>
            <a:custGeom>
              <a:avLst/>
              <a:gdLst/>
              <a:ahLst/>
              <a:cxnLst/>
              <a:rect l="l" t="t" r="r" b="b"/>
              <a:pathLst>
                <a:path w="1672" h="1543" extrusionOk="0">
                  <a:moveTo>
                    <a:pt x="820" y="1"/>
                  </a:moveTo>
                  <a:cubicBezTo>
                    <a:pt x="769" y="1"/>
                    <a:pt x="716" y="6"/>
                    <a:pt x="663" y="16"/>
                  </a:cubicBezTo>
                  <a:cubicBezTo>
                    <a:pt x="234" y="128"/>
                    <a:pt x="1" y="520"/>
                    <a:pt x="75" y="950"/>
                  </a:cubicBezTo>
                  <a:cubicBezTo>
                    <a:pt x="182" y="1317"/>
                    <a:pt x="495" y="1542"/>
                    <a:pt x="854" y="1542"/>
                  </a:cubicBezTo>
                  <a:cubicBezTo>
                    <a:pt x="905" y="1542"/>
                    <a:pt x="957" y="1538"/>
                    <a:pt x="1009" y="1528"/>
                  </a:cubicBezTo>
                  <a:cubicBezTo>
                    <a:pt x="1401" y="1416"/>
                    <a:pt x="1671" y="1024"/>
                    <a:pt x="1597" y="595"/>
                  </a:cubicBezTo>
                  <a:cubicBezTo>
                    <a:pt x="1490" y="251"/>
                    <a:pt x="1183" y="1"/>
                    <a:pt x="820" y="1"/>
                  </a:cubicBezTo>
                  <a:close/>
                </a:path>
              </a:pathLst>
            </a:custGeom>
            <a:solidFill>
              <a:srgbClr val="FFA49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1294;p40">
              <a:extLst>
                <a:ext uri="{FF2B5EF4-FFF2-40B4-BE49-F238E27FC236}">
                  <a16:creationId xmlns:a16="http://schemas.microsoft.com/office/drawing/2014/main" id="{08542A62-894B-128A-F1A0-87F14C55CB15}"/>
                </a:ext>
              </a:extLst>
            </p:cNvPr>
            <p:cNvSpPr/>
            <p:nvPr/>
          </p:nvSpPr>
          <p:spPr>
            <a:xfrm flipH="1">
              <a:off x="9893919" y="3058914"/>
              <a:ext cx="124004" cy="201249"/>
            </a:xfrm>
            <a:custGeom>
              <a:avLst/>
              <a:gdLst/>
              <a:ahLst/>
              <a:cxnLst/>
              <a:rect l="l" t="t" r="r" b="b"/>
              <a:pathLst>
                <a:path w="2717" h="4584" extrusionOk="0">
                  <a:moveTo>
                    <a:pt x="2717" y="0"/>
                  </a:moveTo>
                  <a:lnTo>
                    <a:pt x="2717" y="0"/>
                  </a:lnTo>
                  <a:cubicBezTo>
                    <a:pt x="2717" y="0"/>
                    <a:pt x="1634" y="37"/>
                    <a:pt x="1513" y="149"/>
                  </a:cubicBezTo>
                  <a:cubicBezTo>
                    <a:pt x="1513" y="149"/>
                    <a:pt x="542" y="1279"/>
                    <a:pt x="1" y="4583"/>
                  </a:cubicBezTo>
                  <a:lnTo>
                    <a:pt x="2017" y="971"/>
                  </a:lnTo>
                  <a:cubicBezTo>
                    <a:pt x="2017" y="971"/>
                    <a:pt x="2176" y="653"/>
                    <a:pt x="2717" y="0"/>
                  </a:cubicBezTo>
                  <a:close/>
                </a:path>
              </a:pathLst>
            </a:custGeom>
            <a:solidFill>
              <a:srgbClr val="338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1295;p40">
              <a:extLst>
                <a:ext uri="{FF2B5EF4-FFF2-40B4-BE49-F238E27FC236}">
                  <a16:creationId xmlns:a16="http://schemas.microsoft.com/office/drawing/2014/main" id="{C5D2BD72-B13E-D9F5-6872-B2C42A91D814}"/>
                </a:ext>
              </a:extLst>
            </p:cNvPr>
            <p:cNvSpPr/>
            <p:nvPr/>
          </p:nvSpPr>
          <p:spPr>
            <a:xfrm flipH="1">
              <a:off x="9892344" y="3058914"/>
              <a:ext cx="124004" cy="201249"/>
            </a:xfrm>
            <a:custGeom>
              <a:avLst/>
              <a:gdLst/>
              <a:ahLst/>
              <a:cxnLst/>
              <a:rect l="l" t="t" r="r" b="b"/>
              <a:pathLst>
                <a:path w="2717" h="4584" extrusionOk="0">
                  <a:moveTo>
                    <a:pt x="2717" y="0"/>
                  </a:moveTo>
                  <a:lnTo>
                    <a:pt x="2717" y="0"/>
                  </a:lnTo>
                  <a:cubicBezTo>
                    <a:pt x="2717" y="0"/>
                    <a:pt x="1634" y="37"/>
                    <a:pt x="1513" y="149"/>
                  </a:cubicBezTo>
                  <a:cubicBezTo>
                    <a:pt x="1513" y="149"/>
                    <a:pt x="542" y="1279"/>
                    <a:pt x="1" y="4583"/>
                  </a:cubicBezTo>
                  <a:lnTo>
                    <a:pt x="2017" y="971"/>
                  </a:lnTo>
                  <a:cubicBezTo>
                    <a:pt x="2017" y="971"/>
                    <a:pt x="2176" y="653"/>
                    <a:pt x="2717" y="0"/>
                  </a:cubicBezTo>
                  <a:close/>
                </a:path>
              </a:pathLst>
            </a:custGeom>
            <a:solidFill>
              <a:srgbClr val="000000">
                <a:alpha val="223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1296;p40">
              <a:extLst>
                <a:ext uri="{FF2B5EF4-FFF2-40B4-BE49-F238E27FC236}">
                  <a16:creationId xmlns:a16="http://schemas.microsoft.com/office/drawing/2014/main" id="{4EFC984E-198B-A433-0116-0012A0C3B2EC}"/>
                </a:ext>
              </a:extLst>
            </p:cNvPr>
            <p:cNvSpPr/>
            <p:nvPr/>
          </p:nvSpPr>
          <p:spPr>
            <a:xfrm flipH="1">
              <a:off x="9719665" y="3041967"/>
              <a:ext cx="298257" cy="493069"/>
            </a:xfrm>
            <a:custGeom>
              <a:avLst/>
              <a:gdLst/>
              <a:ahLst/>
              <a:cxnLst/>
              <a:rect l="l" t="t" r="r" b="b"/>
              <a:pathLst>
                <a:path w="6535" h="11231" extrusionOk="0">
                  <a:moveTo>
                    <a:pt x="2583" y="1"/>
                  </a:moveTo>
                  <a:cubicBezTo>
                    <a:pt x="2047" y="1"/>
                    <a:pt x="1298" y="459"/>
                    <a:pt x="850" y="1786"/>
                  </a:cubicBezTo>
                  <a:cubicBezTo>
                    <a:pt x="850" y="1786"/>
                    <a:pt x="1322" y="760"/>
                    <a:pt x="2054" y="760"/>
                  </a:cubicBezTo>
                  <a:cubicBezTo>
                    <a:pt x="2214" y="760"/>
                    <a:pt x="2386" y="809"/>
                    <a:pt x="2568" y="927"/>
                  </a:cubicBezTo>
                  <a:cubicBezTo>
                    <a:pt x="3734" y="1740"/>
                    <a:pt x="4584" y="4036"/>
                    <a:pt x="5134" y="7965"/>
                  </a:cubicBezTo>
                  <a:cubicBezTo>
                    <a:pt x="5246" y="8973"/>
                    <a:pt x="4546" y="9757"/>
                    <a:pt x="3538" y="10028"/>
                  </a:cubicBezTo>
                  <a:cubicBezTo>
                    <a:pt x="3273" y="10104"/>
                    <a:pt x="3003" y="10136"/>
                    <a:pt x="2736" y="10136"/>
                  </a:cubicBezTo>
                  <a:cubicBezTo>
                    <a:pt x="1359" y="10136"/>
                    <a:pt x="75" y="9291"/>
                    <a:pt x="75" y="9291"/>
                  </a:cubicBezTo>
                  <a:lnTo>
                    <a:pt x="1" y="10261"/>
                  </a:lnTo>
                  <a:cubicBezTo>
                    <a:pt x="1" y="10261"/>
                    <a:pt x="878" y="11231"/>
                    <a:pt x="2414" y="11231"/>
                  </a:cubicBezTo>
                  <a:cubicBezTo>
                    <a:pt x="2895" y="11231"/>
                    <a:pt x="3440" y="11136"/>
                    <a:pt x="4042" y="10887"/>
                  </a:cubicBezTo>
                  <a:cubicBezTo>
                    <a:pt x="6535" y="9832"/>
                    <a:pt x="6217" y="8320"/>
                    <a:pt x="6217" y="8320"/>
                  </a:cubicBezTo>
                  <a:cubicBezTo>
                    <a:pt x="6217" y="8320"/>
                    <a:pt x="6105" y="1702"/>
                    <a:pt x="2913" y="69"/>
                  </a:cubicBezTo>
                  <a:cubicBezTo>
                    <a:pt x="2818" y="25"/>
                    <a:pt x="2706" y="1"/>
                    <a:pt x="2583" y="1"/>
                  </a:cubicBezTo>
                  <a:close/>
                </a:path>
              </a:pathLst>
            </a:custGeom>
            <a:solidFill>
              <a:srgbClr val="338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1297;p40">
              <a:extLst>
                <a:ext uri="{FF2B5EF4-FFF2-40B4-BE49-F238E27FC236}">
                  <a16:creationId xmlns:a16="http://schemas.microsoft.com/office/drawing/2014/main" id="{B568C8DE-A56E-9335-D080-AA464C70C044}"/>
                </a:ext>
              </a:extLst>
            </p:cNvPr>
            <p:cNvSpPr/>
            <p:nvPr/>
          </p:nvSpPr>
          <p:spPr>
            <a:xfrm flipH="1">
              <a:off x="9808709" y="3071602"/>
              <a:ext cx="266264" cy="438235"/>
            </a:xfrm>
            <a:custGeom>
              <a:avLst/>
              <a:gdLst/>
              <a:ahLst/>
              <a:cxnLst/>
              <a:rect l="l" t="t" r="r" b="b"/>
              <a:pathLst>
                <a:path w="5834" h="9982" extrusionOk="0">
                  <a:moveTo>
                    <a:pt x="4032" y="0"/>
                  </a:moveTo>
                  <a:cubicBezTo>
                    <a:pt x="3606" y="0"/>
                    <a:pt x="3187" y="216"/>
                    <a:pt x="2959" y="598"/>
                  </a:cubicBezTo>
                  <a:cubicBezTo>
                    <a:pt x="0" y="5153"/>
                    <a:pt x="663" y="8420"/>
                    <a:pt x="663" y="8420"/>
                  </a:cubicBezTo>
                  <a:cubicBezTo>
                    <a:pt x="821" y="9857"/>
                    <a:pt x="1633" y="9894"/>
                    <a:pt x="1633" y="9894"/>
                  </a:cubicBezTo>
                  <a:cubicBezTo>
                    <a:pt x="1872" y="9954"/>
                    <a:pt x="2112" y="9982"/>
                    <a:pt x="2351" y="9982"/>
                  </a:cubicBezTo>
                  <a:cubicBezTo>
                    <a:pt x="3677" y="9982"/>
                    <a:pt x="4980" y="9147"/>
                    <a:pt x="5834" y="8420"/>
                  </a:cubicBezTo>
                  <a:cubicBezTo>
                    <a:pt x="5796" y="8261"/>
                    <a:pt x="5759" y="8112"/>
                    <a:pt x="5722" y="7953"/>
                  </a:cubicBezTo>
                  <a:cubicBezTo>
                    <a:pt x="5600" y="7412"/>
                    <a:pt x="5488" y="6898"/>
                    <a:pt x="5404" y="6357"/>
                  </a:cubicBezTo>
                  <a:lnTo>
                    <a:pt x="3696" y="6824"/>
                  </a:lnTo>
                  <a:cubicBezTo>
                    <a:pt x="5059" y="4453"/>
                    <a:pt x="5367" y="3249"/>
                    <a:pt x="5526" y="2231"/>
                  </a:cubicBezTo>
                  <a:cubicBezTo>
                    <a:pt x="5563" y="2119"/>
                    <a:pt x="5563" y="1998"/>
                    <a:pt x="5563" y="1886"/>
                  </a:cubicBezTo>
                  <a:cubicBezTo>
                    <a:pt x="5600" y="953"/>
                    <a:pt x="5171" y="449"/>
                    <a:pt x="4667" y="178"/>
                  </a:cubicBezTo>
                  <a:cubicBezTo>
                    <a:pt x="4470" y="57"/>
                    <a:pt x="4250" y="0"/>
                    <a:pt x="4032"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1298;p40">
              <a:extLst>
                <a:ext uri="{FF2B5EF4-FFF2-40B4-BE49-F238E27FC236}">
                  <a16:creationId xmlns:a16="http://schemas.microsoft.com/office/drawing/2014/main" id="{1A3F154C-3964-AC76-02F3-AF78F43DC520}"/>
                </a:ext>
              </a:extLst>
            </p:cNvPr>
            <p:cNvSpPr/>
            <p:nvPr/>
          </p:nvSpPr>
          <p:spPr>
            <a:xfrm flipH="1">
              <a:off x="9847457" y="3257748"/>
              <a:ext cx="60564" cy="111820"/>
            </a:xfrm>
            <a:custGeom>
              <a:avLst/>
              <a:gdLst/>
              <a:ahLst/>
              <a:cxnLst/>
              <a:rect l="l" t="t" r="r" b="b"/>
              <a:pathLst>
                <a:path w="1327" h="2547" extrusionOk="0">
                  <a:moveTo>
                    <a:pt x="848" y="0"/>
                  </a:moveTo>
                  <a:cubicBezTo>
                    <a:pt x="834" y="0"/>
                    <a:pt x="813" y="17"/>
                    <a:pt x="813" y="17"/>
                  </a:cubicBezTo>
                  <a:cubicBezTo>
                    <a:pt x="776" y="91"/>
                    <a:pt x="1" y="1613"/>
                    <a:pt x="38" y="2350"/>
                  </a:cubicBezTo>
                  <a:cubicBezTo>
                    <a:pt x="76" y="2388"/>
                    <a:pt x="76" y="2472"/>
                    <a:pt x="160" y="2509"/>
                  </a:cubicBezTo>
                  <a:cubicBezTo>
                    <a:pt x="197" y="2546"/>
                    <a:pt x="309" y="2546"/>
                    <a:pt x="430" y="2546"/>
                  </a:cubicBezTo>
                  <a:cubicBezTo>
                    <a:pt x="776" y="2546"/>
                    <a:pt x="1205" y="2425"/>
                    <a:pt x="1280" y="2425"/>
                  </a:cubicBezTo>
                  <a:cubicBezTo>
                    <a:pt x="1326" y="2388"/>
                    <a:pt x="1326" y="2388"/>
                    <a:pt x="1326" y="2350"/>
                  </a:cubicBezTo>
                  <a:cubicBezTo>
                    <a:pt x="1326" y="2313"/>
                    <a:pt x="1280" y="2313"/>
                    <a:pt x="1242" y="2313"/>
                  </a:cubicBezTo>
                  <a:cubicBezTo>
                    <a:pt x="1082" y="2364"/>
                    <a:pt x="739" y="2456"/>
                    <a:pt x="478" y="2456"/>
                  </a:cubicBezTo>
                  <a:cubicBezTo>
                    <a:pt x="360" y="2456"/>
                    <a:pt x="258" y="2437"/>
                    <a:pt x="197" y="2388"/>
                  </a:cubicBezTo>
                  <a:lnTo>
                    <a:pt x="160" y="2350"/>
                  </a:lnTo>
                  <a:cubicBezTo>
                    <a:pt x="113" y="1613"/>
                    <a:pt x="897" y="91"/>
                    <a:pt x="897" y="54"/>
                  </a:cubicBezTo>
                  <a:cubicBezTo>
                    <a:pt x="897" y="54"/>
                    <a:pt x="897" y="17"/>
                    <a:pt x="860" y="17"/>
                  </a:cubicBezTo>
                  <a:cubicBezTo>
                    <a:pt x="860" y="4"/>
                    <a:pt x="854" y="0"/>
                    <a:pt x="848" y="0"/>
                  </a:cubicBezTo>
                  <a:close/>
                </a:path>
              </a:pathLst>
            </a:custGeom>
            <a:solidFill>
              <a:srgbClr val="5A25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6" name="Google Shape;1299;p40">
              <a:extLst>
                <a:ext uri="{FF2B5EF4-FFF2-40B4-BE49-F238E27FC236}">
                  <a16:creationId xmlns:a16="http://schemas.microsoft.com/office/drawing/2014/main" id="{BF419195-6DA6-8E0F-F22F-81F1DBBE9EE2}"/>
                </a:ext>
              </a:extLst>
            </p:cNvPr>
            <p:cNvGrpSpPr/>
            <p:nvPr/>
          </p:nvGrpSpPr>
          <p:grpSpPr>
            <a:xfrm>
              <a:off x="9673660" y="3289007"/>
              <a:ext cx="159786" cy="133420"/>
              <a:chOff x="9673660" y="3289007"/>
              <a:chExt cx="159786" cy="133420"/>
            </a:xfrm>
          </p:grpSpPr>
          <p:sp>
            <p:nvSpPr>
              <p:cNvPr id="47" name="Google Shape;1300;p40">
                <a:extLst>
                  <a:ext uri="{FF2B5EF4-FFF2-40B4-BE49-F238E27FC236}">
                    <a16:creationId xmlns:a16="http://schemas.microsoft.com/office/drawing/2014/main" id="{B2F59A39-816F-1E2A-73F9-84D8614D6E8A}"/>
                  </a:ext>
                </a:extLst>
              </p:cNvPr>
              <p:cNvSpPr/>
              <p:nvPr/>
            </p:nvSpPr>
            <p:spPr>
              <a:xfrm flipH="1">
                <a:off x="9684294" y="3358197"/>
                <a:ext cx="53308" cy="28317"/>
              </a:xfrm>
              <a:custGeom>
                <a:avLst/>
                <a:gdLst/>
                <a:ahLst/>
                <a:cxnLst/>
                <a:rect l="l" t="t" r="r" b="b"/>
                <a:pathLst>
                  <a:path w="1168" h="645" extrusionOk="0">
                    <a:moveTo>
                      <a:pt x="964" y="0"/>
                    </a:moveTo>
                    <a:cubicBezTo>
                      <a:pt x="928" y="0"/>
                      <a:pt x="890" y="9"/>
                      <a:pt x="859" y="25"/>
                    </a:cubicBezTo>
                    <a:cubicBezTo>
                      <a:pt x="542" y="221"/>
                      <a:pt x="1" y="417"/>
                      <a:pt x="75" y="566"/>
                    </a:cubicBezTo>
                    <a:cubicBezTo>
                      <a:pt x="91" y="603"/>
                      <a:pt x="145" y="645"/>
                      <a:pt x="255" y="645"/>
                    </a:cubicBezTo>
                    <a:cubicBezTo>
                      <a:pt x="398" y="645"/>
                      <a:pt x="635" y="575"/>
                      <a:pt x="1009" y="333"/>
                    </a:cubicBezTo>
                    <a:cubicBezTo>
                      <a:pt x="1093" y="258"/>
                      <a:pt x="1167" y="184"/>
                      <a:pt x="1093" y="62"/>
                    </a:cubicBezTo>
                    <a:cubicBezTo>
                      <a:pt x="1065" y="18"/>
                      <a:pt x="1015" y="0"/>
                      <a:pt x="964" y="0"/>
                    </a:cubicBezTo>
                    <a:close/>
                  </a:path>
                </a:pathLst>
              </a:custGeom>
              <a:solidFill>
                <a:srgbClr val="FFA49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1301;p40">
                <a:extLst>
                  <a:ext uri="{FF2B5EF4-FFF2-40B4-BE49-F238E27FC236}">
                    <a16:creationId xmlns:a16="http://schemas.microsoft.com/office/drawing/2014/main" id="{CE0044DE-A38F-22F5-D961-06519B9BA9AE}"/>
                  </a:ext>
                </a:extLst>
              </p:cNvPr>
              <p:cNvSpPr/>
              <p:nvPr/>
            </p:nvSpPr>
            <p:spPr>
              <a:xfrm flipH="1">
                <a:off x="9684294" y="3356968"/>
                <a:ext cx="51619" cy="31434"/>
              </a:xfrm>
              <a:custGeom>
                <a:avLst/>
                <a:gdLst/>
                <a:ahLst/>
                <a:cxnLst/>
                <a:rect l="l" t="t" r="r" b="b"/>
                <a:pathLst>
                  <a:path w="1131" h="716" extrusionOk="0">
                    <a:moveTo>
                      <a:pt x="903" y="38"/>
                    </a:moveTo>
                    <a:cubicBezTo>
                      <a:pt x="952" y="38"/>
                      <a:pt x="1021" y="73"/>
                      <a:pt x="1056" y="128"/>
                    </a:cubicBezTo>
                    <a:cubicBezTo>
                      <a:pt x="1093" y="212"/>
                      <a:pt x="1056" y="286"/>
                      <a:pt x="972" y="324"/>
                    </a:cubicBezTo>
                    <a:cubicBezTo>
                      <a:pt x="603" y="567"/>
                      <a:pt x="380" y="647"/>
                      <a:pt x="247" y="647"/>
                    </a:cubicBezTo>
                    <a:cubicBezTo>
                      <a:pt x="212" y="647"/>
                      <a:pt x="183" y="641"/>
                      <a:pt x="160" y="632"/>
                    </a:cubicBezTo>
                    <a:cubicBezTo>
                      <a:pt x="76" y="632"/>
                      <a:pt x="76" y="594"/>
                      <a:pt x="76" y="557"/>
                    </a:cubicBezTo>
                    <a:cubicBezTo>
                      <a:pt x="76" y="445"/>
                      <a:pt x="356" y="324"/>
                      <a:pt x="542" y="212"/>
                    </a:cubicBezTo>
                    <a:cubicBezTo>
                      <a:pt x="664" y="165"/>
                      <a:pt x="776" y="128"/>
                      <a:pt x="860" y="53"/>
                    </a:cubicBezTo>
                    <a:cubicBezTo>
                      <a:pt x="870" y="43"/>
                      <a:pt x="885" y="38"/>
                      <a:pt x="903" y="38"/>
                    </a:cubicBezTo>
                    <a:close/>
                    <a:moveTo>
                      <a:pt x="889" y="1"/>
                    </a:moveTo>
                    <a:cubicBezTo>
                      <a:pt x="865" y="1"/>
                      <a:pt x="842" y="6"/>
                      <a:pt x="822" y="16"/>
                    </a:cubicBezTo>
                    <a:cubicBezTo>
                      <a:pt x="738" y="53"/>
                      <a:pt x="626" y="128"/>
                      <a:pt x="542" y="165"/>
                    </a:cubicBezTo>
                    <a:cubicBezTo>
                      <a:pt x="272" y="286"/>
                      <a:pt x="38" y="398"/>
                      <a:pt x="1" y="520"/>
                    </a:cubicBezTo>
                    <a:lnTo>
                      <a:pt x="1" y="594"/>
                    </a:lnTo>
                    <a:cubicBezTo>
                      <a:pt x="38" y="632"/>
                      <a:pt x="76" y="678"/>
                      <a:pt x="160" y="678"/>
                    </a:cubicBezTo>
                    <a:cubicBezTo>
                      <a:pt x="197" y="716"/>
                      <a:pt x="197" y="716"/>
                      <a:pt x="234" y="716"/>
                    </a:cubicBezTo>
                    <a:cubicBezTo>
                      <a:pt x="393" y="716"/>
                      <a:pt x="626" y="632"/>
                      <a:pt x="1009" y="398"/>
                    </a:cubicBezTo>
                    <a:cubicBezTo>
                      <a:pt x="1130" y="324"/>
                      <a:pt x="1130" y="212"/>
                      <a:pt x="1093" y="90"/>
                    </a:cubicBezTo>
                    <a:cubicBezTo>
                      <a:pt x="1031" y="36"/>
                      <a:pt x="955" y="1"/>
                      <a:pt x="889" y="1"/>
                    </a:cubicBezTo>
                    <a:close/>
                  </a:path>
                </a:pathLst>
              </a:custGeom>
              <a:solidFill>
                <a:srgbClr val="FFA49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1302;p40">
                <a:extLst>
                  <a:ext uri="{FF2B5EF4-FFF2-40B4-BE49-F238E27FC236}">
                    <a16:creationId xmlns:a16="http://schemas.microsoft.com/office/drawing/2014/main" id="{1522640C-7662-370A-04AB-0A1F161F290E}"/>
                  </a:ext>
                </a:extLst>
              </p:cNvPr>
              <p:cNvSpPr/>
              <p:nvPr/>
            </p:nvSpPr>
            <p:spPr>
              <a:xfrm flipH="1">
                <a:off x="9684294" y="3339319"/>
                <a:ext cx="60564" cy="33498"/>
              </a:xfrm>
              <a:custGeom>
                <a:avLst/>
                <a:gdLst/>
                <a:ahLst/>
                <a:cxnLst/>
                <a:rect l="l" t="t" r="r" b="b"/>
                <a:pathLst>
                  <a:path w="1327" h="763" extrusionOk="0">
                    <a:moveTo>
                      <a:pt x="1163" y="1"/>
                    </a:moveTo>
                    <a:cubicBezTo>
                      <a:pt x="1125" y="1"/>
                      <a:pt x="1087" y="10"/>
                      <a:pt x="1056" y="26"/>
                    </a:cubicBezTo>
                    <a:cubicBezTo>
                      <a:pt x="701" y="259"/>
                      <a:pt x="1" y="614"/>
                      <a:pt x="122" y="726"/>
                    </a:cubicBezTo>
                    <a:cubicBezTo>
                      <a:pt x="146" y="751"/>
                      <a:pt x="183" y="763"/>
                      <a:pt x="229" y="763"/>
                    </a:cubicBezTo>
                    <a:cubicBezTo>
                      <a:pt x="467" y="763"/>
                      <a:pt x="954" y="460"/>
                      <a:pt x="1252" y="296"/>
                    </a:cubicBezTo>
                    <a:cubicBezTo>
                      <a:pt x="1326" y="259"/>
                      <a:pt x="1326" y="147"/>
                      <a:pt x="1289" y="63"/>
                    </a:cubicBezTo>
                    <a:cubicBezTo>
                      <a:pt x="1267" y="19"/>
                      <a:pt x="1216" y="1"/>
                      <a:pt x="1163" y="1"/>
                    </a:cubicBezTo>
                    <a:close/>
                  </a:path>
                </a:pathLst>
              </a:custGeom>
              <a:solidFill>
                <a:srgbClr val="FFA49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1303;p40">
                <a:extLst>
                  <a:ext uri="{FF2B5EF4-FFF2-40B4-BE49-F238E27FC236}">
                    <a16:creationId xmlns:a16="http://schemas.microsoft.com/office/drawing/2014/main" id="{43543A6D-B684-C43B-7178-27366F8ED3EF}"/>
                  </a:ext>
                </a:extLst>
              </p:cNvPr>
              <p:cNvSpPr/>
              <p:nvPr/>
            </p:nvSpPr>
            <p:spPr>
              <a:xfrm flipH="1">
                <a:off x="9682605" y="3338134"/>
                <a:ext cx="58419" cy="34683"/>
              </a:xfrm>
              <a:custGeom>
                <a:avLst/>
                <a:gdLst/>
                <a:ahLst/>
                <a:cxnLst/>
                <a:rect l="l" t="t" r="r" b="b"/>
                <a:pathLst>
                  <a:path w="1280" h="790" extrusionOk="0">
                    <a:moveTo>
                      <a:pt x="1046" y="53"/>
                    </a:moveTo>
                    <a:cubicBezTo>
                      <a:pt x="1121" y="53"/>
                      <a:pt x="1168" y="90"/>
                      <a:pt x="1168" y="127"/>
                    </a:cubicBezTo>
                    <a:cubicBezTo>
                      <a:pt x="1205" y="174"/>
                      <a:pt x="1205" y="211"/>
                      <a:pt x="1205" y="249"/>
                    </a:cubicBezTo>
                    <a:lnTo>
                      <a:pt x="1121" y="323"/>
                    </a:lnTo>
                    <a:lnTo>
                      <a:pt x="1046" y="361"/>
                    </a:lnTo>
                    <a:cubicBezTo>
                      <a:pt x="784" y="496"/>
                      <a:pt x="345" y="739"/>
                      <a:pt x="129" y="739"/>
                    </a:cubicBezTo>
                    <a:cubicBezTo>
                      <a:pt x="91" y="739"/>
                      <a:pt x="60" y="732"/>
                      <a:pt x="38" y="715"/>
                    </a:cubicBezTo>
                    <a:cubicBezTo>
                      <a:pt x="76" y="641"/>
                      <a:pt x="421" y="445"/>
                      <a:pt x="654" y="286"/>
                    </a:cubicBezTo>
                    <a:cubicBezTo>
                      <a:pt x="776" y="211"/>
                      <a:pt x="888" y="127"/>
                      <a:pt x="1009" y="90"/>
                    </a:cubicBezTo>
                    <a:cubicBezTo>
                      <a:pt x="1009" y="53"/>
                      <a:pt x="1046" y="53"/>
                      <a:pt x="1046" y="53"/>
                    </a:cubicBezTo>
                    <a:close/>
                    <a:moveTo>
                      <a:pt x="1039" y="1"/>
                    </a:moveTo>
                    <a:cubicBezTo>
                      <a:pt x="1015" y="1"/>
                      <a:pt x="992" y="5"/>
                      <a:pt x="972" y="15"/>
                    </a:cubicBezTo>
                    <a:cubicBezTo>
                      <a:pt x="888" y="90"/>
                      <a:pt x="776" y="174"/>
                      <a:pt x="617" y="249"/>
                    </a:cubicBezTo>
                    <a:cubicBezTo>
                      <a:pt x="234" y="445"/>
                      <a:pt x="1" y="594"/>
                      <a:pt x="1" y="715"/>
                    </a:cubicBezTo>
                    <a:lnTo>
                      <a:pt x="1" y="753"/>
                    </a:lnTo>
                    <a:cubicBezTo>
                      <a:pt x="38" y="790"/>
                      <a:pt x="76" y="790"/>
                      <a:pt x="150" y="790"/>
                    </a:cubicBezTo>
                    <a:cubicBezTo>
                      <a:pt x="346" y="790"/>
                      <a:pt x="701" y="641"/>
                      <a:pt x="1084" y="407"/>
                    </a:cubicBezTo>
                    <a:lnTo>
                      <a:pt x="1168" y="361"/>
                    </a:lnTo>
                    <a:cubicBezTo>
                      <a:pt x="1205" y="323"/>
                      <a:pt x="1242" y="286"/>
                      <a:pt x="1242" y="249"/>
                    </a:cubicBezTo>
                    <a:cubicBezTo>
                      <a:pt x="1280" y="211"/>
                      <a:pt x="1242" y="127"/>
                      <a:pt x="1242" y="90"/>
                    </a:cubicBezTo>
                    <a:lnTo>
                      <a:pt x="1205" y="90"/>
                    </a:lnTo>
                    <a:cubicBezTo>
                      <a:pt x="1178" y="35"/>
                      <a:pt x="1105" y="1"/>
                      <a:pt x="1039" y="1"/>
                    </a:cubicBezTo>
                    <a:close/>
                  </a:path>
                </a:pathLst>
              </a:custGeom>
              <a:solidFill>
                <a:srgbClr val="FFA49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1304;p40">
                <a:extLst>
                  <a:ext uri="{FF2B5EF4-FFF2-40B4-BE49-F238E27FC236}">
                    <a16:creationId xmlns:a16="http://schemas.microsoft.com/office/drawing/2014/main" id="{31B48DC0-636B-8A59-ECFA-44398908143D}"/>
                  </a:ext>
                </a:extLst>
              </p:cNvPr>
              <p:cNvSpPr/>
              <p:nvPr/>
            </p:nvSpPr>
            <p:spPr>
              <a:xfrm flipH="1">
                <a:off x="9686028" y="3318202"/>
                <a:ext cx="72887" cy="43156"/>
              </a:xfrm>
              <a:custGeom>
                <a:avLst/>
                <a:gdLst/>
                <a:ahLst/>
                <a:cxnLst/>
                <a:rect l="l" t="t" r="r" b="b"/>
                <a:pathLst>
                  <a:path w="1597" h="983" extrusionOk="0">
                    <a:moveTo>
                      <a:pt x="1338" y="1"/>
                    </a:moveTo>
                    <a:cubicBezTo>
                      <a:pt x="1294" y="1"/>
                      <a:pt x="1248" y="13"/>
                      <a:pt x="1205" y="40"/>
                    </a:cubicBezTo>
                    <a:cubicBezTo>
                      <a:pt x="701" y="395"/>
                      <a:pt x="1" y="740"/>
                      <a:pt x="113" y="936"/>
                    </a:cubicBezTo>
                    <a:cubicBezTo>
                      <a:pt x="127" y="969"/>
                      <a:pt x="160" y="983"/>
                      <a:pt x="208" y="983"/>
                    </a:cubicBezTo>
                    <a:cubicBezTo>
                      <a:pt x="447" y="983"/>
                      <a:pt x="1049" y="626"/>
                      <a:pt x="1438" y="432"/>
                    </a:cubicBezTo>
                    <a:cubicBezTo>
                      <a:pt x="1560" y="395"/>
                      <a:pt x="1597" y="236"/>
                      <a:pt x="1513" y="161"/>
                    </a:cubicBezTo>
                    <a:lnTo>
                      <a:pt x="1513" y="114"/>
                    </a:lnTo>
                    <a:cubicBezTo>
                      <a:pt x="1489" y="42"/>
                      <a:pt x="1418" y="1"/>
                      <a:pt x="1338" y="1"/>
                    </a:cubicBezTo>
                    <a:close/>
                  </a:path>
                </a:pathLst>
              </a:custGeom>
              <a:solidFill>
                <a:srgbClr val="FFA49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 name="Google Shape;1305;p40">
                <a:extLst>
                  <a:ext uri="{FF2B5EF4-FFF2-40B4-BE49-F238E27FC236}">
                    <a16:creationId xmlns:a16="http://schemas.microsoft.com/office/drawing/2014/main" id="{6A93009A-53A2-324D-60D7-00E7A8EEE02B}"/>
                  </a:ext>
                </a:extLst>
              </p:cNvPr>
              <p:cNvSpPr/>
              <p:nvPr/>
            </p:nvSpPr>
            <p:spPr>
              <a:xfrm flipH="1">
                <a:off x="9686028" y="3317631"/>
                <a:ext cx="74576" cy="44956"/>
              </a:xfrm>
              <a:custGeom>
                <a:avLst/>
                <a:gdLst/>
                <a:ahLst/>
                <a:cxnLst/>
                <a:rect l="l" t="t" r="r" b="b"/>
                <a:pathLst>
                  <a:path w="1634" h="1024" extrusionOk="0">
                    <a:moveTo>
                      <a:pt x="1401" y="53"/>
                    </a:moveTo>
                    <a:cubicBezTo>
                      <a:pt x="1475" y="90"/>
                      <a:pt x="1513" y="90"/>
                      <a:pt x="1550" y="174"/>
                    </a:cubicBezTo>
                    <a:cubicBezTo>
                      <a:pt x="1597" y="249"/>
                      <a:pt x="1550" y="361"/>
                      <a:pt x="1475" y="408"/>
                    </a:cubicBezTo>
                    <a:cubicBezTo>
                      <a:pt x="1363" y="482"/>
                      <a:pt x="1242" y="520"/>
                      <a:pt x="1130" y="594"/>
                    </a:cubicBezTo>
                    <a:cubicBezTo>
                      <a:pt x="801" y="758"/>
                      <a:pt x="394" y="975"/>
                      <a:pt x="221" y="975"/>
                    </a:cubicBezTo>
                    <a:cubicBezTo>
                      <a:pt x="188" y="975"/>
                      <a:pt x="163" y="967"/>
                      <a:pt x="150" y="949"/>
                    </a:cubicBezTo>
                    <a:cubicBezTo>
                      <a:pt x="75" y="828"/>
                      <a:pt x="505" y="557"/>
                      <a:pt x="897" y="324"/>
                    </a:cubicBezTo>
                    <a:cubicBezTo>
                      <a:pt x="1009" y="249"/>
                      <a:pt x="1167" y="174"/>
                      <a:pt x="1279" y="90"/>
                    </a:cubicBezTo>
                    <a:cubicBezTo>
                      <a:pt x="1317" y="53"/>
                      <a:pt x="1363" y="53"/>
                      <a:pt x="1401" y="53"/>
                    </a:cubicBezTo>
                    <a:close/>
                    <a:moveTo>
                      <a:pt x="1371" y="0"/>
                    </a:moveTo>
                    <a:cubicBezTo>
                      <a:pt x="1318" y="0"/>
                      <a:pt x="1268" y="26"/>
                      <a:pt x="1242" y="53"/>
                    </a:cubicBezTo>
                    <a:cubicBezTo>
                      <a:pt x="1130" y="90"/>
                      <a:pt x="1009" y="174"/>
                      <a:pt x="850" y="249"/>
                    </a:cubicBezTo>
                    <a:cubicBezTo>
                      <a:pt x="430" y="557"/>
                      <a:pt x="0" y="790"/>
                      <a:pt x="112" y="986"/>
                    </a:cubicBezTo>
                    <a:cubicBezTo>
                      <a:pt x="112" y="1024"/>
                      <a:pt x="150" y="1024"/>
                      <a:pt x="234" y="1024"/>
                    </a:cubicBezTo>
                    <a:cubicBezTo>
                      <a:pt x="383" y="1024"/>
                      <a:pt x="701" y="874"/>
                      <a:pt x="1130" y="641"/>
                    </a:cubicBezTo>
                    <a:cubicBezTo>
                      <a:pt x="1242" y="594"/>
                      <a:pt x="1363" y="520"/>
                      <a:pt x="1475" y="482"/>
                    </a:cubicBezTo>
                    <a:cubicBezTo>
                      <a:pt x="1597" y="408"/>
                      <a:pt x="1634" y="286"/>
                      <a:pt x="1597" y="127"/>
                    </a:cubicBezTo>
                    <a:cubicBezTo>
                      <a:pt x="1550" y="53"/>
                      <a:pt x="1513" y="15"/>
                      <a:pt x="1438" y="15"/>
                    </a:cubicBezTo>
                    <a:cubicBezTo>
                      <a:pt x="1416" y="5"/>
                      <a:pt x="1393" y="0"/>
                      <a:pt x="1371" y="0"/>
                    </a:cubicBezTo>
                    <a:close/>
                  </a:path>
                </a:pathLst>
              </a:custGeom>
              <a:solidFill>
                <a:srgbClr val="FFA49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 name="Google Shape;1306;p40">
                <a:extLst>
                  <a:ext uri="{FF2B5EF4-FFF2-40B4-BE49-F238E27FC236}">
                    <a16:creationId xmlns:a16="http://schemas.microsoft.com/office/drawing/2014/main" id="{5E255512-B42F-CB7B-D875-B7D5B28D5B87}"/>
                  </a:ext>
                </a:extLst>
              </p:cNvPr>
              <p:cNvSpPr/>
              <p:nvPr/>
            </p:nvSpPr>
            <p:spPr>
              <a:xfrm flipH="1">
                <a:off x="9675349" y="3291202"/>
                <a:ext cx="76310" cy="47195"/>
              </a:xfrm>
              <a:custGeom>
                <a:avLst/>
                <a:gdLst/>
                <a:ahLst/>
                <a:cxnLst/>
                <a:rect l="l" t="t" r="r" b="b"/>
                <a:pathLst>
                  <a:path w="1672" h="1075" extrusionOk="0">
                    <a:moveTo>
                      <a:pt x="1612" y="1"/>
                    </a:moveTo>
                    <a:cubicBezTo>
                      <a:pt x="1393" y="1"/>
                      <a:pt x="627" y="383"/>
                      <a:pt x="150" y="617"/>
                    </a:cubicBezTo>
                    <a:cubicBezTo>
                      <a:pt x="0" y="692"/>
                      <a:pt x="0" y="926"/>
                      <a:pt x="150" y="1010"/>
                    </a:cubicBezTo>
                    <a:lnTo>
                      <a:pt x="150" y="1047"/>
                    </a:lnTo>
                    <a:cubicBezTo>
                      <a:pt x="192" y="1066"/>
                      <a:pt x="241" y="1075"/>
                      <a:pt x="289" y="1075"/>
                    </a:cubicBezTo>
                    <a:cubicBezTo>
                      <a:pt x="337" y="1075"/>
                      <a:pt x="383" y="1066"/>
                      <a:pt x="421" y="1047"/>
                    </a:cubicBezTo>
                    <a:cubicBezTo>
                      <a:pt x="775" y="776"/>
                      <a:pt x="1671" y="151"/>
                      <a:pt x="1671" y="29"/>
                    </a:cubicBezTo>
                    <a:cubicBezTo>
                      <a:pt x="1666" y="10"/>
                      <a:pt x="1646" y="1"/>
                      <a:pt x="1612" y="1"/>
                    </a:cubicBezTo>
                    <a:close/>
                  </a:path>
                </a:pathLst>
              </a:custGeom>
              <a:solidFill>
                <a:srgbClr val="FFA49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 name="Google Shape;1307;p40">
                <a:extLst>
                  <a:ext uri="{FF2B5EF4-FFF2-40B4-BE49-F238E27FC236}">
                    <a16:creationId xmlns:a16="http://schemas.microsoft.com/office/drawing/2014/main" id="{4653FEFD-C7F6-2DF7-ECA2-F4ADA1E7D27E}"/>
                  </a:ext>
                </a:extLst>
              </p:cNvPr>
              <p:cNvSpPr/>
              <p:nvPr/>
            </p:nvSpPr>
            <p:spPr>
              <a:xfrm flipH="1">
                <a:off x="9673660" y="3289007"/>
                <a:ext cx="77999" cy="51454"/>
              </a:xfrm>
              <a:custGeom>
                <a:avLst/>
                <a:gdLst/>
                <a:ahLst/>
                <a:cxnLst/>
                <a:rect l="l" t="t" r="r" b="b"/>
                <a:pathLst>
                  <a:path w="1709" h="1172" extrusionOk="0">
                    <a:moveTo>
                      <a:pt x="1634" y="79"/>
                    </a:moveTo>
                    <a:cubicBezTo>
                      <a:pt x="1634" y="126"/>
                      <a:pt x="1279" y="471"/>
                      <a:pt x="421" y="1060"/>
                    </a:cubicBezTo>
                    <a:cubicBezTo>
                      <a:pt x="383" y="1078"/>
                      <a:pt x="337" y="1088"/>
                      <a:pt x="289" y="1088"/>
                    </a:cubicBezTo>
                    <a:cubicBezTo>
                      <a:pt x="241" y="1088"/>
                      <a:pt x="192" y="1078"/>
                      <a:pt x="150" y="1060"/>
                    </a:cubicBezTo>
                    <a:cubicBezTo>
                      <a:pt x="75" y="1013"/>
                      <a:pt x="75" y="938"/>
                      <a:pt x="75" y="864"/>
                    </a:cubicBezTo>
                    <a:cubicBezTo>
                      <a:pt x="75" y="779"/>
                      <a:pt x="112" y="705"/>
                      <a:pt x="187" y="667"/>
                    </a:cubicBezTo>
                    <a:cubicBezTo>
                      <a:pt x="1279" y="126"/>
                      <a:pt x="1550" y="79"/>
                      <a:pt x="1587" y="79"/>
                    </a:cubicBezTo>
                    <a:close/>
                    <a:moveTo>
                      <a:pt x="1635" y="0"/>
                    </a:moveTo>
                    <a:cubicBezTo>
                      <a:pt x="1467" y="0"/>
                      <a:pt x="975" y="201"/>
                      <a:pt x="150" y="630"/>
                    </a:cubicBezTo>
                    <a:cubicBezTo>
                      <a:pt x="75" y="667"/>
                      <a:pt x="0" y="742"/>
                      <a:pt x="0" y="864"/>
                    </a:cubicBezTo>
                    <a:cubicBezTo>
                      <a:pt x="0" y="938"/>
                      <a:pt x="38" y="1060"/>
                      <a:pt x="112" y="1097"/>
                    </a:cubicBezTo>
                    <a:cubicBezTo>
                      <a:pt x="187" y="1134"/>
                      <a:pt x="234" y="1172"/>
                      <a:pt x="271" y="1172"/>
                    </a:cubicBezTo>
                    <a:cubicBezTo>
                      <a:pt x="346" y="1172"/>
                      <a:pt x="383" y="1134"/>
                      <a:pt x="421" y="1097"/>
                    </a:cubicBezTo>
                    <a:cubicBezTo>
                      <a:pt x="1279" y="509"/>
                      <a:pt x="1709" y="163"/>
                      <a:pt x="1671" y="79"/>
                    </a:cubicBezTo>
                    <a:lnTo>
                      <a:pt x="1671" y="5"/>
                    </a:lnTo>
                    <a:cubicBezTo>
                      <a:pt x="1662" y="2"/>
                      <a:pt x="1650" y="0"/>
                      <a:pt x="1635" y="0"/>
                    </a:cubicBezTo>
                    <a:close/>
                  </a:path>
                </a:pathLst>
              </a:custGeom>
              <a:solidFill>
                <a:srgbClr val="FFA49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 name="Google Shape;1308;p40">
                <a:extLst>
                  <a:ext uri="{FF2B5EF4-FFF2-40B4-BE49-F238E27FC236}">
                    <a16:creationId xmlns:a16="http://schemas.microsoft.com/office/drawing/2014/main" id="{05B87A67-1A7D-BECA-8011-CA5C9F98322F}"/>
                  </a:ext>
                </a:extLst>
              </p:cNvPr>
              <p:cNvSpPr/>
              <p:nvPr/>
            </p:nvSpPr>
            <p:spPr>
              <a:xfrm flipH="1">
                <a:off x="9698351" y="3314997"/>
                <a:ext cx="135094" cy="107429"/>
              </a:xfrm>
              <a:custGeom>
                <a:avLst/>
                <a:gdLst/>
                <a:ahLst/>
                <a:cxnLst/>
                <a:rect l="l" t="t" r="r" b="b"/>
                <a:pathLst>
                  <a:path w="2960" h="2447" extrusionOk="0">
                    <a:moveTo>
                      <a:pt x="1979" y="1"/>
                    </a:moveTo>
                    <a:cubicBezTo>
                      <a:pt x="1942" y="38"/>
                      <a:pt x="1904" y="75"/>
                      <a:pt x="1867" y="113"/>
                    </a:cubicBezTo>
                    <a:cubicBezTo>
                      <a:pt x="1326" y="580"/>
                      <a:pt x="700" y="813"/>
                      <a:pt x="0" y="934"/>
                    </a:cubicBezTo>
                    <a:lnTo>
                      <a:pt x="346" y="2446"/>
                    </a:lnTo>
                    <a:cubicBezTo>
                      <a:pt x="1130" y="2213"/>
                      <a:pt x="2446" y="2101"/>
                      <a:pt x="2959" y="1401"/>
                    </a:cubicBezTo>
                    <a:lnTo>
                      <a:pt x="2959" y="1354"/>
                    </a:lnTo>
                    <a:cubicBezTo>
                      <a:pt x="2959" y="1168"/>
                      <a:pt x="2875" y="934"/>
                      <a:pt x="2801" y="738"/>
                    </a:cubicBezTo>
                    <a:cubicBezTo>
                      <a:pt x="2530" y="234"/>
                      <a:pt x="2371" y="187"/>
                      <a:pt x="1979" y="1"/>
                    </a:cubicBezTo>
                    <a:close/>
                  </a:path>
                </a:pathLst>
              </a:custGeom>
              <a:solidFill>
                <a:srgbClr val="FFA49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 name="Google Shape;1309;p40">
                <a:extLst>
                  <a:ext uri="{FF2B5EF4-FFF2-40B4-BE49-F238E27FC236}">
                    <a16:creationId xmlns:a16="http://schemas.microsoft.com/office/drawing/2014/main" id="{DD118FA7-E0CE-5AE5-3480-17CE1E6C0B04}"/>
                  </a:ext>
                </a:extLst>
              </p:cNvPr>
              <p:cNvSpPr/>
              <p:nvPr/>
            </p:nvSpPr>
            <p:spPr>
              <a:xfrm flipH="1">
                <a:off x="9735867" y="3302529"/>
                <a:ext cx="89911" cy="77268"/>
              </a:xfrm>
              <a:custGeom>
                <a:avLst/>
                <a:gdLst/>
                <a:ahLst/>
                <a:cxnLst/>
                <a:rect l="l" t="t" r="r" b="b"/>
                <a:pathLst>
                  <a:path w="1970" h="1760" extrusionOk="0">
                    <a:moveTo>
                      <a:pt x="1617" y="1"/>
                    </a:moveTo>
                    <a:cubicBezTo>
                      <a:pt x="1181" y="1"/>
                      <a:pt x="1" y="960"/>
                      <a:pt x="262" y="1564"/>
                    </a:cubicBezTo>
                    <a:cubicBezTo>
                      <a:pt x="299" y="1685"/>
                      <a:pt x="374" y="1760"/>
                      <a:pt x="458" y="1760"/>
                    </a:cubicBezTo>
                    <a:cubicBezTo>
                      <a:pt x="532" y="1526"/>
                      <a:pt x="803" y="1218"/>
                      <a:pt x="1111" y="938"/>
                    </a:cubicBezTo>
                    <a:cubicBezTo>
                      <a:pt x="1307" y="789"/>
                      <a:pt x="1503" y="668"/>
                      <a:pt x="1736" y="556"/>
                    </a:cubicBezTo>
                    <a:cubicBezTo>
                      <a:pt x="1970" y="434"/>
                      <a:pt x="1933" y="89"/>
                      <a:pt x="1662" y="5"/>
                    </a:cubicBezTo>
                    <a:cubicBezTo>
                      <a:pt x="1648" y="2"/>
                      <a:pt x="1633" y="1"/>
                      <a:pt x="1617" y="1"/>
                    </a:cubicBezTo>
                    <a:close/>
                  </a:path>
                </a:pathLst>
              </a:custGeom>
              <a:solidFill>
                <a:srgbClr val="FFA49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57" name="Google Shape;1437;p40">
            <a:extLst>
              <a:ext uri="{FF2B5EF4-FFF2-40B4-BE49-F238E27FC236}">
                <a16:creationId xmlns:a16="http://schemas.microsoft.com/office/drawing/2014/main" id="{06FEF1D3-4CFE-FC5A-01F8-7D4ED42D44BC}"/>
              </a:ext>
            </a:extLst>
          </p:cNvPr>
          <p:cNvGrpSpPr/>
          <p:nvPr/>
        </p:nvGrpSpPr>
        <p:grpSpPr>
          <a:xfrm>
            <a:off x="200390" y="2880278"/>
            <a:ext cx="2145581" cy="3977722"/>
            <a:chOff x="2792800" y="237450"/>
            <a:chExt cx="2025250" cy="5235575"/>
          </a:xfrm>
        </p:grpSpPr>
        <p:sp>
          <p:nvSpPr>
            <p:cNvPr id="58" name="Google Shape;1438;p40">
              <a:extLst>
                <a:ext uri="{FF2B5EF4-FFF2-40B4-BE49-F238E27FC236}">
                  <a16:creationId xmlns:a16="http://schemas.microsoft.com/office/drawing/2014/main" id="{608106B8-31B4-48A4-FCE6-7C5B3F0E724A}"/>
                </a:ext>
              </a:extLst>
            </p:cNvPr>
            <p:cNvSpPr/>
            <p:nvPr/>
          </p:nvSpPr>
          <p:spPr>
            <a:xfrm>
              <a:off x="4120725" y="4781300"/>
              <a:ext cx="332000" cy="577675"/>
            </a:xfrm>
            <a:custGeom>
              <a:avLst/>
              <a:gdLst/>
              <a:ahLst/>
              <a:cxnLst/>
              <a:rect l="l" t="t" r="r" b="b"/>
              <a:pathLst>
                <a:path w="13280" h="23107" extrusionOk="0">
                  <a:moveTo>
                    <a:pt x="12339" y="1"/>
                  </a:moveTo>
                  <a:lnTo>
                    <a:pt x="1" y="1110"/>
                  </a:lnTo>
                  <a:lnTo>
                    <a:pt x="408" y="18362"/>
                  </a:lnTo>
                  <a:lnTo>
                    <a:pt x="2864" y="22756"/>
                  </a:lnTo>
                  <a:lnTo>
                    <a:pt x="11750" y="23106"/>
                  </a:lnTo>
                  <a:lnTo>
                    <a:pt x="13280" y="18951"/>
                  </a:lnTo>
                  <a:cubicBezTo>
                    <a:pt x="11988" y="18362"/>
                    <a:pt x="12339" y="1"/>
                    <a:pt x="12339" y="1"/>
                  </a:cubicBezTo>
                  <a:close/>
                </a:path>
              </a:pathLst>
            </a:custGeom>
            <a:solidFill>
              <a:srgbClr val="E2875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 name="Google Shape;1439;p40">
              <a:extLst>
                <a:ext uri="{FF2B5EF4-FFF2-40B4-BE49-F238E27FC236}">
                  <a16:creationId xmlns:a16="http://schemas.microsoft.com/office/drawing/2014/main" id="{C0A894C6-4188-5068-096E-54C7C6AFEEE0}"/>
                </a:ext>
              </a:extLst>
            </p:cNvPr>
            <p:cNvSpPr/>
            <p:nvPr/>
          </p:nvSpPr>
          <p:spPr>
            <a:xfrm>
              <a:off x="4120725" y="5225800"/>
              <a:ext cx="697325" cy="247225"/>
            </a:xfrm>
            <a:custGeom>
              <a:avLst/>
              <a:gdLst/>
              <a:ahLst/>
              <a:cxnLst/>
              <a:rect l="l" t="t" r="r" b="b"/>
              <a:pathLst>
                <a:path w="27893" h="9889" extrusionOk="0">
                  <a:moveTo>
                    <a:pt x="269" y="1"/>
                  </a:moveTo>
                  <a:cubicBezTo>
                    <a:pt x="90" y="1"/>
                    <a:pt x="1" y="6"/>
                    <a:pt x="1" y="6"/>
                  </a:cubicBezTo>
                  <a:lnTo>
                    <a:pt x="408" y="9706"/>
                  </a:lnTo>
                  <a:lnTo>
                    <a:pt x="27724" y="9889"/>
                  </a:lnTo>
                  <a:cubicBezTo>
                    <a:pt x="27893" y="8780"/>
                    <a:pt x="27486" y="6492"/>
                    <a:pt x="26545" y="5902"/>
                  </a:cubicBezTo>
                  <a:lnTo>
                    <a:pt x="13097" y="764"/>
                  </a:lnTo>
                  <a:cubicBezTo>
                    <a:pt x="13097" y="764"/>
                    <a:pt x="12444" y="1897"/>
                    <a:pt x="10579" y="1897"/>
                  </a:cubicBezTo>
                  <a:cubicBezTo>
                    <a:pt x="10014" y="1897"/>
                    <a:pt x="9338" y="1793"/>
                    <a:pt x="8535" y="1522"/>
                  </a:cubicBezTo>
                  <a:cubicBezTo>
                    <a:pt x="3867" y="124"/>
                    <a:pt x="1101" y="1"/>
                    <a:pt x="269" y="1"/>
                  </a:cubicBezTo>
                  <a:close/>
                </a:path>
              </a:pathLst>
            </a:custGeom>
            <a:solidFill>
              <a:srgbClr val="E6E6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 name="Google Shape;1440;p40">
              <a:extLst>
                <a:ext uri="{FF2B5EF4-FFF2-40B4-BE49-F238E27FC236}">
                  <a16:creationId xmlns:a16="http://schemas.microsoft.com/office/drawing/2014/main" id="{E2A96F40-6D8A-FB42-5C73-9198D636377E}"/>
                </a:ext>
              </a:extLst>
            </p:cNvPr>
            <p:cNvSpPr/>
            <p:nvPr/>
          </p:nvSpPr>
          <p:spPr>
            <a:xfrm>
              <a:off x="4120725" y="5225950"/>
              <a:ext cx="56875" cy="156175"/>
            </a:xfrm>
            <a:custGeom>
              <a:avLst/>
              <a:gdLst/>
              <a:ahLst/>
              <a:cxnLst/>
              <a:rect l="l" t="t" r="r" b="b"/>
              <a:pathLst>
                <a:path w="2275" h="6247" extrusionOk="0">
                  <a:moveTo>
                    <a:pt x="1" y="0"/>
                  </a:moveTo>
                  <a:lnTo>
                    <a:pt x="408" y="6247"/>
                  </a:lnTo>
                  <a:lnTo>
                    <a:pt x="2275" y="6247"/>
                  </a:lnTo>
                  <a:lnTo>
                    <a:pt x="1924" y="0"/>
                  </a:lnTo>
                  <a:close/>
                </a:path>
              </a:pathLst>
            </a:custGeom>
            <a:solidFill>
              <a:srgbClr val="74D8D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 name="Google Shape;1441;p40">
              <a:extLst>
                <a:ext uri="{FF2B5EF4-FFF2-40B4-BE49-F238E27FC236}">
                  <a16:creationId xmlns:a16="http://schemas.microsoft.com/office/drawing/2014/main" id="{86A18A1F-E355-9249-8662-63F9BD669A37}"/>
                </a:ext>
              </a:extLst>
            </p:cNvPr>
            <p:cNvSpPr/>
            <p:nvPr/>
          </p:nvSpPr>
          <p:spPr>
            <a:xfrm>
              <a:off x="3187600" y="4785525"/>
              <a:ext cx="349550" cy="573450"/>
            </a:xfrm>
            <a:custGeom>
              <a:avLst/>
              <a:gdLst/>
              <a:ahLst/>
              <a:cxnLst/>
              <a:rect l="l" t="t" r="r" b="b"/>
              <a:pathLst>
                <a:path w="13982" h="22938" extrusionOk="0">
                  <a:moveTo>
                    <a:pt x="13982" y="0"/>
                  </a:moveTo>
                  <a:lnTo>
                    <a:pt x="1699" y="1123"/>
                  </a:lnTo>
                  <a:lnTo>
                    <a:pt x="0" y="18375"/>
                  </a:lnTo>
                  <a:lnTo>
                    <a:pt x="2232" y="22587"/>
                  </a:lnTo>
                  <a:lnTo>
                    <a:pt x="11174" y="22937"/>
                  </a:lnTo>
                  <a:lnTo>
                    <a:pt x="12873" y="18951"/>
                  </a:lnTo>
                  <a:cubicBezTo>
                    <a:pt x="11525" y="18193"/>
                    <a:pt x="13981" y="1"/>
                    <a:pt x="13982" y="0"/>
                  </a:cubicBezTo>
                  <a:close/>
                </a:path>
              </a:pathLst>
            </a:custGeom>
            <a:solidFill>
              <a:srgbClr val="E2875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 name="Google Shape;1442;p40">
              <a:extLst>
                <a:ext uri="{FF2B5EF4-FFF2-40B4-BE49-F238E27FC236}">
                  <a16:creationId xmlns:a16="http://schemas.microsoft.com/office/drawing/2014/main" id="{8112AA6B-3751-4B3F-CBF1-217B05621F31}"/>
                </a:ext>
              </a:extLst>
            </p:cNvPr>
            <p:cNvSpPr/>
            <p:nvPr/>
          </p:nvSpPr>
          <p:spPr>
            <a:xfrm>
              <a:off x="3143725" y="5225825"/>
              <a:ext cx="731375" cy="247200"/>
            </a:xfrm>
            <a:custGeom>
              <a:avLst/>
              <a:gdLst/>
              <a:ahLst/>
              <a:cxnLst/>
              <a:rect l="l" t="t" r="r" b="b"/>
              <a:pathLst>
                <a:path w="29255" h="9888" extrusionOk="0">
                  <a:moveTo>
                    <a:pt x="1563" y="1"/>
                  </a:moveTo>
                  <a:cubicBezTo>
                    <a:pt x="1420" y="1"/>
                    <a:pt x="1348" y="5"/>
                    <a:pt x="1348" y="5"/>
                  </a:cubicBezTo>
                  <a:lnTo>
                    <a:pt x="1" y="9705"/>
                  </a:lnTo>
                  <a:lnTo>
                    <a:pt x="29016" y="9888"/>
                  </a:lnTo>
                  <a:cubicBezTo>
                    <a:pt x="29254" y="8947"/>
                    <a:pt x="28665" y="6491"/>
                    <a:pt x="27724" y="6083"/>
                  </a:cubicBezTo>
                  <a:lnTo>
                    <a:pt x="14459" y="988"/>
                  </a:lnTo>
                  <a:cubicBezTo>
                    <a:pt x="14459" y="988"/>
                    <a:pt x="13627" y="2036"/>
                    <a:pt x="11623" y="2036"/>
                  </a:cubicBezTo>
                  <a:cubicBezTo>
                    <a:pt x="11076" y="2036"/>
                    <a:pt x="10442" y="1958"/>
                    <a:pt x="9714" y="1760"/>
                  </a:cubicBezTo>
                  <a:cubicBezTo>
                    <a:pt x="5084" y="130"/>
                    <a:pt x="2323" y="1"/>
                    <a:pt x="1563" y="1"/>
                  </a:cubicBezTo>
                  <a:close/>
                </a:path>
              </a:pathLst>
            </a:custGeom>
            <a:solidFill>
              <a:srgbClr val="E6E6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 name="Google Shape;1443;p40">
              <a:extLst>
                <a:ext uri="{FF2B5EF4-FFF2-40B4-BE49-F238E27FC236}">
                  <a16:creationId xmlns:a16="http://schemas.microsoft.com/office/drawing/2014/main" id="{63F4166E-BE66-F597-44BD-69DC151246A5}"/>
                </a:ext>
              </a:extLst>
            </p:cNvPr>
            <p:cNvSpPr/>
            <p:nvPr/>
          </p:nvSpPr>
          <p:spPr>
            <a:xfrm>
              <a:off x="3599950" y="5288750"/>
              <a:ext cx="245675" cy="103925"/>
            </a:xfrm>
            <a:custGeom>
              <a:avLst/>
              <a:gdLst/>
              <a:ahLst/>
              <a:cxnLst/>
              <a:rect l="l" t="t" r="r" b="b"/>
              <a:pathLst>
                <a:path w="9827" h="4157" extrusionOk="0">
                  <a:moveTo>
                    <a:pt x="772" y="1"/>
                  </a:moveTo>
                  <a:lnTo>
                    <a:pt x="0" y="4156"/>
                  </a:lnTo>
                  <a:lnTo>
                    <a:pt x="9658" y="4156"/>
                  </a:lnTo>
                  <a:lnTo>
                    <a:pt x="9826" y="3974"/>
                  </a:lnTo>
                  <a:cubicBezTo>
                    <a:pt x="9826" y="3735"/>
                    <a:pt x="9826" y="3735"/>
                    <a:pt x="9658" y="3735"/>
                  </a:cubicBezTo>
                  <a:lnTo>
                    <a:pt x="941" y="1"/>
                  </a:lnTo>
                  <a:close/>
                </a:path>
              </a:pathLst>
            </a:custGeom>
            <a:solidFill>
              <a:srgbClr val="338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 name="Google Shape;1444;p40">
              <a:extLst>
                <a:ext uri="{FF2B5EF4-FFF2-40B4-BE49-F238E27FC236}">
                  <a16:creationId xmlns:a16="http://schemas.microsoft.com/office/drawing/2014/main" id="{75162A82-614C-A5A8-3DCA-3D9C497E5A6C}"/>
                </a:ext>
              </a:extLst>
            </p:cNvPr>
            <p:cNvSpPr/>
            <p:nvPr/>
          </p:nvSpPr>
          <p:spPr>
            <a:xfrm>
              <a:off x="3154250" y="5225950"/>
              <a:ext cx="75825" cy="162150"/>
            </a:xfrm>
            <a:custGeom>
              <a:avLst/>
              <a:gdLst/>
              <a:ahLst/>
              <a:cxnLst/>
              <a:rect l="l" t="t" r="r" b="b"/>
              <a:pathLst>
                <a:path w="3033" h="6486" extrusionOk="0">
                  <a:moveTo>
                    <a:pt x="927" y="0"/>
                  </a:moveTo>
                  <a:lnTo>
                    <a:pt x="1" y="6486"/>
                  </a:lnTo>
                  <a:lnTo>
                    <a:pt x="3033" y="6486"/>
                  </a:lnTo>
                  <a:lnTo>
                    <a:pt x="2626" y="225"/>
                  </a:lnTo>
                  <a:cubicBezTo>
                    <a:pt x="2457" y="225"/>
                    <a:pt x="927" y="0"/>
                    <a:pt x="927" y="0"/>
                  </a:cubicBezTo>
                  <a:close/>
                </a:path>
              </a:pathLst>
            </a:custGeom>
            <a:solidFill>
              <a:srgbClr val="74D8D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 name="Google Shape;1445;p40">
              <a:extLst>
                <a:ext uri="{FF2B5EF4-FFF2-40B4-BE49-F238E27FC236}">
                  <a16:creationId xmlns:a16="http://schemas.microsoft.com/office/drawing/2014/main" id="{A70021A8-2325-B880-F970-686CB7C101AC}"/>
                </a:ext>
              </a:extLst>
            </p:cNvPr>
            <p:cNvSpPr/>
            <p:nvPr/>
          </p:nvSpPr>
          <p:spPr>
            <a:xfrm>
              <a:off x="4130900" y="5288750"/>
              <a:ext cx="664000" cy="103925"/>
            </a:xfrm>
            <a:custGeom>
              <a:avLst/>
              <a:gdLst/>
              <a:ahLst/>
              <a:cxnLst/>
              <a:rect l="l" t="t" r="r" b="b"/>
              <a:pathLst>
                <a:path w="26560" h="4157" extrusionOk="0">
                  <a:moveTo>
                    <a:pt x="17435" y="1"/>
                  </a:moveTo>
                  <a:lnTo>
                    <a:pt x="16733" y="3735"/>
                  </a:lnTo>
                  <a:lnTo>
                    <a:pt x="1" y="3735"/>
                  </a:lnTo>
                  <a:lnTo>
                    <a:pt x="1" y="3974"/>
                  </a:lnTo>
                  <a:lnTo>
                    <a:pt x="26321" y="4156"/>
                  </a:lnTo>
                  <a:cubicBezTo>
                    <a:pt x="26559" y="4156"/>
                    <a:pt x="26559" y="3974"/>
                    <a:pt x="26559" y="3974"/>
                  </a:cubicBezTo>
                  <a:cubicBezTo>
                    <a:pt x="26559" y="3974"/>
                    <a:pt x="26559" y="3735"/>
                    <a:pt x="26321" y="3735"/>
                  </a:cubicBezTo>
                  <a:cubicBezTo>
                    <a:pt x="26559" y="3735"/>
                    <a:pt x="26321" y="3566"/>
                    <a:pt x="26321" y="3566"/>
                  </a:cubicBezTo>
                  <a:lnTo>
                    <a:pt x="17603" y="1"/>
                  </a:lnTo>
                  <a:close/>
                </a:path>
              </a:pathLst>
            </a:custGeom>
            <a:solidFill>
              <a:srgbClr val="338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 name="Google Shape;1446;p40">
              <a:extLst>
                <a:ext uri="{FF2B5EF4-FFF2-40B4-BE49-F238E27FC236}">
                  <a16:creationId xmlns:a16="http://schemas.microsoft.com/office/drawing/2014/main" id="{5D129F65-57BB-1B19-395F-2B03158554B9}"/>
                </a:ext>
              </a:extLst>
            </p:cNvPr>
            <p:cNvSpPr/>
            <p:nvPr/>
          </p:nvSpPr>
          <p:spPr>
            <a:xfrm>
              <a:off x="3154250" y="5382100"/>
              <a:ext cx="691375" cy="10575"/>
            </a:xfrm>
            <a:custGeom>
              <a:avLst/>
              <a:gdLst/>
              <a:ahLst/>
              <a:cxnLst/>
              <a:rect l="l" t="t" r="r" b="b"/>
              <a:pathLst>
                <a:path w="27655" h="423" extrusionOk="0">
                  <a:moveTo>
                    <a:pt x="1" y="1"/>
                  </a:moveTo>
                  <a:lnTo>
                    <a:pt x="1" y="240"/>
                  </a:lnTo>
                  <a:lnTo>
                    <a:pt x="1" y="422"/>
                  </a:lnTo>
                  <a:lnTo>
                    <a:pt x="27654" y="422"/>
                  </a:lnTo>
                  <a:lnTo>
                    <a:pt x="27654" y="240"/>
                  </a:lnTo>
                  <a:lnTo>
                    <a:pt x="1" y="1"/>
                  </a:lnTo>
                  <a:close/>
                </a:path>
              </a:pathLst>
            </a:custGeom>
            <a:solidFill>
              <a:srgbClr val="338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 name="Google Shape;1447;p40">
              <a:extLst>
                <a:ext uri="{FF2B5EF4-FFF2-40B4-BE49-F238E27FC236}">
                  <a16:creationId xmlns:a16="http://schemas.microsoft.com/office/drawing/2014/main" id="{263C3FF1-EC06-2E55-4AAD-90DB0129960D}"/>
                </a:ext>
              </a:extLst>
            </p:cNvPr>
            <p:cNvSpPr/>
            <p:nvPr/>
          </p:nvSpPr>
          <p:spPr>
            <a:xfrm>
              <a:off x="3101625" y="2832225"/>
              <a:ext cx="938750" cy="2266350"/>
            </a:xfrm>
            <a:custGeom>
              <a:avLst/>
              <a:gdLst/>
              <a:ahLst/>
              <a:cxnLst/>
              <a:rect l="l" t="t" r="r" b="b"/>
              <a:pathLst>
                <a:path w="37550" h="90654" extrusionOk="0">
                  <a:moveTo>
                    <a:pt x="7594" y="0"/>
                  </a:moveTo>
                  <a:cubicBezTo>
                    <a:pt x="7594" y="0"/>
                    <a:pt x="3439" y="49300"/>
                    <a:pt x="0" y="90654"/>
                  </a:cubicBezTo>
                  <a:lnTo>
                    <a:pt x="20705" y="90654"/>
                  </a:lnTo>
                  <a:cubicBezTo>
                    <a:pt x="22572" y="82470"/>
                    <a:pt x="24678" y="74342"/>
                    <a:pt x="25787" y="69949"/>
                  </a:cubicBezTo>
                  <a:cubicBezTo>
                    <a:pt x="31107" y="48191"/>
                    <a:pt x="37550" y="10402"/>
                    <a:pt x="37550" y="10402"/>
                  </a:cubicBezTo>
                  <a:lnTo>
                    <a:pt x="7594" y="0"/>
                  </a:lnTo>
                  <a:close/>
                </a:path>
              </a:pathLst>
            </a:custGeom>
            <a:solidFill>
              <a:srgbClr val="5A25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 name="Google Shape;1448;p40">
              <a:extLst>
                <a:ext uri="{FF2B5EF4-FFF2-40B4-BE49-F238E27FC236}">
                  <a16:creationId xmlns:a16="http://schemas.microsoft.com/office/drawing/2014/main" id="{D51B9978-7F91-1435-86DC-0328E411547B}"/>
                </a:ext>
              </a:extLst>
            </p:cNvPr>
            <p:cNvSpPr/>
            <p:nvPr/>
          </p:nvSpPr>
          <p:spPr>
            <a:xfrm>
              <a:off x="3101625" y="2832225"/>
              <a:ext cx="938750" cy="2266350"/>
            </a:xfrm>
            <a:custGeom>
              <a:avLst/>
              <a:gdLst/>
              <a:ahLst/>
              <a:cxnLst/>
              <a:rect l="l" t="t" r="r" b="b"/>
              <a:pathLst>
                <a:path w="37550" h="90654" extrusionOk="0">
                  <a:moveTo>
                    <a:pt x="7594" y="0"/>
                  </a:moveTo>
                  <a:cubicBezTo>
                    <a:pt x="7594" y="0"/>
                    <a:pt x="3439" y="49300"/>
                    <a:pt x="0" y="90654"/>
                  </a:cubicBezTo>
                  <a:lnTo>
                    <a:pt x="20705" y="90654"/>
                  </a:lnTo>
                  <a:cubicBezTo>
                    <a:pt x="22572" y="82470"/>
                    <a:pt x="24678" y="74342"/>
                    <a:pt x="25787" y="69949"/>
                  </a:cubicBezTo>
                  <a:cubicBezTo>
                    <a:pt x="31107" y="48191"/>
                    <a:pt x="37550" y="10402"/>
                    <a:pt x="37550" y="10402"/>
                  </a:cubicBezTo>
                  <a:lnTo>
                    <a:pt x="7594" y="0"/>
                  </a:lnTo>
                  <a:close/>
                </a:path>
              </a:pathLst>
            </a:custGeom>
            <a:solidFill>
              <a:srgbClr val="000000">
                <a:alpha val="275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 name="Google Shape;1449;p40">
              <a:extLst>
                <a:ext uri="{FF2B5EF4-FFF2-40B4-BE49-F238E27FC236}">
                  <a16:creationId xmlns:a16="http://schemas.microsoft.com/office/drawing/2014/main" id="{F7D00BD9-D271-B45A-9434-20CB1383E5D1}"/>
                </a:ext>
              </a:extLst>
            </p:cNvPr>
            <p:cNvSpPr/>
            <p:nvPr/>
          </p:nvSpPr>
          <p:spPr>
            <a:xfrm>
              <a:off x="3181975" y="2969425"/>
              <a:ext cx="1342350" cy="2129150"/>
            </a:xfrm>
            <a:custGeom>
              <a:avLst/>
              <a:gdLst/>
              <a:ahLst/>
              <a:cxnLst/>
              <a:rect l="l" t="t" r="r" b="b"/>
              <a:pathLst>
                <a:path w="53694" h="85166" extrusionOk="0">
                  <a:moveTo>
                    <a:pt x="39656" y="1"/>
                  </a:moveTo>
                  <a:lnTo>
                    <a:pt x="759" y="1349"/>
                  </a:lnTo>
                  <a:cubicBezTo>
                    <a:pt x="759" y="1349"/>
                    <a:pt x="1" y="13870"/>
                    <a:pt x="6261" y="22405"/>
                  </a:cubicBezTo>
                  <a:cubicBezTo>
                    <a:pt x="8718" y="25619"/>
                    <a:pt x="23162" y="45510"/>
                    <a:pt x="25619" y="50662"/>
                  </a:cubicBezTo>
                  <a:cubicBezTo>
                    <a:pt x="28651" y="57273"/>
                    <a:pt x="30756" y="64292"/>
                    <a:pt x="31879" y="71479"/>
                  </a:cubicBezTo>
                  <a:cubicBezTo>
                    <a:pt x="32455" y="75452"/>
                    <a:pt x="33213" y="80014"/>
                    <a:pt x="34336" y="85166"/>
                  </a:cubicBezTo>
                  <a:lnTo>
                    <a:pt x="53693" y="85166"/>
                  </a:lnTo>
                  <a:cubicBezTo>
                    <a:pt x="53693" y="70960"/>
                    <a:pt x="53286" y="53876"/>
                    <a:pt x="52935" y="49132"/>
                  </a:cubicBezTo>
                  <a:cubicBezTo>
                    <a:pt x="50479" y="27149"/>
                    <a:pt x="39656" y="1"/>
                    <a:pt x="39656" y="1"/>
                  </a:cubicBezTo>
                  <a:close/>
                </a:path>
              </a:pathLst>
            </a:custGeom>
            <a:solidFill>
              <a:srgbClr val="5A25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 name="Google Shape;1450;p40">
              <a:extLst>
                <a:ext uri="{FF2B5EF4-FFF2-40B4-BE49-F238E27FC236}">
                  <a16:creationId xmlns:a16="http://schemas.microsoft.com/office/drawing/2014/main" id="{BBBEA973-3758-361F-2138-F9FE32C9F63E}"/>
                </a:ext>
              </a:extLst>
            </p:cNvPr>
            <p:cNvSpPr/>
            <p:nvPr/>
          </p:nvSpPr>
          <p:spPr>
            <a:xfrm>
              <a:off x="3599950" y="3425750"/>
              <a:ext cx="924375" cy="1506125"/>
            </a:xfrm>
            <a:custGeom>
              <a:avLst/>
              <a:gdLst/>
              <a:ahLst/>
              <a:cxnLst/>
              <a:rect l="l" t="t" r="r" b="b"/>
              <a:pathLst>
                <a:path w="36975" h="60245" extrusionOk="0">
                  <a:moveTo>
                    <a:pt x="562" y="0"/>
                  </a:moveTo>
                  <a:cubicBezTo>
                    <a:pt x="414" y="0"/>
                    <a:pt x="267" y="60"/>
                    <a:pt x="183" y="179"/>
                  </a:cubicBezTo>
                  <a:cubicBezTo>
                    <a:pt x="0" y="347"/>
                    <a:pt x="0" y="698"/>
                    <a:pt x="183" y="937"/>
                  </a:cubicBezTo>
                  <a:cubicBezTo>
                    <a:pt x="183" y="1120"/>
                    <a:pt x="7370" y="8896"/>
                    <a:pt x="14978" y="23453"/>
                  </a:cubicBezTo>
                  <a:cubicBezTo>
                    <a:pt x="23400" y="39835"/>
                    <a:pt x="24046" y="57788"/>
                    <a:pt x="24046" y="59080"/>
                  </a:cubicBezTo>
                  <a:cubicBezTo>
                    <a:pt x="21997" y="59080"/>
                    <a:pt x="19652" y="59080"/>
                    <a:pt x="16845" y="59136"/>
                  </a:cubicBezTo>
                  <a:cubicBezTo>
                    <a:pt x="16494" y="59136"/>
                    <a:pt x="16269" y="59487"/>
                    <a:pt x="16269" y="59726"/>
                  </a:cubicBezTo>
                  <a:cubicBezTo>
                    <a:pt x="16269" y="60077"/>
                    <a:pt x="16494" y="60245"/>
                    <a:pt x="16845" y="60245"/>
                  </a:cubicBezTo>
                  <a:lnTo>
                    <a:pt x="36385" y="60077"/>
                  </a:lnTo>
                  <a:cubicBezTo>
                    <a:pt x="36567" y="60077"/>
                    <a:pt x="36974" y="59726"/>
                    <a:pt x="36974" y="59487"/>
                  </a:cubicBezTo>
                  <a:cubicBezTo>
                    <a:pt x="36974" y="59136"/>
                    <a:pt x="36567" y="58954"/>
                    <a:pt x="36385" y="58954"/>
                  </a:cubicBezTo>
                  <a:lnTo>
                    <a:pt x="25211" y="59080"/>
                  </a:lnTo>
                  <a:cubicBezTo>
                    <a:pt x="25155" y="57676"/>
                    <a:pt x="24509" y="39428"/>
                    <a:pt x="15918" y="22934"/>
                  </a:cubicBezTo>
                  <a:cubicBezTo>
                    <a:pt x="14978" y="21123"/>
                    <a:pt x="14037" y="19424"/>
                    <a:pt x="13167" y="17838"/>
                  </a:cubicBezTo>
                  <a:cubicBezTo>
                    <a:pt x="18136" y="9710"/>
                    <a:pt x="13055" y="937"/>
                    <a:pt x="13055" y="937"/>
                  </a:cubicBezTo>
                  <a:cubicBezTo>
                    <a:pt x="12924" y="766"/>
                    <a:pt x="12706" y="630"/>
                    <a:pt x="12505" y="630"/>
                  </a:cubicBezTo>
                  <a:cubicBezTo>
                    <a:pt x="12426" y="630"/>
                    <a:pt x="12350" y="651"/>
                    <a:pt x="12283" y="698"/>
                  </a:cubicBezTo>
                  <a:cubicBezTo>
                    <a:pt x="11932" y="937"/>
                    <a:pt x="11932" y="1120"/>
                    <a:pt x="12114" y="1470"/>
                  </a:cubicBezTo>
                  <a:cubicBezTo>
                    <a:pt x="12114" y="1470"/>
                    <a:pt x="16564" y="9359"/>
                    <a:pt x="12521" y="16729"/>
                  </a:cubicBezTo>
                  <a:cubicBezTo>
                    <a:pt x="6261" y="6089"/>
                    <a:pt x="941" y="291"/>
                    <a:pt x="941" y="179"/>
                  </a:cubicBezTo>
                  <a:cubicBezTo>
                    <a:pt x="856" y="60"/>
                    <a:pt x="709" y="0"/>
                    <a:pt x="562" y="0"/>
                  </a:cubicBezTo>
                  <a:close/>
                </a:path>
              </a:pathLst>
            </a:custGeom>
            <a:solidFill>
              <a:srgbClr val="FFB43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 name="Google Shape;1451;p40">
              <a:extLst>
                <a:ext uri="{FF2B5EF4-FFF2-40B4-BE49-F238E27FC236}">
                  <a16:creationId xmlns:a16="http://schemas.microsoft.com/office/drawing/2014/main" id="{C2B0139A-B9CD-CA8A-FB99-D848561D21EA}"/>
                </a:ext>
              </a:extLst>
            </p:cNvPr>
            <p:cNvSpPr/>
            <p:nvPr/>
          </p:nvSpPr>
          <p:spPr>
            <a:xfrm>
              <a:off x="3124775" y="4899575"/>
              <a:ext cx="526425" cy="32300"/>
            </a:xfrm>
            <a:custGeom>
              <a:avLst/>
              <a:gdLst/>
              <a:ahLst/>
              <a:cxnLst/>
              <a:rect l="l" t="t" r="r" b="b"/>
              <a:pathLst>
                <a:path w="21057" h="1292" extrusionOk="0">
                  <a:moveTo>
                    <a:pt x="20706" y="1"/>
                  </a:moveTo>
                  <a:lnTo>
                    <a:pt x="590" y="183"/>
                  </a:lnTo>
                  <a:cubicBezTo>
                    <a:pt x="239" y="183"/>
                    <a:pt x="1" y="534"/>
                    <a:pt x="1" y="773"/>
                  </a:cubicBezTo>
                  <a:cubicBezTo>
                    <a:pt x="1" y="1124"/>
                    <a:pt x="239" y="1292"/>
                    <a:pt x="590" y="1292"/>
                  </a:cubicBezTo>
                  <a:lnTo>
                    <a:pt x="20706" y="1124"/>
                  </a:lnTo>
                  <a:cubicBezTo>
                    <a:pt x="20888" y="1124"/>
                    <a:pt x="21057" y="941"/>
                    <a:pt x="21057" y="534"/>
                  </a:cubicBezTo>
                  <a:cubicBezTo>
                    <a:pt x="21057" y="183"/>
                    <a:pt x="20888" y="1"/>
                    <a:pt x="20706" y="1"/>
                  </a:cubicBezTo>
                  <a:close/>
                </a:path>
              </a:pathLst>
            </a:custGeom>
            <a:solidFill>
              <a:srgbClr val="FFB43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 name="Google Shape;1452;p40">
              <a:extLst>
                <a:ext uri="{FF2B5EF4-FFF2-40B4-BE49-F238E27FC236}">
                  <a16:creationId xmlns:a16="http://schemas.microsoft.com/office/drawing/2014/main" id="{F2FFF76E-A1E3-478E-5A2E-116AB7F2D4E7}"/>
                </a:ext>
              </a:extLst>
            </p:cNvPr>
            <p:cNvSpPr/>
            <p:nvPr/>
          </p:nvSpPr>
          <p:spPr>
            <a:xfrm>
              <a:off x="3804875" y="1939600"/>
              <a:ext cx="947550" cy="919625"/>
            </a:xfrm>
            <a:custGeom>
              <a:avLst/>
              <a:gdLst/>
              <a:ahLst/>
              <a:cxnLst/>
              <a:rect l="l" t="t" r="r" b="b"/>
              <a:pathLst>
                <a:path w="37902" h="36785" extrusionOk="0">
                  <a:moveTo>
                    <a:pt x="18944" y="0"/>
                  </a:moveTo>
                  <a:cubicBezTo>
                    <a:pt x="13333" y="0"/>
                    <a:pt x="7825" y="2674"/>
                    <a:pt x="4156" y="7504"/>
                  </a:cubicBezTo>
                  <a:cubicBezTo>
                    <a:pt x="3974" y="7799"/>
                    <a:pt x="3735" y="8094"/>
                    <a:pt x="3566" y="8389"/>
                  </a:cubicBezTo>
                  <a:cubicBezTo>
                    <a:pt x="3384" y="8683"/>
                    <a:pt x="3216" y="8978"/>
                    <a:pt x="3033" y="9203"/>
                  </a:cubicBezTo>
                  <a:cubicBezTo>
                    <a:pt x="647" y="13302"/>
                    <a:pt x="1" y="17976"/>
                    <a:pt x="998" y="22370"/>
                  </a:cubicBezTo>
                  <a:cubicBezTo>
                    <a:pt x="1110" y="22833"/>
                    <a:pt x="1222" y="23240"/>
                    <a:pt x="1349" y="23717"/>
                  </a:cubicBezTo>
                  <a:cubicBezTo>
                    <a:pt x="2570" y="27690"/>
                    <a:pt x="5082" y="31312"/>
                    <a:pt x="8830" y="33824"/>
                  </a:cubicBezTo>
                  <a:cubicBezTo>
                    <a:pt x="11978" y="35825"/>
                    <a:pt x="15483" y="36784"/>
                    <a:pt x="18945" y="36784"/>
                  </a:cubicBezTo>
                  <a:cubicBezTo>
                    <a:pt x="21459" y="36784"/>
                    <a:pt x="23950" y="36278"/>
                    <a:pt x="26265" y="35298"/>
                  </a:cubicBezTo>
                  <a:cubicBezTo>
                    <a:pt x="26672" y="35116"/>
                    <a:pt x="27135" y="34877"/>
                    <a:pt x="27598" y="34653"/>
                  </a:cubicBezTo>
                  <a:cubicBezTo>
                    <a:pt x="30237" y="33249"/>
                    <a:pt x="32511" y="31199"/>
                    <a:pt x="34266" y="28504"/>
                  </a:cubicBezTo>
                  <a:cubicBezTo>
                    <a:pt x="35263" y="27044"/>
                    <a:pt x="35965" y="25528"/>
                    <a:pt x="36498" y="23942"/>
                  </a:cubicBezTo>
                  <a:lnTo>
                    <a:pt x="36498" y="23886"/>
                  </a:lnTo>
                  <a:cubicBezTo>
                    <a:pt x="36723" y="23072"/>
                    <a:pt x="36961" y="22243"/>
                    <a:pt x="37073" y="21429"/>
                  </a:cubicBezTo>
                  <a:cubicBezTo>
                    <a:pt x="37902" y="16699"/>
                    <a:pt x="36793" y="11842"/>
                    <a:pt x="33985" y="7925"/>
                  </a:cubicBezTo>
                  <a:cubicBezTo>
                    <a:pt x="33747" y="7574"/>
                    <a:pt x="33508" y="7223"/>
                    <a:pt x="33213" y="6929"/>
                  </a:cubicBezTo>
                  <a:cubicBezTo>
                    <a:pt x="32048" y="5469"/>
                    <a:pt x="30644" y="4177"/>
                    <a:pt x="28946" y="3068"/>
                  </a:cubicBezTo>
                  <a:cubicBezTo>
                    <a:pt x="26728" y="1538"/>
                    <a:pt x="24215" y="612"/>
                    <a:pt x="21703" y="205"/>
                  </a:cubicBezTo>
                  <a:cubicBezTo>
                    <a:pt x="21057" y="135"/>
                    <a:pt x="20467" y="78"/>
                    <a:pt x="19822" y="22"/>
                  </a:cubicBezTo>
                  <a:cubicBezTo>
                    <a:pt x="19529" y="8"/>
                    <a:pt x="19236" y="0"/>
                    <a:pt x="18944" y="0"/>
                  </a:cubicBezTo>
                  <a:close/>
                </a:path>
              </a:pathLst>
            </a:custGeom>
            <a:solidFill>
              <a:srgbClr val="FE5F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 name="Google Shape;1453;p40">
              <a:extLst>
                <a:ext uri="{FF2B5EF4-FFF2-40B4-BE49-F238E27FC236}">
                  <a16:creationId xmlns:a16="http://schemas.microsoft.com/office/drawing/2014/main" id="{92E11E2E-B9B5-80A4-7FB5-E110F5459F46}"/>
                </a:ext>
              </a:extLst>
            </p:cNvPr>
            <p:cNvSpPr/>
            <p:nvPr/>
          </p:nvSpPr>
          <p:spPr>
            <a:xfrm>
              <a:off x="3829800" y="1940150"/>
              <a:ext cx="901925" cy="881925"/>
            </a:xfrm>
            <a:custGeom>
              <a:avLst/>
              <a:gdLst/>
              <a:ahLst/>
              <a:cxnLst/>
              <a:rect l="l" t="t" r="r" b="b"/>
              <a:pathLst>
                <a:path w="36077" h="35277" extrusionOk="0">
                  <a:moveTo>
                    <a:pt x="18825" y="0"/>
                  </a:moveTo>
                  <a:lnTo>
                    <a:pt x="18825" y="0"/>
                  </a:lnTo>
                  <a:cubicBezTo>
                    <a:pt x="21113" y="3159"/>
                    <a:pt x="21983" y="6205"/>
                    <a:pt x="21520" y="8956"/>
                  </a:cubicBezTo>
                  <a:cubicBezTo>
                    <a:pt x="17281" y="7309"/>
                    <a:pt x="13267" y="6773"/>
                    <a:pt x="9859" y="6773"/>
                  </a:cubicBezTo>
                  <a:cubicBezTo>
                    <a:pt x="7195" y="6773"/>
                    <a:pt x="4902" y="7100"/>
                    <a:pt x="3159" y="7482"/>
                  </a:cubicBezTo>
                  <a:cubicBezTo>
                    <a:pt x="2977" y="7777"/>
                    <a:pt x="2738" y="8072"/>
                    <a:pt x="2569" y="8367"/>
                  </a:cubicBezTo>
                  <a:cubicBezTo>
                    <a:pt x="2387" y="8661"/>
                    <a:pt x="2219" y="8956"/>
                    <a:pt x="2036" y="9181"/>
                  </a:cubicBezTo>
                  <a:cubicBezTo>
                    <a:pt x="3782" y="8705"/>
                    <a:pt x="6578" y="8132"/>
                    <a:pt x="10011" y="8132"/>
                  </a:cubicBezTo>
                  <a:cubicBezTo>
                    <a:pt x="13257" y="8132"/>
                    <a:pt x="17074" y="8644"/>
                    <a:pt x="21113" y="10234"/>
                  </a:cubicBezTo>
                  <a:lnTo>
                    <a:pt x="21113" y="10290"/>
                  </a:lnTo>
                  <a:cubicBezTo>
                    <a:pt x="18418" y="17603"/>
                    <a:pt x="5433" y="21169"/>
                    <a:pt x="1" y="22348"/>
                  </a:cubicBezTo>
                  <a:cubicBezTo>
                    <a:pt x="113" y="22811"/>
                    <a:pt x="225" y="23218"/>
                    <a:pt x="352" y="23695"/>
                  </a:cubicBezTo>
                  <a:cubicBezTo>
                    <a:pt x="5545" y="22643"/>
                    <a:pt x="17014" y="19484"/>
                    <a:pt x="21337" y="12929"/>
                  </a:cubicBezTo>
                  <a:cubicBezTo>
                    <a:pt x="21688" y="12227"/>
                    <a:pt x="22039" y="11525"/>
                    <a:pt x="22390" y="10767"/>
                  </a:cubicBezTo>
                  <a:cubicBezTo>
                    <a:pt x="24145" y="11581"/>
                    <a:pt x="25899" y="12522"/>
                    <a:pt x="27654" y="13743"/>
                  </a:cubicBezTo>
                  <a:cubicBezTo>
                    <a:pt x="24973" y="20888"/>
                    <a:pt x="24973" y="30363"/>
                    <a:pt x="25268" y="35276"/>
                  </a:cubicBezTo>
                  <a:cubicBezTo>
                    <a:pt x="25675" y="35094"/>
                    <a:pt x="26138" y="34855"/>
                    <a:pt x="26601" y="34631"/>
                  </a:cubicBezTo>
                  <a:cubicBezTo>
                    <a:pt x="26433" y="29774"/>
                    <a:pt x="26489" y="21169"/>
                    <a:pt x="28777" y="14627"/>
                  </a:cubicBezTo>
                  <a:cubicBezTo>
                    <a:pt x="31051" y="16494"/>
                    <a:pt x="34855" y="20411"/>
                    <a:pt x="35501" y="23864"/>
                  </a:cubicBezTo>
                  <a:cubicBezTo>
                    <a:pt x="35726" y="23050"/>
                    <a:pt x="35964" y="22221"/>
                    <a:pt x="36076" y="21407"/>
                  </a:cubicBezTo>
                  <a:cubicBezTo>
                    <a:pt x="34504" y="17898"/>
                    <a:pt x="31051" y="14627"/>
                    <a:pt x="29296" y="13280"/>
                  </a:cubicBezTo>
                  <a:cubicBezTo>
                    <a:pt x="30237" y="11062"/>
                    <a:pt x="31402" y="9181"/>
                    <a:pt x="32988" y="7903"/>
                  </a:cubicBezTo>
                  <a:cubicBezTo>
                    <a:pt x="32750" y="7552"/>
                    <a:pt x="32511" y="7201"/>
                    <a:pt x="32216" y="6907"/>
                  </a:cubicBezTo>
                  <a:cubicBezTo>
                    <a:pt x="30532" y="8254"/>
                    <a:pt x="29184" y="10234"/>
                    <a:pt x="28188" y="12465"/>
                  </a:cubicBezTo>
                  <a:cubicBezTo>
                    <a:pt x="26377" y="11230"/>
                    <a:pt x="24566" y="10234"/>
                    <a:pt x="22811" y="9476"/>
                  </a:cubicBezTo>
                  <a:cubicBezTo>
                    <a:pt x="23513" y="6612"/>
                    <a:pt x="22811" y="3510"/>
                    <a:pt x="20706" y="183"/>
                  </a:cubicBezTo>
                  <a:cubicBezTo>
                    <a:pt x="20060" y="113"/>
                    <a:pt x="19470" y="56"/>
                    <a:pt x="18825" y="0"/>
                  </a:cubicBezTo>
                  <a:close/>
                </a:path>
              </a:pathLst>
            </a:custGeom>
            <a:solidFill>
              <a:srgbClr val="FE5F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 name="Google Shape;1454;p40">
              <a:extLst>
                <a:ext uri="{FF2B5EF4-FFF2-40B4-BE49-F238E27FC236}">
                  <a16:creationId xmlns:a16="http://schemas.microsoft.com/office/drawing/2014/main" id="{FC8B993F-7D64-29A3-1C85-C46A90CCACBD}"/>
                </a:ext>
              </a:extLst>
            </p:cNvPr>
            <p:cNvSpPr/>
            <p:nvPr/>
          </p:nvSpPr>
          <p:spPr>
            <a:xfrm>
              <a:off x="3829800" y="1940150"/>
              <a:ext cx="901925" cy="881925"/>
            </a:xfrm>
            <a:custGeom>
              <a:avLst/>
              <a:gdLst/>
              <a:ahLst/>
              <a:cxnLst/>
              <a:rect l="l" t="t" r="r" b="b"/>
              <a:pathLst>
                <a:path w="36077" h="35277" extrusionOk="0">
                  <a:moveTo>
                    <a:pt x="18825" y="0"/>
                  </a:moveTo>
                  <a:lnTo>
                    <a:pt x="18825" y="0"/>
                  </a:lnTo>
                  <a:cubicBezTo>
                    <a:pt x="21113" y="3159"/>
                    <a:pt x="21983" y="6205"/>
                    <a:pt x="21520" y="8956"/>
                  </a:cubicBezTo>
                  <a:cubicBezTo>
                    <a:pt x="17281" y="7309"/>
                    <a:pt x="13267" y="6773"/>
                    <a:pt x="9859" y="6773"/>
                  </a:cubicBezTo>
                  <a:cubicBezTo>
                    <a:pt x="7195" y="6773"/>
                    <a:pt x="4902" y="7100"/>
                    <a:pt x="3159" y="7482"/>
                  </a:cubicBezTo>
                  <a:cubicBezTo>
                    <a:pt x="2977" y="7777"/>
                    <a:pt x="2738" y="8072"/>
                    <a:pt x="2569" y="8367"/>
                  </a:cubicBezTo>
                  <a:cubicBezTo>
                    <a:pt x="2387" y="8661"/>
                    <a:pt x="2219" y="8956"/>
                    <a:pt x="2036" y="9181"/>
                  </a:cubicBezTo>
                  <a:cubicBezTo>
                    <a:pt x="3782" y="8705"/>
                    <a:pt x="6578" y="8132"/>
                    <a:pt x="10011" y="8132"/>
                  </a:cubicBezTo>
                  <a:cubicBezTo>
                    <a:pt x="13257" y="8132"/>
                    <a:pt x="17074" y="8644"/>
                    <a:pt x="21113" y="10234"/>
                  </a:cubicBezTo>
                  <a:lnTo>
                    <a:pt x="21113" y="10290"/>
                  </a:lnTo>
                  <a:cubicBezTo>
                    <a:pt x="18418" y="17603"/>
                    <a:pt x="5433" y="21169"/>
                    <a:pt x="1" y="22348"/>
                  </a:cubicBezTo>
                  <a:cubicBezTo>
                    <a:pt x="113" y="22811"/>
                    <a:pt x="225" y="23218"/>
                    <a:pt x="352" y="23695"/>
                  </a:cubicBezTo>
                  <a:cubicBezTo>
                    <a:pt x="5545" y="22643"/>
                    <a:pt x="17014" y="19484"/>
                    <a:pt x="21337" y="12929"/>
                  </a:cubicBezTo>
                  <a:cubicBezTo>
                    <a:pt x="21688" y="12227"/>
                    <a:pt x="22039" y="11525"/>
                    <a:pt x="22390" y="10767"/>
                  </a:cubicBezTo>
                  <a:cubicBezTo>
                    <a:pt x="24145" y="11581"/>
                    <a:pt x="25899" y="12522"/>
                    <a:pt x="27654" y="13743"/>
                  </a:cubicBezTo>
                  <a:cubicBezTo>
                    <a:pt x="24973" y="20888"/>
                    <a:pt x="24973" y="30363"/>
                    <a:pt x="25268" y="35276"/>
                  </a:cubicBezTo>
                  <a:cubicBezTo>
                    <a:pt x="25675" y="35094"/>
                    <a:pt x="26138" y="34855"/>
                    <a:pt x="26601" y="34631"/>
                  </a:cubicBezTo>
                  <a:cubicBezTo>
                    <a:pt x="26433" y="29774"/>
                    <a:pt x="26489" y="21169"/>
                    <a:pt x="28777" y="14627"/>
                  </a:cubicBezTo>
                  <a:cubicBezTo>
                    <a:pt x="31051" y="16494"/>
                    <a:pt x="34855" y="20411"/>
                    <a:pt x="35501" y="23864"/>
                  </a:cubicBezTo>
                  <a:cubicBezTo>
                    <a:pt x="35726" y="23050"/>
                    <a:pt x="35964" y="22221"/>
                    <a:pt x="36076" y="21407"/>
                  </a:cubicBezTo>
                  <a:cubicBezTo>
                    <a:pt x="34504" y="17898"/>
                    <a:pt x="31051" y="14627"/>
                    <a:pt x="29296" y="13280"/>
                  </a:cubicBezTo>
                  <a:cubicBezTo>
                    <a:pt x="30237" y="11062"/>
                    <a:pt x="31402" y="9181"/>
                    <a:pt x="32988" y="7903"/>
                  </a:cubicBezTo>
                  <a:cubicBezTo>
                    <a:pt x="32750" y="7552"/>
                    <a:pt x="32511" y="7201"/>
                    <a:pt x="32216" y="6907"/>
                  </a:cubicBezTo>
                  <a:cubicBezTo>
                    <a:pt x="30532" y="8254"/>
                    <a:pt x="29184" y="10234"/>
                    <a:pt x="28188" y="12465"/>
                  </a:cubicBezTo>
                  <a:cubicBezTo>
                    <a:pt x="26377" y="11230"/>
                    <a:pt x="24566" y="10234"/>
                    <a:pt x="22811" y="9476"/>
                  </a:cubicBezTo>
                  <a:cubicBezTo>
                    <a:pt x="23513" y="6612"/>
                    <a:pt x="22811" y="3510"/>
                    <a:pt x="20706" y="183"/>
                  </a:cubicBezTo>
                  <a:cubicBezTo>
                    <a:pt x="20060" y="113"/>
                    <a:pt x="19470" y="56"/>
                    <a:pt x="18825" y="0"/>
                  </a:cubicBezTo>
                  <a:close/>
                </a:path>
              </a:pathLst>
            </a:custGeom>
            <a:solidFill>
              <a:srgbClr val="000000">
                <a:alpha val="98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 name="Google Shape;1455;p40">
              <a:extLst>
                <a:ext uri="{FF2B5EF4-FFF2-40B4-BE49-F238E27FC236}">
                  <a16:creationId xmlns:a16="http://schemas.microsoft.com/office/drawing/2014/main" id="{CD608C47-46E1-B778-A94C-32FD5EAFC687}"/>
                </a:ext>
              </a:extLst>
            </p:cNvPr>
            <p:cNvSpPr/>
            <p:nvPr/>
          </p:nvSpPr>
          <p:spPr>
            <a:xfrm>
              <a:off x="4558000" y="2510425"/>
              <a:ext cx="211975" cy="216925"/>
            </a:xfrm>
            <a:custGeom>
              <a:avLst/>
              <a:gdLst/>
              <a:ahLst/>
              <a:cxnLst/>
              <a:rect l="l" t="t" r="r" b="b"/>
              <a:pathLst>
                <a:path w="8479" h="8677" extrusionOk="0">
                  <a:moveTo>
                    <a:pt x="6598" y="0"/>
                  </a:moveTo>
                  <a:cubicBezTo>
                    <a:pt x="6597" y="0"/>
                    <a:pt x="5671" y="758"/>
                    <a:pt x="4324" y="3566"/>
                  </a:cubicBezTo>
                  <a:cubicBezTo>
                    <a:pt x="3242" y="5608"/>
                    <a:pt x="3225" y="5901"/>
                    <a:pt x="2688" y="5901"/>
                  </a:cubicBezTo>
                  <a:cubicBezTo>
                    <a:pt x="2472" y="5901"/>
                    <a:pt x="2171" y="5854"/>
                    <a:pt x="1685" y="5854"/>
                  </a:cubicBezTo>
                  <a:cubicBezTo>
                    <a:pt x="0" y="5854"/>
                    <a:pt x="1685" y="8479"/>
                    <a:pt x="1685" y="8479"/>
                  </a:cubicBezTo>
                  <a:cubicBezTo>
                    <a:pt x="1685" y="8479"/>
                    <a:pt x="1873" y="8677"/>
                    <a:pt x="2293" y="8677"/>
                  </a:cubicBezTo>
                  <a:cubicBezTo>
                    <a:pt x="2897" y="8677"/>
                    <a:pt x="3981" y="8266"/>
                    <a:pt x="5671" y="6261"/>
                  </a:cubicBezTo>
                  <a:cubicBezTo>
                    <a:pt x="8478" y="2639"/>
                    <a:pt x="6598" y="0"/>
                    <a:pt x="6598" y="0"/>
                  </a:cubicBezTo>
                  <a:close/>
                </a:path>
              </a:pathLst>
            </a:custGeom>
            <a:solidFill>
              <a:srgbClr val="E2875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 name="Google Shape;1456;p40">
              <a:extLst>
                <a:ext uri="{FF2B5EF4-FFF2-40B4-BE49-F238E27FC236}">
                  <a16:creationId xmlns:a16="http://schemas.microsoft.com/office/drawing/2014/main" id="{29A2B78C-C0CE-5F1C-D8A0-9227F8254535}"/>
                </a:ext>
              </a:extLst>
            </p:cNvPr>
            <p:cNvSpPr/>
            <p:nvPr/>
          </p:nvSpPr>
          <p:spPr>
            <a:xfrm>
              <a:off x="3784175" y="1389500"/>
              <a:ext cx="568900" cy="1324125"/>
            </a:xfrm>
            <a:custGeom>
              <a:avLst/>
              <a:gdLst/>
              <a:ahLst/>
              <a:cxnLst/>
              <a:rect l="l" t="t" r="r" b="b"/>
              <a:pathLst>
                <a:path w="22756" h="52965" extrusionOk="0">
                  <a:moveTo>
                    <a:pt x="4896" y="0"/>
                  </a:moveTo>
                  <a:cubicBezTo>
                    <a:pt x="4785" y="0"/>
                    <a:pt x="4674" y="10"/>
                    <a:pt x="4563" y="30"/>
                  </a:cubicBezTo>
                  <a:cubicBezTo>
                    <a:pt x="3805" y="30"/>
                    <a:pt x="3398" y="451"/>
                    <a:pt x="3398" y="451"/>
                  </a:cubicBezTo>
                  <a:lnTo>
                    <a:pt x="2878" y="451"/>
                  </a:lnTo>
                  <a:cubicBezTo>
                    <a:pt x="1" y="4592"/>
                    <a:pt x="22755" y="52965"/>
                    <a:pt x="22755" y="52965"/>
                  </a:cubicBezTo>
                  <a:cubicBezTo>
                    <a:pt x="22755" y="52965"/>
                    <a:pt x="21408" y="36822"/>
                    <a:pt x="21239" y="35713"/>
                  </a:cubicBezTo>
                  <a:cubicBezTo>
                    <a:pt x="17842" y="13309"/>
                    <a:pt x="9658" y="3483"/>
                    <a:pt x="7202" y="1026"/>
                  </a:cubicBezTo>
                  <a:cubicBezTo>
                    <a:pt x="6534" y="519"/>
                    <a:pt x="5723" y="0"/>
                    <a:pt x="4896" y="0"/>
                  </a:cubicBezTo>
                  <a:close/>
                </a:path>
              </a:pathLst>
            </a:custGeom>
            <a:solidFill>
              <a:srgbClr val="FFB43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 name="Google Shape;1457;p40">
              <a:extLst>
                <a:ext uri="{FF2B5EF4-FFF2-40B4-BE49-F238E27FC236}">
                  <a16:creationId xmlns:a16="http://schemas.microsoft.com/office/drawing/2014/main" id="{EDC69E92-26C7-ED21-FEB1-8B7BF65FC197}"/>
                </a:ext>
              </a:extLst>
            </p:cNvPr>
            <p:cNvSpPr/>
            <p:nvPr/>
          </p:nvSpPr>
          <p:spPr>
            <a:xfrm>
              <a:off x="3528350" y="1263200"/>
              <a:ext cx="389200" cy="412375"/>
            </a:xfrm>
            <a:custGeom>
              <a:avLst/>
              <a:gdLst/>
              <a:ahLst/>
              <a:cxnLst/>
              <a:rect l="l" t="t" r="r" b="b"/>
              <a:pathLst>
                <a:path w="15568" h="16495" extrusionOk="0">
                  <a:moveTo>
                    <a:pt x="2457" y="0"/>
                  </a:moveTo>
                  <a:lnTo>
                    <a:pt x="1348" y="6078"/>
                  </a:lnTo>
                  <a:lnTo>
                    <a:pt x="1" y="14557"/>
                  </a:lnTo>
                  <a:lnTo>
                    <a:pt x="14796" y="16494"/>
                  </a:lnTo>
                  <a:lnTo>
                    <a:pt x="15568" y="351"/>
                  </a:lnTo>
                  <a:lnTo>
                    <a:pt x="2457" y="0"/>
                  </a:lnTo>
                  <a:close/>
                </a:path>
              </a:pathLst>
            </a:custGeom>
            <a:solidFill>
              <a:srgbClr val="E2875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 name="Google Shape;1458;p40">
              <a:extLst>
                <a:ext uri="{FF2B5EF4-FFF2-40B4-BE49-F238E27FC236}">
                  <a16:creationId xmlns:a16="http://schemas.microsoft.com/office/drawing/2014/main" id="{B0877B3F-A679-D332-7AB9-5201DAB45EC1}"/>
                </a:ext>
              </a:extLst>
            </p:cNvPr>
            <p:cNvSpPr/>
            <p:nvPr/>
          </p:nvSpPr>
          <p:spPr>
            <a:xfrm>
              <a:off x="3556075" y="1263200"/>
              <a:ext cx="361475" cy="184250"/>
            </a:xfrm>
            <a:custGeom>
              <a:avLst/>
              <a:gdLst/>
              <a:ahLst/>
              <a:cxnLst/>
              <a:rect l="l" t="t" r="r" b="b"/>
              <a:pathLst>
                <a:path w="14459" h="7370" extrusionOk="0">
                  <a:moveTo>
                    <a:pt x="1348" y="0"/>
                  </a:moveTo>
                  <a:lnTo>
                    <a:pt x="239" y="6078"/>
                  </a:lnTo>
                  <a:lnTo>
                    <a:pt x="1" y="7370"/>
                  </a:lnTo>
                  <a:cubicBezTo>
                    <a:pt x="12002" y="5671"/>
                    <a:pt x="14459" y="351"/>
                    <a:pt x="14459" y="351"/>
                  </a:cubicBezTo>
                  <a:lnTo>
                    <a:pt x="1348" y="0"/>
                  </a:lnTo>
                  <a:close/>
                </a:path>
              </a:pathLst>
            </a:custGeom>
            <a:solidFill>
              <a:srgbClr val="000000">
                <a:alpha val="98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 name="Google Shape;1459;p40">
              <a:extLst>
                <a:ext uri="{FF2B5EF4-FFF2-40B4-BE49-F238E27FC236}">
                  <a16:creationId xmlns:a16="http://schemas.microsoft.com/office/drawing/2014/main" id="{FF28B7B4-C20D-B9B8-B0AA-7D1BE88B0A2B}"/>
                </a:ext>
              </a:extLst>
            </p:cNvPr>
            <p:cNvSpPr/>
            <p:nvPr/>
          </p:nvSpPr>
          <p:spPr>
            <a:xfrm>
              <a:off x="2792800" y="1578300"/>
              <a:ext cx="607125" cy="1069700"/>
            </a:xfrm>
            <a:custGeom>
              <a:avLst/>
              <a:gdLst/>
              <a:ahLst/>
              <a:cxnLst/>
              <a:rect l="l" t="t" r="r" b="b"/>
              <a:pathLst>
                <a:path w="24285" h="42788" extrusionOk="0">
                  <a:moveTo>
                    <a:pt x="21922" y="1"/>
                  </a:moveTo>
                  <a:cubicBezTo>
                    <a:pt x="16905" y="1"/>
                    <a:pt x="5463" y="1023"/>
                    <a:pt x="3285" y="10151"/>
                  </a:cubicBezTo>
                  <a:cubicBezTo>
                    <a:pt x="1938" y="14881"/>
                    <a:pt x="590" y="20552"/>
                    <a:pt x="239" y="27992"/>
                  </a:cubicBezTo>
                  <a:cubicBezTo>
                    <a:pt x="0" y="33074"/>
                    <a:pt x="2527" y="41033"/>
                    <a:pt x="10472" y="42788"/>
                  </a:cubicBezTo>
                  <a:lnTo>
                    <a:pt x="17673" y="40093"/>
                  </a:lnTo>
                  <a:lnTo>
                    <a:pt x="24285" y="86"/>
                  </a:lnTo>
                  <a:cubicBezTo>
                    <a:pt x="24285" y="86"/>
                    <a:pt x="23371" y="1"/>
                    <a:pt x="21922" y="1"/>
                  </a:cubicBezTo>
                  <a:close/>
                </a:path>
              </a:pathLst>
            </a:custGeom>
            <a:solidFill>
              <a:srgbClr val="01A0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 name="Google Shape;1460;p40">
              <a:extLst>
                <a:ext uri="{FF2B5EF4-FFF2-40B4-BE49-F238E27FC236}">
                  <a16:creationId xmlns:a16="http://schemas.microsoft.com/office/drawing/2014/main" id="{D1DF6F7D-2580-7A49-A0E5-BC02B2658973}"/>
                </a:ext>
              </a:extLst>
            </p:cNvPr>
            <p:cNvSpPr/>
            <p:nvPr/>
          </p:nvSpPr>
          <p:spPr>
            <a:xfrm>
              <a:off x="2812100" y="1458925"/>
              <a:ext cx="549575" cy="702025"/>
            </a:xfrm>
            <a:custGeom>
              <a:avLst/>
              <a:gdLst/>
              <a:ahLst/>
              <a:cxnLst/>
              <a:rect l="l" t="t" r="r" b="b"/>
              <a:pathLst>
                <a:path w="21983" h="28081" extrusionOk="0">
                  <a:moveTo>
                    <a:pt x="16846" y="1"/>
                  </a:moveTo>
                  <a:cubicBezTo>
                    <a:pt x="14485" y="1"/>
                    <a:pt x="12153" y="638"/>
                    <a:pt x="10051" y="1815"/>
                  </a:cubicBezTo>
                  <a:cubicBezTo>
                    <a:pt x="2106" y="6377"/>
                    <a:pt x="0" y="21537"/>
                    <a:pt x="576" y="23811"/>
                  </a:cubicBezTo>
                  <a:cubicBezTo>
                    <a:pt x="1091" y="25894"/>
                    <a:pt x="1954" y="28081"/>
                    <a:pt x="3282" y="28081"/>
                  </a:cubicBezTo>
                  <a:cubicBezTo>
                    <a:pt x="4381" y="28081"/>
                    <a:pt x="5796" y="26585"/>
                    <a:pt x="7595" y="22295"/>
                  </a:cubicBezTo>
                  <a:cubicBezTo>
                    <a:pt x="9700" y="17200"/>
                    <a:pt x="16901" y="4510"/>
                    <a:pt x="16901" y="4510"/>
                  </a:cubicBezTo>
                  <a:lnTo>
                    <a:pt x="21983" y="1057"/>
                  </a:lnTo>
                  <a:cubicBezTo>
                    <a:pt x="20307" y="340"/>
                    <a:pt x="18569" y="1"/>
                    <a:pt x="16846" y="1"/>
                  </a:cubicBezTo>
                  <a:close/>
                </a:path>
              </a:pathLst>
            </a:custGeom>
            <a:solidFill>
              <a:srgbClr val="EF41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 name="Google Shape;1461;p40">
              <a:extLst>
                <a:ext uri="{FF2B5EF4-FFF2-40B4-BE49-F238E27FC236}">
                  <a16:creationId xmlns:a16="http://schemas.microsoft.com/office/drawing/2014/main" id="{8136219A-1739-8EC7-1105-AAC987731DA6}"/>
                </a:ext>
              </a:extLst>
            </p:cNvPr>
            <p:cNvSpPr/>
            <p:nvPr/>
          </p:nvSpPr>
          <p:spPr>
            <a:xfrm>
              <a:off x="2902650" y="1536900"/>
              <a:ext cx="598000" cy="935625"/>
            </a:xfrm>
            <a:custGeom>
              <a:avLst/>
              <a:gdLst/>
              <a:ahLst/>
              <a:cxnLst/>
              <a:rect l="l" t="t" r="r" b="b"/>
              <a:pathLst>
                <a:path w="23920" h="37425" extrusionOk="0">
                  <a:moveTo>
                    <a:pt x="16791" y="1"/>
                  </a:moveTo>
                  <a:cubicBezTo>
                    <a:pt x="9613" y="1"/>
                    <a:pt x="6261" y="7062"/>
                    <a:pt x="6261" y="7062"/>
                  </a:cubicBezTo>
                  <a:cubicBezTo>
                    <a:pt x="1516" y="15428"/>
                    <a:pt x="0" y="35488"/>
                    <a:pt x="0" y="35488"/>
                  </a:cubicBezTo>
                  <a:lnTo>
                    <a:pt x="16494" y="37425"/>
                  </a:lnTo>
                  <a:cubicBezTo>
                    <a:pt x="20298" y="33031"/>
                    <a:pt x="23920" y="32456"/>
                    <a:pt x="23920" y="32456"/>
                  </a:cubicBezTo>
                  <a:lnTo>
                    <a:pt x="22572" y="1391"/>
                  </a:lnTo>
                  <a:cubicBezTo>
                    <a:pt x="20424" y="401"/>
                    <a:pt x="18499" y="1"/>
                    <a:pt x="16791" y="1"/>
                  </a:cubicBezTo>
                  <a:close/>
                </a:path>
              </a:pathLst>
            </a:custGeom>
            <a:solidFill>
              <a:srgbClr val="FD7DA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 name="Google Shape;1462;p40">
              <a:extLst>
                <a:ext uri="{FF2B5EF4-FFF2-40B4-BE49-F238E27FC236}">
                  <a16:creationId xmlns:a16="http://schemas.microsoft.com/office/drawing/2014/main" id="{D07DA4FF-E92E-3449-4808-A28091ED177E}"/>
                </a:ext>
              </a:extLst>
            </p:cNvPr>
            <p:cNvSpPr/>
            <p:nvPr/>
          </p:nvSpPr>
          <p:spPr>
            <a:xfrm>
              <a:off x="2822275" y="1458925"/>
              <a:ext cx="634500" cy="1269450"/>
            </a:xfrm>
            <a:custGeom>
              <a:avLst/>
              <a:gdLst/>
              <a:ahLst/>
              <a:cxnLst/>
              <a:rect l="l" t="t" r="r" b="b"/>
              <a:pathLst>
                <a:path w="25380" h="50778" extrusionOk="0">
                  <a:moveTo>
                    <a:pt x="19398" y="0"/>
                  </a:moveTo>
                  <a:cubicBezTo>
                    <a:pt x="14200" y="0"/>
                    <a:pt x="7013" y="3380"/>
                    <a:pt x="3805" y="20414"/>
                  </a:cubicBezTo>
                  <a:cubicBezTo>
                    <a:pt x="3805" y="20414"/>
                    <a:pt x="1348" y="28023"/>
                    <a:pt x="576" y="36150"/>
                  </a:cubicBezTo>
                  <a:cubicBezTo>
                    <a:pt x="1" y="42060"/>
                    <a:pt x="4156" y="47324"/>
                    <a:pt x="9827" y="48489"/>
                  </a:cubicBezTo>
                  <a:lnTo>
                    <a:pt x="22572" y="50777"/>
                  </a:lnTo>
                  <a:lnTo>
                    <a:pt x="25380" y="1464"/>
                  </a:lnTo>
                  <a:cubicBezTo>
                    <a:pt x="25380" y="1464"/>
                    <a:pt x="22820" y="0"/>
                    <a:pt x="19398" y="0"/>
                  </a:cubicBezTo>
                  <a:close/>
                </a:path>
              </a:pathLst>
            </a:custGeom>
            <a:solidFill>
              <a:srgbClr val="74D8D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 name="Google Shape;1463;p40">
              <a:extLst>
                <a:ext uri="{FF2B5EF4-FFF2-40B4-BE49-F238E27FC236}">
                  <a16:creationId xmlns:a16="http://schemas.microsoft.com/office/drawing/2014/main" id="{87BCA007-9F55-8DF4-5A4A-3CB797425986}"/>
                </a:ext>
              </a:extLst>
            </p:cNvPr>
            <p:cNvSpPr/>
            <p:nvPr/>
          </p:nvSpPr>
          <p:spPr>
            <a:xfrm>
              <a:off x="3120575" y="1415150"/>
              <a:ext cx="1308650" cy="2025125"/>
            </a:xfrm>
            <a:custGeom>
              <a:avLst/>
              <a:gdLst/>
              <a:ahLst/>
              <a:cxnLst/>
              <a:rect l="l" t="t" r="r" b="b"/>
              <a:pathLst>
                <a:path w="52346" h="81005" extrusionOk="0">
                  <a:moveTo>
                    <a:pt x="17421" y="0"/>
                  </a:moveTo>
                  <a:cubicBezTo>
                    <a:pt x="0" y="21758"/>
                    <a:pt x="2106" y="68264"/>
                    <a:pt x="2106" y="68264"/>
                  </a:cubicBezTo>
                  <a:cubicBezTo>
                    <a:pt x="1516" y="80013"/>
                    <a:pt x="24088" y="80364"/>
                    <a:pt x="24088" y="80364"/>
                  </a:cubicBezTo>
                  <a:cubicBezTo>
                    <a:pt x="27767" y="80803"/>
                    <a:pt x="30907" y="81005"/>
                    <a:pt x="33588" y="81005"/>
                  </a:cubicBezTo>
                  <a:cubicBezTo>
                    <a:pt x="47364" y="81005"/>
                    <a:pt x="49005" y="75685"/>
                    <a:pt x="49299" y="69963"/>
                  </a:cubicBezTo>
                  <a:cubicBezTo>
                    <a:pt x="52345" y="25970"/>
                    <a:pt x="31696" y="2232"/>
                    <a:pt x="31696" y="2232"/>
                  </a:cubicBezTo>
                  <a:cubicBezTo>
                    <a:pt x="31095" y="3748"/>
                    <a:pt x="29812" y="4305"/>
                    <a:pt x="28251" y="4305"/>
                  </a:cubicBezTo>
                  <a:cubicBezTo>
                    <a:pt x="23911" y="4305"/>
                    <a:pt x="17421" y="0"/>
                    <a:pt x="17421" y="0"/>
                  </a:cubicBezTo>
                  <a:close/>
                </a:path>
              </a:pathLst>
            </a:custGeom>
            <a:solidFill>
              <a:srgbClr val="338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 name="Google Shape;1464;p40">
              <a:extLst>
                <a:ext uri="{FF2B5EF4-FFF2-40B4-BE49-F238E27FC236}">
                  <a16:creationId xmlns:a16="http://schemas.microsoft.com/office/drawing/2014/main" id="{1C0ECA88-B08A-E9BF-5C1A-C88816C29FB5}"/>
                </a:ext>
              </a:extLst>
            </p:cNvPr>
            <p:cNvSpPr/>
            <p:nvPr/>
          </p:nvSpPr>
          <p:spPr>
            <a:xfrm>
              <a:off x="3173200" y="1485325"/>
              <a:ext cx="350975" cy="587850"/>
            </a:xfrm>
            <a:custGeom>
              <a:avLst/>
              <a:gdLst/>
              <a:ahLst/>
              <a:cxnLst/>
              <a:rect l="l" t="t" r="r" b="b"/>
              <a:pathLst>
                <a:path w="14039" h="23514" extrusionOk="0">
                  <a:moveTo>
                    <a:pt x="14038" y="1"/>
                  </a:moveTo>
                  <a:lnTo>
                    <a:pt x="14038" y="1"/>
                  </a:lnTo>
                  <a:cubicBezTo>
                    <a:pt x="14038" y="1"/>
                    <a:pt x="8297" y="408"/>
                    <a:pt x="7946" y="759"/>
                  </a:cubicBezTo>
                  <a:cubicBezTo>
                    <a:pt x="7946" y="759"/>
                    <a:pt x="3033" y="6669"/>
                    <a:pt x="1" y="23513"/>
                  </a:cubicBezTo>
                  <a:lnTo>
                    <a:pt x="10402" y="5153"/>
                  </a:lnTo>
                  <a:cubicBezTo>
                    <a:pt x="10402" y="5153"/>
                    <a:pt x="11343" y="3454"/>
                    <a:pt x="14038" y="1"/>
                  </a:cubicBezTo>
                  <a:close/>
                </a:path>
              </a:pathLst>
            </a:custGeom>
            <a:solidFill>
              <a:srgbClr val="FFB43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Google Shape;1465;p40">
              <a:extLst>
                <a:ext uri="{FF2B5EF4-FFF2-40B4-BE49-F238E27FC236}">
                  <a16:creationId xmlns:a16="http://schemas.microsoft.com/office/drawing/2014/main" id="{FDF95628-CB5B-929C-445D-F11D50547E0C}"/>
                </a:ext>
              </a:extLst>
            </p:cNvPr>
            <p:cNvSpPr/>
            <p:nvPr/>
          </p:nvSpPr>
          <p:spPr>
            <a:xfrm>
              <a:off x="3173200" y="1485325"/>
              <a:ext cx="350975" cy="587850"/>
            </a:xfrm>
            <a:custGeom>
              <a:avLst/>
              <a:gdLst/>
              <a:ahLst/>
              <a:cxnLst/>
              <a:rect l="l" t="t" r="r" b="b"/>
              <a:pathLst>
                <a:path w="14039" h="23514" extrusionOk="0">
                  <a:moveTo>
                    <a:pt x="14038" y="1"/>
                  </a:moveTo>
                  <a:lnTo>
                    <a:pt x="14038" y="1"/>
                  </a:lnTo>
                  <a:cubicBezTo>
                    <a:pt x="14038" y="1"/>
                    <a:pt x="8297" y="408"/>
                    <a:pt x="7946" y="759"/>
                  </a:cubicBezTo>
                  <a:cubicBezTo>
                    <a:pt x="7946" y="759"/>
                    <a:pt x="3033" y="6669"/>
                    <a:pt x="1" y="23513"/>
                  </a:cubicBezTo>
                  <a:lnTo>
                    <a:pt x="10402" y="5153"/>
                  </a:lnTo>
                  <a:cubicBezTo>
                    <a:pt x="10402" y="5153"/>
                    <a:pt x="11343" y="3454"/>
                    <a:pt x="14038" y="1"/>
                  </a:cubicBezTo>
                  <a:close/>
                </a:path>
              </a:pathLst>
            </a:custGeom>
            <a:solidFill>
              <a:srgbClr val="000000">
                <a:alpha val="98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Google Shape;1466;p40">
              <a:extLst>
                <a:ext uri="{FF2B5EF4-FFF2-40B4-BE49-F238E27FC236}">
                  <a16:creationId xmlns:a16="http://schemas.microsoft.com/office/drawing/2014/main" id="{293E3740-1CB6-B9D8-E08C-B39DE828DAA8}"/>
                </a:ext>
              </a:extLst>
            </p:cNvPr>
            <p:cNvSpPr/>
            <p:nvPr/>
          </p:nvSpPr>
          <p:spPr>
            <a:xfrm>
              <a:off x="2902650" y="1447425"/>
              <a:ext cx="465000" cy="1156725"/>
            </a:xfrm>
            <a:custGeom>
              <a:avLst/>
              <a:gdLst/>
              <a:ahLst/>
              <a:cxnLst/>
              <a:rect l="l" t="t" r="r" b="b"/>
              <a:pathLst>
                <a:path w="18600" h="46269" extrusionOk="0">
                  <a:moveTo>
                    <a:pt x="18010" y="1"/>
                  </a:moveTo>
                  <a:cubicBezTo>
                    <a:pt x="17841" y="1"/>
                    <a:pt x="11174" y="941"/>
                    <a:pt x="7777" y="9294"/>
                  </a:cubicBezTo>
                  <a:cubicBezTo>
                    <a:pt x="4913" y="16144"/>
                    <a:pt x="0" y="32806"/>
                    <a:pt x="941" y="45917"/>
                  </a:cubicBezTo>
                  <a:cubicBezTo>
                    <a:pt x="941" y="46086"/>
                    <a:pt x="1109" y="46268"/>
                    <a:pt x="1348" y="46268"/>
                  </a:cubicBezTo>
                  <a:lnTo>
                    <a:pt x="1516" y="46268"/>
                  </a:lnTo>
                  <a:cubicBezTo>
                    <a:pt x="1699" y="46268"/>
                    <a:pt x="1867" y="46086"/>
                    <a:pt x="1867" y="45917"/>
                  </a:cubicBezTo>
                  <a:cubicBezTo>
                    <a:pt x="758" y="32806"/>
                    <a:pt x="5910" y="16495"/>
                    <a:pt x="8535" y="9715"/>
                  </a:cubicBezTo>
                  <a:cubicBezTo>
                    <a:pt x="11749" y="1699"/>
                    <a:pt x="18010" y="759"/>
                    <a:pt x="18192" y="759"/>
                  </a:cubicBezTo>
                  <a:cubicBezTo>
                    <a:pt x="18361" y="759"/>
                    <a:pt x="18599" y="590"/>
                    <a:pt x="18599" y="408"/>
                  </a:cubicBezTo>
                  <a:cubicBezTo>
                    <a:pt x="18599" y="239"/>
                    <a:pt x="18192" y="1"/>
                    <a:pt x="18010" y="1"/>
                  </a:cubicBezTo>
                  <a:close/>
                </a:path>
              </a:pathLst>
            </a:custGeom>
            <a:solidFill>
              <a:srgbClr val="01A0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 name="Google Shape;1467;p40">
              <a:extLst>
                <a:ext uri="{FF2B5EF4-FFF2-40B4-BE49-F238E27FC236}">
                  <a16:creationId xmlns:a16="http://schemas.microsoft.com/office/drawing/2014/main" id="{62187CB1-FA7B-6180-CC33-C36F98BF02C4}"/>
                </a:ext>
              </a:extLst>
            </p:cNvPr>
            <p:cNvSpPr/>
            <p:nvPr/>
          </p:nvSpPr>
          <p:spPr>
            <a:xfrm>
              <a:off x="3187600" y="1439475"/>
              <a:ext cx="800150" cy="1475200"/>
            </a:xfrm>
            <a:custGeom>
              <a:avLst/>
              <a:gdLst/>
              <a:ahLst/>
              <a:cxnLst/>
              <a:rect l="l" t="t" r="r" b="b"/>
              <a:pathLst>
                <a:path w="32006" h="59008" extrusionOk="0">
                  <a:moveTo>
                    <a:pt x="12783" y="1"/>
                  </a:moveTo>
                  <a:cubicBezTo>
                    <a:pt x="10066" y="1"/>
                    <a:pt x="6087" y="2289"/>
                    <a:pt x="3748" y="9261"/>
                  </a:cubicBezTo>
                  <a:cubicBezTo>
                    <a:pt x="3748" y="9261"/>
                    <a:pt x="6278" y="3940"/>
                    <a:pt x="10005" y="3940"/>
                  </a:cubicBezTo>
                  <a:cubicBezTo>
                    <a:pt x="10849" y="3940"/>
                    <a:pt x="11753" y="4213"/>
                    <a:pt x="12704" y="4881"/>
                  </a:cubicBezTo>
                  <a:cubicBezTo>
                    <a:pt x="18782" y="8854"/>
                    <a:pt x="24046" y="21192"/>
                    <a:pt x="26741" y="41322"/>
                  </a:cubicBezTo>
                  <a:cubicBezTo>
                    <a:pt x="27499" y="46586"/>
                    <a:pt x="24285" y="51724"/>
                    <a:pt x="19133" y="53254"/>
                  </a:cubicBezTo>
                  <a:cubicBezTo>
                    <a:pt x="17669" y="53644"/>
                    <a:pt x="16143" y="53806"/>
                    <a:pt x="14621" y="53806"/>
                  </a:cubicBezTo>
                  <a:cubicBezTo>
                    <a:pt x="7273" y="53806"/>
                    <a:pt x="0" y="50039"/>
                    <a:pt x="0" y="50039"/>
                  </a:cubicBezTo>
                  <a:lnTo>
                    <a:pt x="0" y="55121"/>
                  </a:lnTo>
                  <a:cubicBezTo>
                    <a:pt x="0" y="55121"/>
                    <a:pt x="3451" y="59007"/>
                    <a:pt x="10274" y="59007"/>
                  </a:cubicBezTo>
                  <a:cubicBezTo>
                    <a:pt x="12775" y="59007"/>
                    <a:pt x="15730" y="58485"/>
                    <a:pt x="19133" y="57058"/>
                  </a:cubicBezTo>
                  <a:cubicBezTo>
                    <a:pt x="32005" y="51555"/>
                    <a:pt x="31654" y="43189"/>
                    <a:pt x="31654" y="43189"/>
                  </a:cubicBezTo>
                  <a:cubicBezTo>
                    <a:pt x="31654" y="43189"/>
                    <a:pt x="30882" y="8685"/>
                    <a:pt x="14389" y="319"/>
                  </a:cubicBezTo>
                  <a:cubicBezTo>
                    <a:pt x="13939" y="116"/>
                    <a:pt x="13393" y="1"/>
                    <a:pt x="12783" y="1"/>
                  </a:cubicBezTo>
                  <a:close/>
                </a:path>
              </a:pathLst>
            </a:custGeom>
            <a:solidFill>
              <a:srgbClr val="FFB43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 name="Google Shape;1468;p40">
              <a:extLst>
                <a:ext uri="{FF2B5EF4-FFF2-40B4-BE49-F238E27FC236}">
                  <a16:creationId xmlns:a16="http://schemas.microsoft.com/office/drawing/2014/main" id="{387D51B6-AC01-ABA4-1296-2D2C238C1968}"/>
                </a:ext>
              </a:extLst>
            </p:cNvPr>
            <p:cNvSpPr/>
            <p:nvPr/>
          </p:nvSpPr>
          <p:spPr>
            <a:xfrm>
              <a:off x="3490450" y="2448550"/>
              <a:ext cx="222175" cy="195825"/>
            </a:xfrm>
            <a:custGeom>
              <a:avLst/>
              <a:gdLst/>
              <a:ahLst/>
              <a:cxnLst/>
              <a:rect l="l" t="t" r="r" b="b"/>
              <a:pathLst>
                <a:path w="8887" h="7833" extrusionOk="0">
                  <a:moveTo>
                    <a:pt x="4529" y="0"/>
                  </a:moveTo>
                  <a:cubicBezTo>
                    <a:pt x="3980" y="0"/>
                    <a:pt x="3414" y="117"/>
                    <a:pt x="2864" y="369"/>
                  </a:cubicBezTo>
                  <a:cubicBezTo>
                    <a:pt x="941" y="1127"/>
                    <a:pt x="1" y="3584"/>
                    <a:pt x="941" y="5465"/>
                  </a:cubicBezTo>
                  <a:cubicBezTo>
                    <a:pt x="1521" y="6937"/>
                    <a:pt x="3096" y="7833"/>
                    <a:pt x="4665" y="7833"/>
                  </a:cubicBezTo>
                  <a:cubicBezTo>
                    <a:pt x="5146" y="7833"/>
                    <a:pt x="5627" y="7749"/>
                    <a:pt x="6079" y="7571"/>
                  </a:cubicBezTo>
                  <a:cubicBezTo>
                    <a:pt x="7960" y="6630"/>
                    <a:pt x="8886" y="4342"/>
                    <a:pt x="7960" y="2236"/>
                  </a:cubicBezTo>
                  <a:cubicBezTo>
                    <a:pt x="7395" y="870"/>
                    <a:pt x="6026" y="0"/>
                    <a:pt x="4529" y="0"/>
                  </a:cubicBezTo>
                  <a:close/>
                </a:path>
              </a:pathLst>
            </a:custGeom>
            <a:solidFill>
              <a:srgbClr val="FFA49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 name="Google Shape;1469;p40">
              <a:extLst>
                <a:ext uri="{FF2B5EF4-FFF2-40B4-BE49-F238E27FC236}">
                  <a16:creationId xmlns:a16="http://schemas.microsoft.com/office/drawing/2014/main" id="{E05EB0E9-7EDC-38C6-E70B-06082D4F18D2}"/>
                </a:ext>
              </a:extLst>
            </p:cNvPr>
            <p:cNvSpPr/>
            <p:nvPr/>
          </p:nvSpPr>
          <p:spPr>
            <a:xfrm>
              <a:off x="3562050" y="2159475"/>
              <a:ext cx="473775" cy="473800"/>
            </a:xfrm>
            <a:custGeom>
              <a:avLst/>
              <a:gdLst/>
              <a:ahLst/>
              <a:cxnLst/>
              <a:rect l="l" t="t" r="r" b="b"/>
              <a:pathLst>
                <a:path w="18951" h="18952" extrusionOk="0">
                  <a:moveTo>
                    <a:pt x="18435" y="7927"/>
                  </a:moveTo>
                  <a:lnTo>
                    <a:pt x="18435" y="7927"/>
                  </a:lnTo>
                  <a:cubicBezTo>
                    <a:pt x="18417" y="7943"/>
                    <a:pt x="18400" y="7960"/>
                    <a:pt x="18361" y="7960"/>
                  </a:cubicBezTo>
                  <a:lnTo>
                    <a:pt x="18435" y="7927"/>
                  </a:lnTo>
                  <a:close/>
                  <a:moveTo>
                    <a:pt x="8886" y="1"/>
                  </a:moveTo>
                  <a:cubicBezTo>
                    <a:pt x="9068" y="1292"/>
                    <a:pt x="8535" y="3215"/>
                    <a:pt x="7777" y="5265"/>
                  </a:cubicBezTo>
                  <a:cubicBezTo>
                    <a:pt x="7201" y="6430"/>
                    <a:pt x="6612" y="7370"/>
                    <a:pt x="5854" y="8535"/>
                  </a:cubicBezTo>
                  <a:cubicBezTo>
                    <a:pt x="5798" y="8606"/>
                    <a:pt x="5727" y="8662"/>
                    <a:pt x="5727" y="8718"/>
                  </a:cubicBezTo>
                  <a:cubicBezTo>
                    <a:pt x="4043" y="10065"/>
                    <a:pt x="2106" y="11118"/>
                    <a:pt x="0" y="11932"/>
                  </a:cubicBezTo>
                  <a:lnTo>
                    <a:pt x="3215" y="18951"/>
                  </a:lnTo>
                  <a:cubicBezTo>
                    <a:pt x="6724" y="17379"/>
                    <a:pt x="13925" y="14038"/>
                    <a:pt x="15146" y="12340"/>
                  </a:cubicBezTo>
                  <a:cubicBezTo>
                    <a:pt x="15792" y="12171"/>
                    <a:pt x="16606" y="11989"/>
                    <a:pt x="17603" y="11764"/>
                  </a:cubicBezTo>
                  <a:cubicBezTo>
                    <a:pt x="18010" y="11525"/>
                    <a:pt x="18193" y="11343"/>
                    <a:pt x="18361" y="10992"/>
                  </a:cubicBezTo>
                  <a:cubicBezTo>
                    <a:pt x="18543" y="10585"/>
                    <a:pt x="18543" y="10234"/>
                    <a:pt x="18361" y="9827"/>
                  </a:cubicBezTo>
                  <a:cubicBezTo>
                    <a:pt x="18305" y="9715"/>
                    <a:pt x="18249" y="9588"/>
                    <a:pt x="18136" y="9476"/>
                  </a:cubicBezTo>
                  <a:lnTo>
                    <a:pt x="18193" y="9476"/>
                  </a:lnTo>
                  <a:cubicBezTo>
                    <a:pt x="18543" y="9237"/>
                    <a:pt x="18782" y="9069"/>
                    <a:pt x="18951" y="8718"/>
                  </a:cubicBezTo>
                  <a:cubicBezTo>
                    <a:pt x="18951" y="8311"/>
                    <a:pt x="18951" y="8128"/>
                    <a:pt x="18782" y="7777"/>
                  </a:cubicBezTo>
                  <a:cubicBezTo>
                    <a:pt x="18656" y="7553"/>
                    <a:pt x="18487" y="7426"/>
                    <a:pt x="18361" y="7314"/>
                  </a:cubicBezTo>
                  <a:cubicBezTo>
                    <a:pt x="18712" y="6851"/>
                    <a:pt x="18894" y="6205"/>
                    <a:pt x="18782" y="5672"/>
                  </a:cubicBezTo>
                  <a:cubicBezTo>
                    <a:pt x="18543" y="5265"/>
                    <a:pt x="18193" y="4914"/>
                    <a:pt x="17785" y="4914"/>
                  </a:cubicBezTo>
                  <a:cubicBezTo>
                    <a:pt x="17610" y="4830"/>
                    <a:pt x="17375" y="4787"/>
                    <a:pt x="17140" y="4787"/>
                  </a:cubicBezTo>
                  <a:cubicBezTo>
                    <a:pt x="16905" y="4787"/>
                    <a:pt x="16669" y="4830"/>
                    <a:pt x="16494" y="4914"/>
                  </a:cubicBezTo>
                  <a:lnTo>
                    <a:pt x="16494" y="4745"/>
                  </a:lnTo>
                  <a:cubicBezTo>
                    <a:pt x="16494" y="4156"/>
                    <a:pt x="16087" y="3566"/>
                    <a:pt x="15736" y="3215"/>
                  </a:cubicBezTo>
                  <a:cubicBezTo>
                    <a:pt x="15441" y="3131"/>
                    <a:pt x="15150" y="3089"/>
                    <a:pt x="14866" y="3089"/>
                  </a:cubicBezTo>
                  <a:cubicBezTo>
                    <a:pt x="14581" y="3089"/>
                    <a:pt x="14304" y="3131"/>
                    <a:pt x="14037" y="3215"/>
                  </a:cubicBezTo>
                  <a:cubicBezTo>
                    <a:pt x="12816" y="3861"/>
                    <a:pt x="11581" y="4619"/>
                    <a:pt x="10711" y="5321"/>
                  </a:cubicBezTo>
                  <a:cubicBezTo>
                    <a:pt x="10767" y="4970"/>
                    <a:pt x="10767" y="4745"/>
                    <a:pt x="10767" y="4745"/>
                  </a:cubicBezTo>
                  <a:cubicBezTo>
                    <a:pt x="10767" y="4745"/>
                    <a:pt x="11525" y="2457"/>
                    <a:pt x="10416" y="352"/>
                  </a:cubicBezTo>
                  <a:cubicBezTo>
                    <a:pt x="10065" y="1"/>
                    <a:pt x="9307" y="1"/>
                    <a:pt x="8886" y="1"/>
                  </a:cubicBezTo>
                  <a:close/>
                </a:path>
              </a:pathLst>
            </a:custGeom>
            <a:solidFill>
              <a:srgbClr val="E2875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 name="Google Shape;1470;p40">
              <a:extLst>
                <a:ext uri="{FF2B5EF4-FFF2-40B4-BE49-F238E27FC236}">
                  <a16:creationId xmlns:a16="http://schemas.microsoft.com/office/drawing/2014/main" id="{9C8ACC25-94B5-1556-B9AF-90954C9AB54C}"/>
                </a:ext>
              </a:extLst>
            </p:cNvPr>
            <p:cNvSpPr/>
            <p:nvPr/>
          </p:nvSpPr>
          <p:spPr>
            <a:xfrm>
              <a:off x="3016700" y="1523900"/>
              <a:ext cx="748550" cy="1280600"/>
            </a:xfrm>
            <a:custGeom>
              <a:avLst/>
              <a:gdLst/>
              <a:ahLst/>
              <a:cxnLst/>
              <a:rect l="l" t="t" r="r" b="b"/>
              <a:pathLst>
                <a:path w="29942" h="51224" extrusionOk="0">
                  <a:moveTo>
                    <a:pt x="20677" y="1"/>
                  </a:moveTo>
                  <a:cubicBezTo>
                    <a:pt x="18511" y="1"/>
                    <a:pt x="16382" y="1171"/>
                    <a:pt x="14978" y="3202"/>
                  </a:cubicBezTo>
                  <a:cubicBezTo>
                    <a:pt x="0" y="26533"/>
                    <a:pt x="3397" y="43027"/>
                    <a:pt x="3397" y="43027"/>
                  </a:cubicBezTo>
                  <a:cubicBezTo>
                    <a:pt x="4155" y="50635"/>
                    <a:pt x="8310" y="50803"/>
                    <a:pt x="8310" y="50803"/>
                  </a:cubicBezTo>
                  <a:cubicBezTo>
                    <a:pt x="9529" y="51092"/>
                    <a:pt x="10747" y="51223"/>
                    <a:pt x="11954" y="51223"/>
                  </a:cubicBezTo>
                  <a:cubicBezTo>
                    <a:pt x="18853" y="51223"/>
                    <a:pt x="25414" y="46936"/>
                    <a:pt x="29942" y="43209"/>
                  </a:cubicBezTo>
                  <a:cubicBezTo>
                    <a:pt x="29773" y="42451"/>
                    <a:pt x="29591" y="41679"/>
                    <a:pt x="29366" y="40752"/>
                  </a:cubicBezTo>
                  <a:cubicBezTo>
                    <a:pt x="28594" y="38113"/>
                    <a:pt x="28075" y="35432"/>
                    <a:pt x="27668" y="32625"/>
                  </a:cubicBezTo>
                  <a:lnTo>
                    <a:pt x="18951" y="35081"/>
                  </a:lnTo>
                  <a:cubicBezTo>
                    <a:pt x="25969" y="22911"/>
                    <a:pt x="27485" y="16650"/>
                    <a:pt x="28243" y="11569"/>
                  </a:cubicBezTo>
                  <a:cubicBezTo>
                    <a:pt x="28426" y="10979"/>
                    <a:pt x="28426" y="10221"/>
                    <a:pt x="28426" y="9688"/>
                  </a:cubicBezTo>
                  <a:cubicBezTo>
                    <a:pt x="28833" y="4901"/>
                    <a:pt x="26559" y="2262"/>
                    <a:pt x="23864" y="914"/>
                  </a:cubicBezTo>
                  <a:cubicBezTo>
                    <a:pt x="22849" y="293"/>
                    <a:pt x="21758" y="1"/>
                    <a:pt x="20677" y="1"/>
                  </a:cubicBezTo>
                  <a:close/>
                </a:path>
              </a:pathLst>
            </a:custGeom>
            <a:solidFill>
              <a:srgbClr val="338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 name="Google Shape;1471;p40">
              <a:extLst>
                <a:ext uri="{FF2B5EF4-FFF2-40B4-BE49-F238E27FC236}">
                  <a16:creationId xmlns:a16="http://schemas.microsoft.com/office/drawing/2014/main" id="{8D9BF216-3EB0-3A93-5F20-41585B5C9A66}"/>
                </a:ext>
              </a:extLst>
            </p:cNvPr>
            <p:cNvSpPr/>
            <p:nvPr/>
          </p:nvSpPr>
          <p:spPr>
            <a:xfrm>
              <a:off x="3543100" y="2057525"/>
              <a:ext cx="165300" cy="328675"/>
            </a:xfrm>
            <a:custGeom>
              <a:avLst/>
              <a:gdLst/>
              <a:ahLst/>
              <a:cxnLst/>
              <a:rect l="l" t="t" r="r" b="b"/>
              <a:pathLst>
                <a:path w="6612" h="13147" extrusionOk="0">
                  <a:moveTo>
                    <a:pt x="4158" y="0"/>
                  </a:moveTo>
                  <a:cubicBezTo>
                    <a:pt x="4054" y="0"/>
                    <a:pt x="3973" y="106"/>
                    <a:pt x="3973" y="106"/>
                  </a:cubicBezTo>
                  <a:cubicBezTo>
                    <a:pt x="3804" y="457"/>
                    <a:pt x="0" y="8234"/>
                    <a:pt x="169" y="12038"/>
                  </a:cubicBezTo>
                  <a:cubicBezTo>
                    <a:pt x="169" y="12389"/>
                    <a:pt x="351" y="12613"/>
                    <a:pt x="520" y="12796"/>
                  </a:cubicBezTo>
                  <a:cubicBezTo>
                    <a:pt x="941" y="12964"/>
                    <a:pt x="1516" y="13147"/>
                    <a:pt x="2050" y="13147"/>
                  </a:cubicBezTo>
                  <a:cubicBezTo>
                    <a:pt x="3804" y="13147"/>
                    <a:pt x="6022" y="12389"/>
                    <a:pt x="6429" y="12389"/>
                  </a:cubicBezTo>
                  <a:cubicBezTo>
                    <a:pt x="6429" y="12389"/>
                    <a:pt x="6612" y="12206"/>
                    <a:pt x="6612" y="12038"/>
                  </a:cubicBezTo>
                  <a:cubicBezTo>
                    <a:pt x="6429" y="11855"/>
                    <a:pt x="6429" y="11855"/>
                    <a:pt x="6261" y="11855"/>
                  </a:cubicBezTo>
                  <a:cubicBezTo>
                    <a:pt x="5388" y="12115"/>
                    <a:pt x="3400" y="12598"/>
                    <a:pt x="2051" y="12598"/>
                  </a:cubicBezTo>
                  <a:cubicBezTo>
                    <a:pt x="1577" y="12598"/>
                    <a:pt x="1181" y="12538"/>
                    <a:pt x="941" y="12389"/>
                  </a:cubicBezTo>
                  <a:cubicBezTo>
                    <a:pt x="758" y="12206"/>
                    <a:pt x="758" y="12206"/>
                    <a:pt x="758" y="12038"/>
                  </a:cubicBezTo>
                  <a:cubicBezTo>
                    <a:pt x="520" y="8402"/>
                    <a:pt x="4324" y="457"/>
                    <a:pt x="4324" y="457"/>
                  </a:cubicBezTo>
                  <a:cubicBezTo>
                    <a:pt x="4562" y="275"/>
                    <a:pt x="4562" y="106"/>
                    <a:pt x="4324" y="106"/>
                  </a:cubicBezTo>
                  <a:cubicBezTo>
                    <a:pt x="4267" y="27"/>
                    <a:pt x="4210" y="0"/>
                    <a:pt x="4158" y="0"/>
                  </a:cubicBezTo>
                  <a:close/>
                </a:path>
              </a:pathLst>
            </a:custGeom>
            <a:solidFill>
              <a:srgbClr val="5A25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 name="Google Shape;1472;p40">
              <a:extLst>
                <a:ext uri="{FF2B5EF4-FFF2-40B4-BE49-F238E27FC236}">
                  <a16:creationId xmlns:a16="http://schemas.microsoft.com/office/drawing/2014/main" id="{B22CC512-7F20-14D0-6B40-F6EA8A1FB3C2}"/>
                </a:ext>
              </a:extLst>
            </p:cNvPr>
            <p:cNvSpPr/>
            <p:nvPr/>
          </p:nvSpPr>
          <p:spPr>
            <a:xfrm>
              <a:off x="3215675" y="237450"/>
              <a:ext cx="1000175" cy="865200"/>
            </a:xfrm>
            <a:custGeom>
              <a:avLst/>
              <a:gdLst/>
              <a:ahLst/>
              <a:cxnLst/>
              <a:rect l="l" t="t" r="r" b="b"/>
              <a:pathLst>
                <a:path w="40007" h="34608" extrusionOk="0">
                  <a:moveTo>
                    <a:pt x="24420" y="1"/>
                  </a:moveTo>
                  <a:cubicBezTo>
                    <a:pt x="22492" y="1"/>
                    <a:pt x="20490" y="779"/>
                    <a:pt x="19119" y="2315"/>
                  </a:cubicBezTo>
                  <a:cubicBezTo>
                    <a:pt x="18179" y="3298"/>
                    <a:pt x="17421" y="4828"/>
                    <a:pt x="16143" y="5179"/>
                  </a:cubicBezTo>
                  <a:cubicBezTo>
                    <a:pt x="15887" y="5247"/>
                    <a:pt x="15637" y="5276"/>
                    <a:pt x="15389" y="5276"/>
                  </a:cubicBezTo>
                  <a:cubicBezTo>
                    <a:pt x="14158" y="5276"/>
                    <a:pt x="13012" y="4561"/>
                    <a:pt x="11750" y="4421"/>
                  </a:cubicBezTo>
                  <a:cubicBezTo>
                    <a:pt x="11323" y="4313"/>
                    <a:pt x="10893" y="4261"/>
                    <a:pt x="10466" y="4261"/>
                  </a:cubicBezTo>
                  <a:cubicBezTo>
                    <a:pt x="7851" y="4261"/>
                    <a:pt x="5383" y="6207"/>
                    <a:pt x="4731" y="8983"/>
                  </a:cubicBezTo>
                  <a:cubicBezTo>
                    <a:pt x="4141" y="11088"/>
                    <a:pt x="4562" y="13306"/>
                    <a:pt x="3790" y="15412"/>
                  </a:cubicBezTo>
                  <a:cubicBezTo>
                    <a:pt x="3032" y="18276"/>
                    <a:pt x="351" y="20143"/>
                    <a:pt x="169" y="23189"/>
                  </a:cubicBezTo>
                  <a:cubicBezTo>
                    <a:pt x="0" y="23947"/>
                    <a:pt x="0" y="24887"/>
                    <a:pt x="169" y="25645"/>
                  </a:cubicBezTo>
                  <a:cubicBezTo>
                    <a:pt x="1109" y="29856"/>
                    <a:pt x="3973" y="33422"/>
                    <a:pt x="7595" y="34362"/>
                  </a:cubicBezTo>
                  <a:cubicBezTo>
                    <a:pt x="8226" y="34528"/>
                    <a:pt x="8868" y="34608"/>
                    <a:pt x="9505" y="34608"/>
                  </a:cubicBezTo>
                  <a:cubicBezTo>
                    <a:pt x="12706" y="34608"/>
                    <a:pt x="15805" y="32591"/>
                    <a:pt x="17070" y="29267"/>
                  </a:cubicBezTo>
                  <a:cubicBezTo>
                    <a:pt x="17828" y="26993"/>
                    <a:pt x="17659" y="24354"/>
                    <a:pt x="18768" y="22248"/>
                  </a:cubicBezTo>
                  <a:cubicBezTo>
                    <a:pt x="19709" y="20325"/>
                    <a:pt x="21632" y="19034"/>
                    <a:pt x="23681" y="18627"/>
                  </a:cubicBezTo>
                  <a:cubicBezTo>
                    <a:pt x="24807" y="18423"/>
                    <a:pt x="25965" y="18337"/>
                    <a:pt x="27119" y="18337"/>
                  </a:cubicBezTo>
                  <a:cubicBezTo>
                    <a:pt x="27950" y="18337"/>
                    <a:pt x="28779" y="18382"/>
                    <a:pt x="29591" y="18458"/>
                  </a:cubicBezTo>
                  <a:cubicBezTo>
                    <a:pt x="29934" y="18503"/>
                    <a:pt x="30309" y="18536"/>
                    <a:pt x="30690" y="18536"/>
                  </a:cubicBezTo>
                  <a:cubicBezTo>
                    <a:pt x="31723" y="18536"/>
                    <a:pt x="32797" y="18293"/>
                    <a:pt x="33363" y="17388"/>
                  </a:cubicBezTo>
                  <a:lnTo>
                    <a:pt x="33363" y="17388"/>
                  </a:lnTo>
                  <a:cubicBezTo>
                    <a:pt x="33726" y="17418"/>
                    <a:pt x="34081" y="17435"/>
                    <a:pt x="34430" y="17435"/>
                  </a:cubicBezTo>
                  <a:cubicBezTo>
                    <a:pt x="35504" y="17435"/>
                    <a:pt x="36524" y="17268"/>
                    <a:pt x="37550" y="16760"/>
                  </a:cubicBezTo>
                  <a:cubicBezTo>
                    <a:pt x="38884" y="16002"/>
                    <a:pt x="40007" y="14303"/>
                    <a:pt x="39656" y="12548"/>
                  </a:cubicBezTo>
                  <a:cubicBezTo>
                    <a:pt x="39235" y="11439"/>
                    <a:pt x="38477" y="10667"/>
                    <a:pt x="37550" y="10092"/>
                  </a:cubicBezTo>
                  <a:cubicBezTo>
                    <a:pt x="36610" y="9334"/>
                    <a:pt x="35445" y="8800"/>
                    <a:pt x="34322" y="8393"/>
                  </a:cubicBezTo>
                  <a:cubicBezTo>
                    <a:pt x="33746" y="8211"/>
                    <a:pt x="33156" y="8042"/>
                    <a:pt x="32637" y="7635"/>
                  </a:cubicBezTo>
                  <a:cubicBezTo>
                    <a:pt x="31289" y="6877"/>
                    <a:pt x="30882" y="5179"/>
                    <a:pt x="30181" y="3649"/>
                  </a:cubicBezTo>
                  <a:cubicBezTo>
                    <a:pt x="29001" y="1782"/>
                    <a:pt x="27134" y="434"/>
                    <a:pt x="25029" y="27"/>
                  </a:cubicBezTo>
                  <a:cubicBezTo>
                    <a:pt x="24827" y="10"/>
                    <a:pt x="24624" y="1"/>
                    <a:pt x="24420" y="1"/>
                  </a:cubicBezTo>
                  <a:close/>
                </a:path>
              </a:pathLst>
            </a:custGeom>
            <a:solidFill>
              <a:srgbClr val="5A25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 name="Google Shape;1473;p40">
              <a:extLst>
                <a:ext uri="{FF2B5EF4-FFF2-40B4-BE49-F238E27FC236}">
                  <a16:creationId xmlns:a16="http://schemas.microsoft.com/office/drawing/2014/main" id="{A349AF65-979F-2F58-22A5-E165DCADC37C}"/>
                </a:ext>
              </a:extLst>
            </p:cNvPr>
            <p:cNvSpPr/>
            <p:nvPr/>
          </p:nvSpPr>
          <p:spPr>
            <a:xfrm>
              <a:off x="3367625" y="422475"/>
              <a:ext cx="862625" cy="917525"/>
            </a:xfrm>
            <a:custGeom>
              <a:avLst/>
              <a:gdLst/>
              <a:ahLst/>
              <a:cxnLst/>
              <a:rect l="l" t="t" r="r" b="b"/>
              <a:pathLst>
                <a:path w="34505" h="36701" extrusionOk="0">
                  <a:moveTo>
                    <a:pt x="17315" y="1"/>
                  </a:moveTo>
                  <a:cubicBezTo>
                    <a:pt x="16909" y="1"/>
                    <a:pt x="16499" y="18"/>
                    <a:pt x="16087" y="52"/>
                  </a:cubicBezTo>
                  <a:cubicBezTo>
                    <a:pt x="7019" y="641"/>
                    <a:pt x="0" y="9359"/>
                    <a:pt x="758" y="19409"/>
                  </a:cubicBezTo>
                  <a:cubicBezTo>
                    <a:pt x="1492" y="29323"/>
                    <a:pt x="8965" y="36701"/>
                    <a:pt x="17661" y="36701"/>
                  </a:cubicBezTo>
                  <a:cubicBezTo>
                    <a:pt x="17954" y="36701"/>
                    <a:pt x="18248" y="36692"/>
                    <a:pt x="18544" y="36675"/>
                  </a:cubicBezTo>
                  <a:cubicBezTo>
                    <a:pt x="27668" y="35903"/>
                    <a:pt x="34504" y="27369"/>
                    <a:pt x="33929" y="17135"/>
                  </a:cubicBezTo>
                  <a:cubicBezTo>
                    <a:pt x="33191" y="7525"/>
                    <a:pt x="25914" y="1"/>
                    <a:pt x="17315" y="1"/>
                  </a:cubicBezTo>
                  <a:close/>
                </a:path>
              </a:pathLst>
            </a:custGeom>
            <a:solidFill>
              <a:srgbClr val="E2875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 name="Google Shape;1474;p40">
              <a:extLst>
                <a:ext uri="{FF2B5EF4-FFF2-40B4-BE49-F238E27FC236}">
                  <a16:creationId xmlns:a16="http://schemas.microsoft.com/office/drawing/2014/main" id="{67236E36-F950-DE6C-7832-ACDC515E3BB1}"/>
                </a:ext>
              </a:extLst>
            </p:cNvPr>
            <p:cNvSpPr/>
            <p:nvPr/>
          </p:nvSpPr>
          <p:spPr>
            <a:xfrm>
              <a:off x="3287250" y="831900"/>
              <a:ext cx="198675" cy="198650"/>
            </a:xfrm>
            <a:custGeom>
              <a:avLst/>
              <a:gdLst/>
              <a:ahLst/>
              <a:cxnLst/>
              <a:rect l="l" t="t" r="r" b="b"/>
              <a:pathLst>
                <a:path w="7947" h="7946" extrusionOk="0">
                  <a:moveTo>
                    <a:pt x="3973" y="0"/>
                  </a:moveTo>
                  <a:cubicBezTo>
                    <a:pt x="1699" y="0"/>
                    <a:pt x="1" y="1699"/>
                    <a:pt x="1" y="3973"/>
                  </a:cubicBezTo>
                  <a:cubicBezTo>
                    <a:pt x="1" y="6078"/>
                    <a:pt x="1699" y="7945"/>
                    <a:pt x="3973" y="7945"/>
                  </a:cubicBezTo>
                  <a:cubicBezTo>
                    <a:pt x="6262" y="7945"/>
                    <a:pt x="7946" y="6078"/>
                    <a:pt x="7946" y="3973"/>
                  </a:cubicBezTo>
                  <a:cubicBezTo>
                    <a:pt x="7946" y="1699"/>
                    <a:pt x="6262" y="0"/>
                    <a:pt x="3973" y="0"/>
                  </a:cubicBezTo>
                  <a:close/>
                </a:path>
              </a:pathLst>
            </a:custGeom>
            <a:solidFill>
              <a:srgbClr val="E2875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 name="Google Shape;1475;p40">
              <a:extLst>
                <a:ext uri="{FF2B5EF4-FFF2-40B4-BE49-F238E27FC236}">
                  <a16:creationId xmlns:a16="http://schemas.microsoft.com/office/drawing/2014/main" id="{51F25B8D-AD98-F189-14AD-9D4B83C81631}"/>
                </a:ext>
              </a:extLst>
            </p:cNvPr>
            <p:cNvSpPr/>
            <p:nvPr/>
          </p:nvSpPr>
          <p:spPr>
            <a:xfrm>
              <a:off x="3329725" y="907700"/>
              <a:ext cx="42125" cy="66000"/>
            </a:xfrm>
            <a:custGeom>
              <a:avLst/>
              <a:gdLst/>
              <a:ahLst/>
              <a:cxnLst/>
              <a:rect l="l" t="t" r="r" b="b"/>
              <a:pathLst>
                <a:path w="1685" h="2640" extrusionOk="0">
                  <a:moveTo>
                    <a:pt x="1685" y="0"/>
                  </a:moveTo>
                  <a:cubicBezTo>
                    <a:pt x="1278" y="0"/>
                    <a:pt x="927" y="183"/>
                    <a:pt x="758" y="351"/>
                  </a:cubicBezTo>
                  <a:cubicBezTo>
                    <a:pt x="351" y="534"/>
                    <a:pt x="169" y="772"/>
                    <a:pt x="169" y="1292"/>
                  </a:cubicBezTo>
                  <a:cubicBezTo>
                    <a:pt x="0" y="1881"/>
                    <a:pt x="351" y="2050"/>
                    <a:pt x="758" y="2288"/>
                  </a:cubicBezTo>
                  <a:lnTo>
                    <a:pt x="1109" y="2639"/>
                  </a:lnTo>
                  <a:lnTo>
                    <a:pt x="1685" y="2639"/>
                  </a:lnTo>
                  <a:lnTo>
                    <a:pt x="927" y="2050"/>
                  </a:lnTo>
                  <a:cubicBezTo>
                    <a:pt x="758" y="1699"/>
                    <a:pt x="758" y="1530"/>
                    <a:pt x="758" y="1292"/>
                  </a:cubicBezTo>
                  <a:cubicBezTo>
                    <a:pt x="758" y="1123"/>
                    <a:pt x="927" y="941"/>
                    <a:pt x="1109" y="772"/>
                  </a:cubicBezTo>
                  <a:cubicBezTo>
                    <a:pt x="1278" y="351"/>
                    <a:pt x="1516" y="183"/>
                    <a:pt x="1685" y="0"/>
                  </a:cubicBezTo>
                  <a:close/>
                </a:path>
              </a:pathLst>
            </a:custGeom>
            <a:solidFill>
              <a:srgbClr val="D96D4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Google Shape;1476;p40">
              <a:extLst>
                <a:ext uri="{FF2B5EF4-FFF2-40B4-BE49-F238E27FC236}">
                  <a16:creationId xmlns:a16="http://schemas.microsoft.com/office/drawing/2014/main" id="{211E204B-7492-8787-08DF-F9ED8FE5FDB0}"/>
                </a:ext>
              </a:extLst>
            </p:cNvPr>
            <p:cNvSpPr/>
            <p:nvPr/>
          </p:nvSpPr>
          <p:spPr>
            <a:xfrm>
              <a:off x="3850150" y="1049825"/>
              <a:ext cx="200425" cy="71625"/>
            </a:xfrm>
            <a:custGeom>
              <a:avLst/>
              <a:gdLst/>
              <a:ahLst/>
              <a:cxnLst/>
              <a:rect l="l" t="t" r="r" b="b"/>
              <a:pathLst>
                <a:path w="8017" h="2865" extrusionOk="0">
                  <a:moveTo>
                    <a:pt x="1" y="0"/>
                  </a:moveTo>
                  <a:cubicBezTo>
                    <a:pt x="239" y="169"/>
                    <a:pt x="408" y="576"/>
                    <a:pt x="590" y="927"/>
                  </a:cubicBezTo>
                  <a:cubicBezTo>
                    <a:pt x="997" y="1334"/>
                    <a:pt x="1166" y="1516"/>
                    <a:pt x="1517" y="1867"/>
                  </a:cubicBezTo>
                  <a:cubicBezTo>
                    <a:pt x="2275" y="2275"/>
                    <a:pt x="3047" y="2625"/>
                    <a:pt x="4029" y="2864"/>
                  </a:cubicBezTo>
                  <a:cubicBezTo>
                    <a:pt x="4970" y="2864"/>
                    <a:pt x="5728" y="2625"/>
                    <a:pt x="6486" y="2106"/>
                  </a:cubicBezTo>
                  <a:cubicBezTo>
                    <a:pt x="7258" y="1516"/>
                    <a:pt x="7609" y="927"/>
                    <a:pt x="8016" y="0"/>
                  </a:cubicBezTo>
                  <a:lnTo>
                    <a:pt x="8016" y="0"/>
                  </a:lnTo>
                  <a:cubicBezTo>
                    <a:pt x="7427" y="576"/>
                    <a:pt x="6669" y="1109"/>
                    <a:pt x="6079" y="1334"/>
                  </a:cubicBezTo>
                  <a:cubicBezTo>
                    <a:pt x="5321" y="1685"/>
                    <a:pt x="4802" y="1867"/>
                    <a:pt x="4029" y="1867"/>
                  </a:cubicBezTo>
                  <a:cubicBezTo>
                    <a:pt x="3454" y="1685"/>
                    <a:pt x="2696" y="1516"/>
                    <a:pt x="1924" y="1109"/>
                  </a:cubicBezTo>
                  <a:lnTo>
                    <a:pt x="997" y="576"/>
                  </a:lnTo>
                  <a:cubicBezTo>
                    <a:pt x="759" y="351"/>
                    <a:pt x="408" y="169"/>
                    <a:pt x="1" y="0"/>
                  </a:cubicBezTo>
                  <a:close/>
                </a:path>
              </a:pathLst>
            </a:custGeom>
            <a:solidFill>
              <a:srgbClr val="D96D4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 name="Google Shape;1477;p40">
              <a:extLst>
                <a:ext uri="{FF2B5EF4-FFF2-40B4-BE49-F238E27FC236}">
                  <a16:creationId xmlns:a16="http://schemas.microsoft.com/office/drawing/2014/main" id="{1AD032BA-8190-0000-5F87-F86F390572F3}"/>
                </a:ext>
              </a:extLst>
            </p:cNvPr>
            <p:cNvSpPr/>
            <p:nvPr/>
          </p:nvSpPr>
          <p:spPr>
            <a:xfrm>
              <a:off x="3940700" y="856200"/>
              <a:ext cx="90925" cy="142050"/>
            </a:xfrm>
            <a:custGeom>
              <a:avLst/>
              <a:gdLst/>
              <a:ahLst/>
              <a:cxnLst/>
              <a:rect l="l" t="t" r="r" b="b"/>
              <a:pathLst>
                <a:path w="3637" h="5682" extrusionOk="0">
                  <a:moveTo>
                    <a:pt x="1236" y="0"/>
                  </a:moveTo>
                  <a:cubicBezTo>
                    <a:pt x="1088" y="0"/>
                    <a:pt x="941" y="46"/>
                    <a:pt x="941" y="137"/>
                  </a:cubicBezTo>
                  <a:cubicBezTo>
                    <a:pt x="758" y="1653"/>
                    <a:pt x="0" y="4517"/>
                    <a:pt x="941" y="5640"/>
                  </a:cubicBezTo>
                  <a:cubicBezTo>
                    <a:pt x="980" y="5668"/>
                    <a:pt x="1064" y="5681"/>
                    <a:pt x="1177" y="5681"/>
                  </a:cubicBezTo>
                  <a:cubicBezTo>
                    <a:pt x="1750" y="5681"/>
                    <a:pt x="3074" y="5332"/>
                    <a:pt x="3215" y="4699"/>
                  </a:cubicBezTo>
                  <a:cubicBezTo>
                    <a:pt x="3636" y="3352"/>
                    <a:pt x="1881" y="1302"/>
                    <a:pt x="1530" y="137"/>
                  </a:cubicBezTo>
                  <a:cubicBezTo>
                    <a:pt x="1530" y="46"/>
                    <a:pt x="1383" y="0"/>
                    <a:pt x="1236" y="0"/>
                  </a:cubicBezTo>
                  <a:close/>
                </a:path>
              </a:pathLst>
            </a:custGeom>
            <a:solidFill>
              <a:srgbClr val="D96D4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 name="Google Shape;1478;p40">
              <a:extLst>
                <a:ext uri="{FF2B5EF4-FFF2-40B4-BE49-F238E27FC236}">
                  <a16:creationId xmlns:a16="http://schemas.microsoft.com/office/drawing/2014/main" id="{E833096C-B3DA-C9E5-F79B-66F123AD0351}"/>
                </a:ext>
              </a:extLst>
            </p:cNvPr>
            <p:cNvSpPr/>
            <p:nvPr/>
          </p:nvSpPr>
          <p:spPr>
            <a:xfrm>
              <a:off x="4101775" y="817150"/>
              <a:ext cx="48100" cy="66000"/>
            </a:xfrm>
            <a:custGeom>
              <a:avLst/>
              <a:gdLst/>
              <a:ahLst/>
              <a:cxnLst/>
              <a:rect l="l" t="t" r="r" b="b"/>
              <a:pathLst>
                <a:path w="1924" h="2640" extrusionOk="0">
                  <a:moveTo>
                    <a:pt x="983" y="1"/>
                  </a:moveTo>
                  <a:cubicBezTo>
                    <a:pt x="408" y="1"/>
                    <a:pt x="1" y="590"/>
                    <a:pt x="1" y="1348"/>
                  </a:cubicBezTo>
                  <a:cubicBezTo>
                    <a:pt x="1" y="2106"/>
                    <a:pt x="408" y="2640"/>
                    <a:pt x="983" y="2640"/>
                  </a:cubicBezTo>
                  <a:cubicBezTo>
                    <a:pt x="1517" y="2640"/>
                    <a:pt x="1924" y="2106"/>
                    <a:pt x="1924" y="1348"/>
                  </a:cubicBezTo>
                  <a:cubicBezTo>
                    <a:pt x="1924" y="590"/>
                    <a:pt x="1517" y="1"/>
                    <a:pt x="983" y="1"/>
                  </a:cubicBezTo>
                  <a:close/>
                </a:path>
              </a:pathLst>
            </a:custGeom>
            <a:solidFill>
              <a:srgbClr val="5A25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 name="Google Shape;1479;p40">
              <a:extLst>
                <a:ext uri="{FF2B5EF4-FFF2-40B4-BE49-F238E27FC236}">
                  <a16:creationId xmlns:a16="http://schemas.microsoft.com/office/drawing/2014/main" id="{56C2C886-9AA8-2159-9C89-A34DF998426A}"/>
                </a:ext>
              </a:extLst>
            </p:cNvPr>
            <p:cNvSpPr/>
            <p:nvPr/>
          </p:nvSpPr>
          <p:spPr>
            <a:xfrm>
              <a:off x="3742075" y="846275"/>
              <a:ext cx="52650" cy="66000"/>
            </a:xfrm>
            <a:custGeom>
              <a:avLst/>
              <a:gdLst/>
              <a:ahLst/>
              <a:cxnLst/>
              <a:rect l="l" t="t" r="r" b="b"/>
              <a:pathLst>
                <a:path w="2106" h="2640" extrusionOk="0">
                  <a:moveTo>
                    <a:pt x="1109" y="1"/>
                  </a:moveTo>
                  <a:cubicBezTo>
                    <a:pt x="576" y="1"/>
                    <a:pt x="0" y="534"/>
                    <a:pt x="0" y="1292"/>
                  </a:cubicBezTo>
                  <a:cubicBezTo>
                    <a:pt x="0" y="2050"/>
                    <a:pt x="351" y="2640"/>
                    <a:pt x="927" y="2640"/>
                  </a:cubicBezTo>
                  <a:cubicBezTo>
                    <a:pt x="1516" y="2640"/>
                    <a:pt x="2106" y="2050"/>
                    <a:pt x="2106" y="1292"/>
                  </a:cubicBezTo>
                  <a:cubicBezTo>
                    <a:pt x="2106" y="703"/>
                    <a:pt x="1685" y="1"/>
                    <a:pt x="1109" y="1"/>
                  </a:cubicBezTo>
                  <a:close/>
                </a:path>
              </a:pathLst>
            </a:custGeom>
            <a:solidFill>
              <a:srgbClr val="5A25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 name="Google Shape;1480;p40">
              <a:extLst>
                <a:ext uri="{FF2B5EF4-FFF2-40B4-BE49-F238E27FC236}">
                  <a16:creationId xmlns:a16="http://schemas.microsoft.com/office/drawing/2014/main" id="{A7E422B6-F7AD-EFCB-3145-7985BC3B458F}"/>
                </a:ext>
              </a:extLst>
            </p:cNvPr>
            <p:cNvSpPr/>
            <p:nvPr/>
          </p:nvSpPr>
          <p:spPr>
            <a:xfrm>
              <a:off x="3410075" y="712075"/>
              <a:ext cx="890350" cy="333200"/>
            </a:xfrm>
            <a:custGeom>
              <a:avLst/>
              <a:gdLst/>
              <a:ahLst/>
              <a:cxnLst/>
              <a:rect l="l" t="t" r="r" b="b"/>
              <a:pathLst>
                <a:path w="35614" h="13328" extrusionOk="0">
                  <a:moveTo>
                    <a:pt x="30125" y="582"/>
                  </a:moveTo>
                  <a:cubicBezTo>
                    <a:pt x="31290" y="582"/>
                    <a:pt x="32231" y="989"/>
                    <a:pt x="32989" y="1747"/>
                  </a:cubicBezTo>
                  <a:cubicBezTo>
                    <a:pt x="34154" y="2856"/>
                    <a:pt x="34912" y="4386"/>
                    <a:pt x="34912" y="5902"/>
                  </a:cubicBezTo>
                  <a:cubicBezTo>
                    <a:pt x="35094" y="8948"/>
                    <a:pt x="32989" y="11573"/>
                    <a:pt x="30350" y="11812"/>
                  </a:cubicBezTo>
                  <a:cubicBezTo>
                    <a:pt x="29185" y="11812"/>
                    <a:pt x="28076" y="11405"/>
                    <a:pt x="27135" y="10633"/>
                  </a:cubicBezTo>
                  <a:cubicBezTo>
                    <a:pt x="26138" y="9706"/>
                    <a:pt x="25380" y="8176"/>
                    <a:pt x="25380" y="6492"/>
                  </a:cubicBezTo>
                  <a:cubicBezTo>
                    <a:pt x="25212" y="3446"/>
                    <a:pt x="27318" y="807"/>
                    <a:pt x="29943" y="582"/>
                  </a:cubicBezTo>
                  <a:close/>
                  <a:moveTo>
                    <a:pt x="15147" y="1340"/>
                  </a:moveTo>
                  <a:cubicBezTo>
                    <a:pt x="18011" y="1340"/>
                    <a:pt x="20467" y="3614"/>
                    <a:pt x="20650" y="6660"/>
                  </a:cubicBezTo>
                  <a:cubicBezTo>
                    <a:pt x="20874" y="9706"/>
                    <a:pt x="18362" y="12331"/>
                    <a:pt x="15386" y="12570"/>
                  </a:cubicBezTo>
                  <a:cubicBezTo>
                    <a:pt x="15287" y="12575"/>
                    <a:pt x="15188" y="12578"/>
                    <a:pt x="15090" y="12578"/>
                  </a:cubicBezTo>
                  <a:cubicBezTo>
                    <a:pt x="12167" y="12578"/>
                    <a:pt x="9645" y="10183"/>
                    <a:pt x="9645" y="7250"/>
                  </a:cubicBezTo>
                  <a:cubicBezTo>
                    <a:pt x="9476" y="5720"/>
                    <a:pt x="10052" y="4386"/>
                    <a:pt x="10992" y="3263"/>
                  </a:cubicBezTo>
                  <a:cubicBezTo>
                    <a:pt x="11933" y="2098"/>
                    <a:pt x="13449" y="1579"/>
                    <a:pt x="14796" y="1340"/>
                  </a:cubicBezTo>
                  <a:close/>
                  <a:moveTo>
                    <a:pt x="30519" y="0"/>
                  </a:moveTo>
                  <a:cubicBezTo>
                    <a:pt x="30331" y="0"/>
                    <a:pt x="30140" y="16"/>
                    <a:pt x="29943" y="49"/>
                  </a:cubicBezTo>
                  <a:cubicBezTo>
                    <a:pt x="27079" y="49"/>
                    <a:pt x="24735" y="2744"/>
                    <a:pt x="24622" y="5902"/>
                  </a:cubicBezTo>
                  <a:cubicBezTo>
                    <a:pt x="24155" y="5771"/>
                    <a:pt x="23666" y="5699"/>
                    <a:pt x="23174" y="5699"/>
                  </a:cubicBezTo>
                  <a:cubicBezTo>
                    <a:pt x="22558" y="5699"/>
                    <a:pt x="21937" y="5813"/>
                    <a:pt x="21352" y="6071"/>
                  </a:cubicBezTo>
                  <a:cubicBezTo>
                    <a:pt x="20874" y="2912"/>
                    <a:pt x="18193" y="582"/>
                    <a:pt x="14796" y="582"/>
                  </a:cubicBezTo>
                  <a:cubicBezTo>
                    <a:pt x="13098" y="807"/>
                    <a:pt x="11582" y="1579"/>
                    <a:pt x="10403" y="2688"/>
                  </a:cubicBezTo>
                  <a:cubicBezTo>
                    <a:pt x="9883" y="3333"/>
                    <a:pt x="9476" y="4035"/>
                    <a:pt x="9181" y="4737"/>
                  </a:cubicBezTo>
                  <a:lnTo>
                    <a:pt x="1" y="4204"/>
                  </a:lnTo>
                  <a:lnTo>
                    <a:pt x="1" y="4793"/>
                  </a:lnTo>
                  <a:lnTo>
                    <a:pt x="8999" y="5495"/>
                  </a:lnTo>
                  <a:cubicBezTo>
                    <a:pt x="8887" y="6071"/>
                    <a:pt x="8830" y="6660"/>
                    <a:pt x="8887" y="7250"/>
                  </a:cubicBezTo>
                  <a:cubicBezTo>
                    <a:pt x="8887" y="10633"/>
                    <a:pt x="11750" y="13328"/>
                    <a:pt x="15147" y="13328"/>
                  </a:cubicBezTo>
                  <a:lnTo>
                    <a:pt x="15386" y="13328"/>
                  </a:lnTo>
                  <a:cubicBezTo>
                    <a:pt x="18895" y="13160"/>
                    <a:pt x="21464" y="10226"/>
                    <a:pt x="21408" y="6955"/>
                  </a:cubicBezTo>
                  <a:cubicBezTo>
                    <a:pt x="21978" y="6605"/>
                    <a:pt x="22581" y="6445"/>
                    <a:pt x="23181" y="6445"/>
                  </a:cubicBezTo>
                  <a:cubicBezTo>
                    <a:pt x="23689" y="6445"/>
                    <a:pt x="24196" y="6560"/>
                    <a:pt x="24679" y="6773"/>
                  </a:cubicBezTo>
                  <a:cubicBezTo>
                    <a:pt x="24917" y="8597"/>
                    <a:pt x="25675" y="10170"/>
                    <a:pt x="26728" y="11222"/>
                  </a:cubicBezTo>
                  <a:cubicBezTo>
                    <a:pt x="27669" y="11980"/>
                    <a:pt x="28834" y="12570"/>
                    <a:pt x="30125" y="12570"/>
                  </a:cubicBezTo>
                  <a:lnTo>
                    <a:pt x="30350" y="12570"/>
                  </a:lnTo>
                  <a:cubicBezTo>
                    <a:pt x="33396" y="12331"/>
                    <a:pt x="35614" y="9355"/>
                    <a:pt x="35614" y="5902"/>
                  </a:cubicBezTo>
                  <a:cubicBezTo>
                    <a:pt x="35445" y="4204"/>
                    <a:pt x="34687" y="2505"/>
                    <a:pt x="33564" y="1340"/>
                  </a:cubicBezTo>
                  <a:cubicBezTo>
                    <a:pt x="32569" y="537"/>
                    <a:pt x="31616" y="0"/>
                    <a:pt x="30519" y="0"/>
                  </a:cubicBezTo>
                  <a:close/>
                </a:path>
              </a:pathLst>
            </a:custGeom>
            <a:solidFill>
              <a:srgbClr val="01A0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 name="Google Shape;1481;p40">
              <a:extLst>
                <a:ext uri="{FF2B5EF4-FFF2-40B4-BE49-F238E27FC236}">
                  <a16:creationId xmlns:a16="http://schemas.microsoft.com/office/drawing/2014/main" id="{D3AA6FD1-D936-E0DA-B1F7-DA7ADF9F1F71}"/>
                </a:ext>
              </a:extLst>
            </p:cNvPr>
            <p:cNvSpPr/>
            <p:nvPr/>
          </p:nvSpPr>
          <p:spPr>
            <a:xfrm>
              <a:off x="3315425" y="280375"/>
              <a:ext cx="972025" cy="551550"/>
            </a:xfrm>
            <a:custGeom>
              <a:avLst/>
              <a:gdLst/>
              <a:ahLst/>
              <a:cxnLst/>
              <a:rect l="l" t="t" r="r" b="b"/>
              <a:pathLst>
                <a:path w="38881" h="22062" extrusionOk="0">
                  <a:moveTo>
                    <a:pt x="27491" y="1"/>
                  </a:moveTo>
                  <a:cubicBezTo>
                    <a:pt x="20076" y="1"/>
                    <a:pt x="19699" y="5017"/>
                    <a:pt x="16104" y="5017"/>
                  </a:cubicBezTo>
                  <a:cubicBezTo>
                    <a:pt x="15923" y="5017"/>
                    <a:pt x="15734" y="5004"/>
                    <a:pt x="15536" y="4978"/>
                  </a:cubicBezTo>
                  <a:cubicBezTo>
                    <a:pt x="14626" y="4870"/>
                    <a:pt x="13716" y="4809"/>
                    <a:pt x="12822" y="4809"/>
                  </a:cubicBezTo>
                  <a:cubicBezTo>
                    <a:pt x="5914" y="4809"/>
                    <a:pt x="0" y="8439"/>
                    <a:pt x="2846" y="22061"/>
                  </a:cubicBezTo>
                  <a:cubicBezTo>
                    <a:pt x="2846" y="22061"/>
                    <a:pt x="9107" y="20882"/>
                    <a:pt x="9107" y="15043"/>
                  </a:cubicBezTo>
                  <a:cubicBezTo>
                    <a:pt x="9107" y="9540"/>
                    <a:pt x="14610" y="8192"/>
                    <a:pt x="14610" y="8192"/>
                  </a:cubicBezTo>
                  <a:cubicBezTo>
                    <a:pt x="14610" y="8192"/>
                    <a:pt x="17108" y="13351"/>
                    <a:pt x="21954" y="13351"/>
                  </a:cubicBezTo>
                  <a:cubicBezTo>
                    <a:pt x="23347" y="13351"/>
                    <a:pt x="24933" y="12925"/>
                    <a:pt x="26710" y="11828"/>
                  </a:cubicBezTo>
                  <a:cubicBezTo>
                    <a:pt x="27549" y="11278"/>
                    <a:pt x="28311" y="11056"/>
                    <a:pt x="28995" y="11056"/>
                  </a:cubicBezTo>
                  <a:cubicBezTo>
                    <a:pt x="31890" y="11056"/>
                    <a:pt x="33378" y="15043"/>
                    <a:pt x="33378" y="15043"/>
                  </a:cubicBezTo>
                  <a:cubicBezTo>
                    <a:pt x="38880" y="15043"/>
                    <a:pt x="36017" y="823"/>
                    <a:pt x="28998" y="65"/>
                  </a:cubicBezTo>
                  <a:cubicBezTo>
                    <a:pt x="28465" y="21"/>
                    <a:pt x="27964" y="1"/>
                    <a:pt x="27491" y="1"/>
                  </a:cubicBezTo>
                  <a:close/>
                </a:path>
              </a:pathLst>
            </a:custGeom>
            <a:solidFill>
              <a:srgbClr val="5A25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1523470757"/>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3314"/>
        <p:cNvGrpSpPr/>
        <p:nvPr/>
      </p:nvGrpSpPr>
      <p:grpSpPr>
        <a:xfrm>
          <a:off x="0" y="0"/>
          <a:ext cx="0" cy="0"/>
          <a:chOff x="0" y="0"/>
          <a:chExt cx="0" cy="0"/>
        </a:xfrm>
      </p:grpSpPr>
      <p:sp>
        <p:nvSpPr>
          <p:cNvPr id="3" name="TextBox 2">
            <a:extLst>
              <a:ext uri="{FF2B5EF4-FFF2-40B4-BE49-F238E27FC236}">
                <a16:creationId xmlns:a16="http://schemas.microsoft.com/office/drawing/2014/main" id="{0D6FBFFF-69AD-8A4B-ADA4-C7B38F7F3B13}"/>
              </a:ext>
            </a:extLst>
          </p:cNvPr>
          <p:cNvSpPr txBox="1"/>
          <p:nvPr/>
        </p:nvSpPr>
        <p:spPr>
          <a:xfrm>
            <a:off x="601335" y="2008327"/>
            <a:ext cx="11368725" cy="3046988"/>
          </a:xfrm>
          <a:prstGeom prst="rect">
            <a:avLst/>
          </a:prstGeom>
          <a:noFill/>
        </p:spPr>
        <p:txBody>
          <a:bodyPr wrap="square">
            <a:spAutoFit/>
          </a:bodyPr>
          <a:lstStyle/>
          <a:p>
            <a:pPr marL="0" marR="0" lvl="0" indent="0" algn="just" defTabSz="914400" rtl="0" eaLnBrk="1" fontAlgn="auto" latinLnBrk="0" hangingPunct="1">
              <a:spcBef>
                <a:spcPts val="0"/>
              </a:spcBef>
              <a:spcAft>
                <a:spcPts val="0"/>
              </a:spcAft>
              <a:buClrTx/>
              <a:buSzTx/>
              <a:buFontTx/>
              <a:buNone/>
              <a:tabLst/>
              <a:defRPr/>
            </a:pPr>
            <a:r>
              <a:rPr kumimoji="0" lang="pt-BR" sz="3200" b="1" i="0" u="none" strike="noStrike" kern="1200" cap="none" spc="0" normalizeH="0" baseline="0" noProof="0" dirty="0">
                <a:ln>
                  <a:noFill/>
                </a:ln>
                <a:solidFill>
                  <a:srgbClr val="5A2543">
                    <a:lumMod val="75000"/>
                  </a:srgbClr>
                </a:solidFill>
                <a:effectLst/>
                <a:uLnTx/>
                <a:uFillTx/>
                <a:latin typeface="Arial"/>
                <a:ea typeface="Times New Roman" panose="02020603050405020304" pitchFamily="18" charset="0"/>
                <a:cs typeface="+mn-cs"/>
              </a:rPr>
              <a:t>	</a:t>
            </a:r>
            <a:r>
              <a:rPr kumimoji="0" lang="vi-VN" sz="3200" b="1" i="0" u="none" strike="noStrike" kern="1200" cap="none" spc="0" normalizeH="0" baseline="0" noProof="0" dirty="0">
                <a:ln>
                  <a:noFill/>
                </a:ln>
                <a:solidFill>
                  <a:srgbClr val="5A2543">
                    <a:lumMod val="75000"/>
                  </a:srgbClr>
                </a:solidFill>
                <a:effectLst/>
                <a:uLnTx/>
                <a:uFillTx/>
                <a:latin typeface="Arial"/>
                <a:ea typeface="Times New Roman" panose="02020603050405020304" pitchFamily="18" charset="0"/>
                <a:cs typeface="+mn-cs"/>
              </a:rPr>
              <a:t>Em sẽ khuyên các bạn không cười chê bạn. Em phân tích cho các bạn hiểu việc làm của Dịu là một việc làm tốt. Bạn đã biết chia sẻ khó khăn với gia đình, biết giúp đỡ mẹ và còn bảo vệ môi trường. Chúng ta nên học tập bạn và giúp bạn bằng cách gom giấy vụn, chai nhựa gọn gàng vào để đưa cho bạn.</a:t>
            </a:r>
            <a:endParaRPr kumimoji="0" lang="en-US" sz="3200" b="0" i="0" u="none" strike="noStrike" kern="1200" cap="none" spc="0" normalizeH="0" baseline="0" noProof="0" dirty="0">
              <a:ln>
                <a:noFill/>
              </a:ln>
              <a:solidFill>
                <a:srgbClr val="5A2543">
                  <a:lumMod val="75000"/>
                </a:srgbClr>
              </a:solidFill>
              <a:effectLst/>
              <a:uLnTx/>
              <a:uFillTx/>
              <a:latin typeface="Arial"/>
              <a:ea typeface="+mn-ea"/>
              <a:cs typeface="+mn-cs"/>
            </a:endParaRPr>
          </a:p>
        </p:txBody>
      </p:sp>
      <p:sp>
        <p:nvSpPr>
          <p:cNvPr id="4" name="Google Shape;2714;p36">
            <a:extLst>
              <a:ext uri="{FF2B5EF4-FFF2-40B4-BE49-F238E27FC236}">
                <a16:creationId xmlns:a16="http://schemas.microsoft.com/office/drawing/2014/main" id="{DFEE5C61-988D-3169-8289-77D6A4887459}"/>
              </a:ext>
            </a:extLst>
          </p:cNvPr>
          <p:cNvSpPr/>
          <p:nvPr/>
        </p:nvSpPr>
        <p:spPr>
          <a:xfrm>
            <a:off x="3008418" y="310718"/>
            <a:ext cx="6198001" cy="1038475"/>
          </a:xfrm>
          <a:custGeom>
            <a:avLst/>
            <a:gdLst/>
            <a:ahLst/>
            <a:cxnLst/>
            <a:rect l="l" t="t" r="r" b="b"/>
            <a:pathLst>
              <a:path w="63821" h="8424" extrusionOk="0">
                <a:moveTo>
                  <a:pt x="0" y="0"/>
                </a:moveTo>
                <a:lnTo>
                  <a:pt x="2893" y="4212"/>
                </a:lnTo>
                <a:lnTo>
                  <a:pt x="0" y="8424"/>
                </a:lnTo>
                <a:lnTo>
                  <a:pt x="63820" y="8424"/>
                </a:lnTo>
                <a:lnTo>
                  <a:pt x="60928" y="4212"/>
                </a:lnTo>
                <a:lnTo>
                  <a:pt x="63820" y="0"/>
                </a:lnTo>
                <a:close/>
              </a:path>
            </a:pathLst>
          </a:custGeom>
          <a:solidFill>
            <a:schemeClr val="accent6">
              <a:lumMod val="40000"/>
              <a:lumOff val="60000"/>
            </a:schemeClr>
          </a:solidFill>
          <a:ln>
            <a:solidFill>
              <a:schemeClr val="accent6">
                <a:lumMod val="50000"/>
              </a:schemeClr>
            </a:solid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FF0000"/>
              </a:solidFill>
              <a:effectLst/>
              <a:uLnTx/>
              <a:uFillTx/>
              <a:latin typeface="Arial"/>
              <a:ea typeface="+mn-ea"/>
              <a:cs typeface="Arial"/>
              <a:sym typeface="Arial"/>
            </a:endParaRPr>
          </a:p>
        </p:txBody>
      </p:sp>
      <p:sp>
        <p:nvSpPr>
          <p:cNvPr id="5" name="Google Shape;2715;p36">
            <a:extLst>
              <a:ext uri="{FF2B5EF4-FFF2-40B4-BE49-F238E27FC236}">
                <a16:creationId xmlns:a16="http://schemas.microsoft.com/office/drawing/2014/main" id="{AE5C8C29-214C-D9A6-B467-994BF4247D60}"/>
              </a:ext>
            </a:extLst>
          </p:cNvPr>
          <p:cNvSpPr txBox="1">
            <a:spLocks/>
          </p:cNvSpPr>
          <p:nvPr/>
        </p:nvSpPr>
        <p:spPr>
          <a:xfrm>
            <a:off x="3314121" y="501091"/>
            <a:ext cx="5563757" cy="609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6000"/>
              <a:buFont typeface="Arvo"/>
              <a:buNone/>
              <a:defRPr sz="3500" b="1" i="0" u="none" strike="noStrike" cap="none">
                <a:solidFill>
                  <a:schemeClr val="dk1"/>
                </a:solidFill>
                <a:latin typeface="Arvo"/>
                <a:ea typeface="Arvo"/>
                <a:cs typeface="Arvo"/>
                <a:sym typeface="Arvo"/>
              </a:defRPr>
            </a:lvl1pPr>
            <a:lvl2pPr marR="0" lvl="1" algn="ctr" rtl="0">
              <a:lnSpc>
                <a:spcPct val="100000"/>
              </a:lnSpc>
              <a:spcBef>
                <a:spcPts val="0"/>
              </a:spcBef>
              <a:spcAft>
                <a:spcPts val="0"/>
              </a:spcAft>
              <a:buClr>
                <a:schemeClr val="accent3"/>
              </a:buClr>
              <a:buSzPts val="6000"/>
              <a:buFont typeface="Arvo"/>
              <a:buNone/>
              <a:defRPr sz="6000" b="1" i="0" u="none" strike="noStrike" cap="none">
                <a:solidFill>
                  <a:schemeClr val="accent3"/>
                </a:solidFill>
                <a:latin typeface="Arvo"/>
                <a:ea typeface="Arvo"/>
                <a:cs typeface="Arvo"/>
                <a:sym typeface="Arvo"/>
              </a:defRPr>
            </a:lvl2pPr>
            <a:lvl3pPr marR="0" lvl="2" algn="ctr" rtl="0">
              <a:lnSpc>
                <a:spcPct val="100000"/>
              </a:lnSpc>
              <a:spcBef>
                <a:spcPts val="0"/>
              </a:spcBef>
              <a:spcAft>
                <a:spcPts val="0"/>
              </a:spcAft>
              <a:buClr>
                <a:schemeClr val="accent3"/>
              </a:buClr>
              <a:buSzPts val="6000"/>
              <a:buFont typeface="Arvo"/>
              <a:buNone/>
              <a:defRPr sz="6000" b="1" i="0" u="none" strike="noStrike" cap="none">
                <a:solidFill>
                  <a:schemeClr val="accent3"/>
                </a:solidFill>
                <a:latin typeface="Arvo"/>
                <a:ea typeface="Arvo"/>
                <a:cs typeface="Arvo"/>
                <a:sym typeface="Arvo"/>
              </a:defRPr>
            </a:lvl3pPr>
            <a:lvl4pPr marR="0" lvl="3" algn="ctr" rtl="0">
              <a:lnSpc>
                <a:spcPct val="100000"/>
              </a:lnSpc>
              <a:spcBef>
                <a:spcPts val="0"/>
              </a:spcBef>
              <a:spcAft>
                <a:spcPts val="0"/>
              </a:spcAft>
              <a:buClr>
                <a:schemeClr val="accent3"/>
              </a:buClr>
              <a:buSzPts val="6000"/>
              <a:buFont typeface="Arvo"/>
              <a:buNone/>
              <a:defRPr sz="6000" b="1" i="0" u="none" strike="noStrike" cap="none">
                <a:solidFill>
                  <a:schemeClr val="accent3"/>
                </a:solidFill>
                <a:latin typeface="Arvo"/>
                <a:ea typeface="Arvo"/>
                <a:cs typeface="Arvo"/>
                <a:sym typeface="Arvo"/>
              </a:defRPr>
            </a:lvl4pPr>
            <a:lvl5pPr marR="0" lvl="4" algn="ctr" rtl="0">
              <a:lnSpc>
                <a:spcPct val="100000"/>
              </a:lnSpc>
              <a:spcBef>
                <a:spcPts val="0"/>
              </a:spcBef>
              <a:spcAft>
                <a:spcPts val="0"/>
              </a:spcAft>
              <a:buClr>
                <a:schemeClr val="accent3"/>
              </a:buClr>
              <a:buSzPts val="6000"/>
              <a:buFont typeface="Arvo"/>
              <a:buNone/>
              <a:defRPr sz="6000" b="1" i="0" u="none" strike="noStrike" cap="none">
                <a:solidFill>
                  <a:schemeClr val="accent3"/>
                </a:solidFill>
                <a:latin typeface="Arvo"/>
                <a:ea typeface="Arvo"/>
                <a:cs typeface="Arvo"/>
                <a:sym typeface="Arvo"/>
              </a:defRPr>
            </a:lvl5pPr>
            <a:lvl6pPr marR="0" lvl="5" algn="ctr" rtl="0">
              <a:lnSpc>
                <a:spcPct val="100000"/>
              </a:lnSpc>
              <a:spcBef>
                <a:spcPts val="0"/>
              </a:spcBef>
              <a:spcAft>
                <a:spcPts val="0"/>
              </a:spcAft>
              <a:buClr>
                <a:schemeClr val="accent3"/>
              </a:buClr>
              <a:buSzPts val="6000"/>
              <a:buFont typeface="Arvo"/>
              <a:buNone/>
              <a:defRPr sz="6000" b="1" i="0" u="none" strike="noStrike" cap="none">
                <a:solidFill>
                  <a:schemeClr val="accent3"/>
                </a:solidFill>
                <a:latin typeface="Arvo"/>
                <a:ea typeface="Arvo"/>
                <a:cs typeface="Arvo"/>
                <a:sym typeface="Arvo"/>
              </a:defRPr>
            </a:lvl6pPr>
            <a:lvl7pPr marR="0" lvl="6" algn="ctr" rtl="0">
              <a:lnSpc>
                <a:spcPct val="100000"/>
              </a:lnSpc>
              <a:spcBef>
                <a:spcPts val="0"/>
              </a:spcBef>
              <a:spcAft>
                <a:spcPts val="0"/>
              </a:spcAft>
              <a:buClr>
                <a:schemeClr val="accent3"/>
              </a:buClr>
              <a:buSzPts val="6000"/>
              <a:buFont typeface="Arvo"/>
              <a:buNone/>
              <a:defRPr sz="6000" b="1" i="0" u="none" strike="noStrike" cap="none">
                <a:solidFill>
                  <a:schemeClr val="accent3"/>
                </a:solidFill>
                <a:latin typeface="Arvo"/>
                <a:ea typeface="Arvo"/>
                <a:cs typeface="Arvo"/>
                <a:sym typeface="Arvo"/>
              </a:defRPr>
            </a:lvl7pPr>
            <a:lvl8pPr marR="0" lvl="7" algn="ctr" rtl="0">
              <a:lnSpc>
                <a:spcPct val="100000"/>
              </a:lnSpc>
              <a:spcBef>
                <a:spcPts val="0"/>
              </a:spcBef>
              <a:spcAft>
                <a:spcPts val="0"/>
              </a:spcAft>
              <a:buClr>
                <a:schemeClr val="accent3"/>
              </a:buClr>
              <a:buSzPts val="6000"/>
              <a:buFont typeface="Arvo"/>
              <a:buNone/>
              <a:defRPr sz="6000" b="1" i="0" u="none" strike="noStrike" cap="none">
                <a:solidFill>
                  <a:schemeClr val="accent3"/>
                </a:solidFill>
                <a:latin typeface="Arvo"/>
                <a:ea typeface="Arvo"/>
                <a:cs typeface="Arvo"/>
                <a:sym typeface="Arvo"/>
              </a:defRPr>
            </a:lvl8pPr>
            <a:lvl9pPr marR="0" lvl="8" algn="ctr" rtl="0">
              <a:lnSpc>
                <a:spcPct val="100000"/>
              </a:lnSpc>
              <a:spcBef>
                <a:spcPts val="0"/>
              </a:spcBef>
              <a:spcAft>
                <a:spcPts val="0"/>
              </a:spcAft>
              <a:buClr>
                <a:schemeClr val="accent3"/>
              </a:buClr>
              <a:buSzPts val="6000"/>
              <a:buFont typeface="Arvo"/>
              <a:buNone/>
              <a:defRPr sz="6000" b="1" i="0" u="none" strike="noStrike" cap="none">
                <a:solidFill>
                  <a:schemeClr val="accent3"/>
                </a:solidFill>
                <a:latin typeface="Arvo"/>
                <a:ea typeface="Arvo"/>
                <a:cs typeface="Arvo"/>
                <a:sym typeface="Arvo"/>
              </a:defRPr>
            </a:lvl9pPr>
          </a:lstStyle>
          <a:p>
            <a:pPr marL="0" marR="0" lvl="0" indent="0" algn="ctr" defTabSz="1219170" rtl="0" eaLnBrk="1" fontAlgn="auto" latinLnBrk="0" hangingPunct="1">
              <a:lnSpc>
                <a:spcPct val="100000"/>
              </a:lnSpc>
              <a:spcBef>
                <a:spcPts val="0"/>
              </a:spcBef>
              <a:spcAft>
                <a:spcPts val="0"/>
              </a:spcAft>
              <a:buClr>
                <a:srgbClr val="338EE4"/>
              </a:buClr>
              <a:buSzPts val="6000"/>
              <a:buFont typeface="Arvo"/>
              <a:buNone/>
              <a:tabLst/>
              <a:defRPr/>
            </a:pPr>
            <a:r>
              <a:rPr kumimoji="0" lang="en-US" sz="5333" b="1" i="0" u="none" strike="noStrike" kern="0" cap="none" spc="0" normalizeH="0" baseline="0" noProof="0" dirty="0">
                <a:ln>
                  <a:noFill/>
                </a:ln>
                <a:solidFill>
                  <a:srgbClr val="D7F0E5">
                    <a:lumMod val="25000"/>
                  </a:srgbClr>
                </a:solidFill>
                <a:effectLst/>
                <a:uLnTx/>
                <a:uFillTx/>
                <a:latin typeface="+mn-lt"/>
                <a:cs typeface="Pattaya" panose="00000500000000000000" pitchFamily="2" charset="-34"/>
                <a:sym typeface="Arvo"/>
              </a:rPr>
              <a:t>Kết</a:t>
            </a:r>
            <a:r>
              <a:rPr kumimoji="0" lang="en-US" sz="5333" b="1" i="0" u="none" strike="noStrike" kern="0" cap="none" spc="0" normalizeH="0" noProof="0" dirty="0">
                <a:ln>
                  <a:noFill/>
                </a:ln>
                <a:solidFill>
                  <a:srgbClr val="D7F0E5">
                    <a:lumMod val="25000"/>
                  </a:srgbClr>
                </a:solidFill>
                <a:effectLst/>
                <a:uLnTx/>
                <a:uFillTx/>
                <a:latin typeface="+mn-lt"/>
                <a:cs typeface="Pattaya" panose="00000500000000000000" pitchFamily="2" charset="-34"/>
                <a:sym typeface="Arvo"/>
              </a:rPr>
              <a:t> luận</a:t>
            </a:r>
            <a:endParaRPr kumimoji="0" lang="vi-VN" sz="5333" b="1" i="0" u="none" strike="noStrike" kern="0" cap="none" spc="0" normalizeH="0" baseline="0" noProof="0" dirty="0">
              <a:ln>
                <a:noFill/>
              </a:ln>
              <a:solidFill>
                <a:srgbClr val="D7F0E5">
                  <a:lumMod val="25000"/>
                </a:srgbClr>
              </a:solidFill>
              <a:effectLst/>
              <a:uLnTx/>
              <a:uFillTx/>
              <a:latin typeface="+mn-lt"/>
              <a:cs typeface="Pattaya" panose="00000500000000000000" pitchFamily="2" charset="-34"/>
              <a:sym typeface="Arvo"/>
            </a:endParaRPr>
          </a:p>
        </p:txBody>
      </p:sp>
    </p:spTree>
    <p:extLst>
      <p:ext uri="{BB962C8B-B14F-4D97-AF65-F5344CB8AC3E}">
        <p14:creationId xmlns:p14="http://schemas.microsoft.com/office/powerpoint/2010/main" val="61788032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3314"/>
        <p:cNvGrpSpPr/>
        <p:nvPr/>
      </p:nvGrpSpPr>
      <p:grpSpPr>
        <a:xfrm>
          <a:off x="0" y="0"/>
          <a:ext cx="0" cy="0"/>
          <a:chOff x="0" y="0"/>
          <a:chExt cx="0" cy="0"/>
        </a:xfrm>
      </p:grpSpPr>
      <p:sp>
        <p:nvSpPr>
          <p:cNvPr id="4" name="TextBox 3">
            <a:extLst>
              <a:ext uri="{FF2B5EF4-FFF2-40B4-BE49-F238E27FC236}">
                <a16:creationId xmlns:a16="http://schemas.microsoft.com/office/drawing/2014/main" id="{F6025DDA-9B4C-0C58-5184-8EE12AF8C9B2}"/>
              </a:ext>
            </a:extLst>
          </p:cNvPr>
          <p:cNvSpPr txBox="1"/>
          <p:nvPr/>
        </p:nvSpPr>
        <p:spPr>
          <a:xfrm>
            <a:off x="384513" y="778520"/>
            <a:ext cx="11422973" cy="3915966"/>
          </a:xfrm>
          <a:prstGeom prst="roundRect">
            <a:avLst/>
          </a:prstGeom>
          <a:solidFill>
            <a:schemeClr val="bg1">
              <a:lumMod val="20000"/>
              <a:lumOff val="80000"/>
            </a:schemeClr>
          </a:solidFill>
          <a:ln>
            <a:solidFill>
              <a:schemeClr val="accent6">
                <a:lumMod val="50000"/>
              </a:schemeClr>
            </a:solidFill>
          </a:ln>
        </p:spPr>
        <p:txBody>
          <a:bodyPr wrap="square">
            <a:spAutoFit/>
          </a:bodyPr>
          <a:lstStyle/>
          <a:p>
            <a:pPr algn="just" eaLnBrk="1" hangingPunct="1">
              <a:spcBef>
                <a:spcPct val="50000"/>
              </a:spcBef>
            </a:pPr>
            <a:r>
              <a:rPr lang="en-US" altLang="en-US" sz="3200" b="1" u="sng" dirty="0">
                <a:solidFill>
                  <a:schemeClr val="tx1">
                    <a:lumMod val="10000"/>
                  </a:schemeClr>
                </a:solidFill>
                <a:cs typeface="Times New Roman" panose="02020603050405020304" pitchFamily="18" charset="0"/>
              </a:rPr>
              <a:t>Tình huống 2</a:t>
            </a:r>
            <a:r>
              <a:rPr lang="en-US" altLang="en-US" sz="3200" dirty="0">
                <a:solidFill>
                  <a:schemeClr val="tx1">
                    <a:lumMod val="10000"/>
                  </a:schemeClr>
                </a:solidFill>
                <a:cs typeface="Times New Roman" panose="02020603050405020304" pitchFamily="18" charset="0"/>
              </a:rPr>
              <a:t>: </a:t>
            </a:r>
            <a:r>
              <a:rPr lang="vi-VN" altLang="en-US" sz="3200" dirty="0">
                <a:solidFill>
                  <a:schemeClr val="tx1">
                    <a:lumMod val="10000"/>
                  </a:schemeClr>
                </a:solidFill>
                <a:cs typeface="Times New Roman" panose="02020603050405020304" pitchFamily="18" charset="0"/>
              </a:rPr>
              <a:t> Vừa bước lên xe buýt đông người, em thấy một phụ nữ mang thai gần đến tháng sinh dắt theo em nhỏ đang loay hoay không tìm được chỗ ngồi. Gần đó có anh thanh niên vẫn bình thản ngồi yên. Bác phụ xe  đề nghị anh thanh niên nhường chỗ cho người phụ nữ mang thai, nhưng anh  ta sừng sộ quát lại bác. Nếu em là một hành khách trên xe, em sẽ làm gì?</a:t>
            </a:r>
          </a:p>
        </p:txBody>
      </p:sp>
    </p:spTree>
    <p:extLst>
      <p:ext uri="{BB962C8B-B14F-4D97-AF65-F5344CB8AC3E}">
        <p14:creationId xmlns:p14="http://schemas.microsoft.com/office/powerpoint/2010/main" val="98673416"/>
      </p:ext>
    </p:extLst>
  </p:cSld>
  <p:clrMapOvr>
    <a:masterClrMapping/>
  </p:clrMapOvr>
  <p:transition spd="med">
    <p:pull/>
  </p:transition>
</p:sld>
</file>

<file path=ppt/tags/tag1.xml><?xml version="1.0" encoding="utf-8"?>
<p:tagLst xmlns:a="http://schemas.openxmlformats.org/drawingml/2006/main" xmlns:r="http://schemas.openxmlformats.org/officeDocument/2006/relationships" xmlns:p="http://schemas.openxmlformats.org/presentationml/2006/main">
  <p:tag name="TIMING" val="|0.6|0.7"/>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alk to School Day by Slidesgo">
  <a:themeElements>
    <a:clrScheme name="Simple Light">
      <a:dk1>
        <a:srgbClr val="FDF0DF"/>
      </a:dk1>
      <a:lt1>
        <a:srgbClr val="FFB43F"/>
      </a:lt1>
      <a:dk2>
        <a:srgbClr val="FE5F26"/>
      </a:dk2>
      <a:lt2>
        <a:srgbClr val="EF4198"/>
      </a:lt2>
      <a:accent1>
        <a:srgbClr val="5A2543"/>
      </a:accent1>
      <a:accent2>
        <a:srgbClr val="BC7BFB"/>
      </a:accent2>
      <a:accent3>
        <a:srgbClr val="338EE4"/>
      </a:accent3>
      <a:accent4>
        <a:srgbClr val="01A09A"/>
      </a:accent4>
      <a:accent5>
        <a:srgbClr val="D7F0E5"/>
      </a:accent5>
      <a:accent6>
        <a:srgbClr val="CBD046"/>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614</Words>
  <Application>Microsoft Office PowerPoint</Application>
  <PresentationFormat>Widescreen</PresentationFormat>
  <Paragraphs>37</Paragraphs>
  <Slides>17</Slides>
  <Notes>16</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17</vt:i4>
      </vt:variant>
    </vt:vector>
  </HeadingPairs>
  <TitlesOfParts>
    <vt:vector size="30" baseType="lpstr">
      <vt:lpstr>#9Slide03 AllRoundGothic</vt:lpstr>
      <vt:lpstr>Arial</vt:lpstr>
      <vt:lpstr>Arvo</vt:lpstr>
      <vt:lpstr>Calibri</vt:lpstr>
      <vt:lpstr>Nanum Pen Script</vt:lpstr>
      <vt:lpstr>Nunito</vt:lpstr>
      <vt:lpstr>Pattaya</vt:lpstr>
      <vt:lpstr>PT Sans</vt:lpstr>
      <vt:lpstr>Spartan</vt:lpstr>
      <vt:lpstr>Spartan Medium</vt:lpstr>
      <vt:lpstr>Wingdings</vt:lpstr>
      <vt:lpstr>Office 主题</vt:lpstr>
      <vt:lpstr>Walk to School Day by Slidesgo</vt:lpstr>
      <vt:lpstr>PowerPoint Presentation</vt:lpstr>
      <vt:lpstr>PowerPoint Presentation</vt:lpstr>
      <vt:lpstr>PowerPoint Presentation</vt:lpstr>
      <vt:lpstr>01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 TUAN CUONG 20175968</dc:creator>
  <cp:lastModifiedBy>LE TUAN CUONG 20175968</cp:lastModifiedBy>
  <cp:revision>1</cp:revision>
  <dcterms:created xsi:type="dcterms:W3CDTF">2023-03-21T14:39:16Z</dcterms:created>
  <dcterms:modified xsi:type="dcterms:W3CDTF">2023-03-21T15:06:39Z</dcterms:modified>
</cp:coreProperties>
</file>