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48" r:id="rId2"/>
  </p:sldMasterIdLst>
  <p:notesMasterIdLst>
    <p:notesMasterId r:id="rId30"/>
  </p:notesMasterIdLst>
  <p:sldIdLst>
    <p:sldId id="256" r:id="rId3"/>
    <p:sldId id="257" r:id="rId4"/>
    <p:sldId id="259" r:id="rId5"/>
    <p:sldId id="286" r:id="rId6"/>
    <p:sldId id="287" r:id="rId7"/>
    <p:sldId id="288" r:id="rId8"/>
    <p:sldId id="291" r:id="rId9"/>
    <p:sldId id="292" r:id="rId10"/>
    <p:sldId id="293" r:id="rId11"/>
    <p:sldId id="308" r:id="rId12"/>
    <p:sldId id="299" r:id="rId13"/>
    <p:sldId id="294" r:id="rId14"/>
    <p:sldId id="269" r:id="rId15"/>
    <p:sldId id="300" r:id="rId16"/>
    <p:sldId id="295" r:id="rId17"/>
    <p:sldId id="301" r:id="rId18"/>
    <p:sldId id="296" r:id="rId19"/>
    <p:sldId id="297" r:id="rId20"/>
    <p:sldId id="302" r:id="rId21"/>
    <p:sldId id="298" r:id="rId22"/>
    <p:sldId id="304" r:id="rId23"/>
    <p:sldId id="303" r:id="rId24"/>
    <p:sldId id="305" r:id="rId25"/>
    <p:sldId id="306" r:id="rId26"/>
    <p:sldId id="307" r:id="rId27"/>
    <p:sldId id="268" r:id="rId28"/>
    <p:sldId id="264" r:id="rId29"/>
  </p:sldIdLst>
  <p:sldSz cx="12192000" cy="6858000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inpin heiti" panose="020B0604020202020204" charset="-122"/>
      <p:regular r:id="rId33"/>
    </p:embeddedFont>
    <p:embeddedFont>
      <p:font typeface="iCiel Cadena" panose="02000503000000020004" charset="0"/>
      <p:bold r:id="rId34"/>
    </p:embeddedFont>
    <p:embeddedFont>
      <p:font typeface="Great Vibes" panose="020B0604020202020204" charset="0"/>
      <p:regular r:id="rId35"/>
    </p:embeddedFont>
    <p:embeddedFont>
      <p:font typeface="Coiny" panose="020B0604020202020204" charset="0"/>
      <p:regular r:id="rId36"/>
    </p:embeddedFont>
    <p:embeddedFont>
      <p:font typeface="Gluten ExtraBold" panose="020B0604020202020204" charset="0"/>
      <p:bold r:id="rId37"/>
    </p:embeddedFont>
    <p:embeddedFont>
      <p:font typeface="等线" panose="020B0604020202020204" charset="-122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ali" panose="020B0604020202020204" charset="-34"/>
      <p:regular r:id="rId44"/>
      <p:bold r:id="rId45"/>
      <p:italic r:id="rId46"/>
      <p:boldItalic r:id="rId47"/>
    </p:embeddedFont>
    <p:embeddedFont>
      <p:font typeface="等线 Light" panose="020B0604020202020204" charset="-122"/>
      <p:regular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804501"/>
    <a:srgbClr val="946A02"/>
    <a:srgbClr val="CC6600"/>
    <a:srgbClr val="CC9900"/>
    <a:srgbClr val="386847"/>
    <a:srgbClr val="CCFFCC"/>
    <a:srgbClr val="F3E751"/>
    <a:srgbClr val="33CCFF"/>
    <a:srgbClr val="E979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AF935-1365-4D7B-8174-BB449538558C}" v="498" dt="2022-03-19T02:46:20.9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08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65973074-AA2D-464D-87A6-B8DA2E85C251}"/>
    <pc:docChg chg="undo redo custSel addSld delSld modSld sldOrd addMainMaster modMainMaster">
      <pc:chgData name="NGUYEN PHAM ANH THU" userId="baf72463-252b-4d5f-a6ca-5a6327a9888d" providerId="ADAL" clId="{65973074-AA2D-464D-87A6-B8DA2E85C251}" dt="2022-03-17T14:05:28.669" v="1016" actId="1076"/>
      <pc:docMkLst>
        <pc:docMk/>
      </pc:docMkLst>
      <pc:sldChg chg="addSp delSp modSp mod delAnim">
        <pc:chgData name="NGUYEN PHAM ANH THU" userId="baf72463-252b-4d5f-a6ca-5a6327a9888d" providerId="ADAL" clId="{65973074-AA2D-464D-87A6-B8DA2E85C251}" dt="2022-03-17T11:21:39.256" v="298" actId="14100"/>
        <pc:sldMkLst>
          <pc:docMk/>
          <pc:sldMk cId="1652220530" sldId="257"/>
        </pc:sldMkLst>
        <pc:spChg chg="mod">
          <ac:chgData name="NGUYEN PHAM ANH THU" userId="baf72463-252b-4d5f-a6ca-5a6327a9888d" providerId="ADAL" clId="{65973074-AA2D-464D-87A6-B8DA2E85C251}" dt="2022-03-17T09:32:37.013" v="297" actId="1076"/>
          <ac:spMkLst>
            <pc:docMk/>
            <pc:sldMk cId="1652220530" sldId="257"/>
            <ac:spMk id="1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09:15:41.985" v="20" actId="1076"/>
          <ac:spMkLst>
            <pc:docMk/>
            <pc:sldMk cId="1652220530" sldId="257"/>
            <ac:spMk id="18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09:31:19.436" v="282" actId="14100"/>
          <ac:spMkLst>
            <pc:docMk/>
            <pc:sldMk cId="1652220530" sldId="257"/>
            <ac:spMk id="19" creationId="{00000000-0000-0000-0000-000000000000}"/>
          </ac:spMkLst>
        </pc:spChg>
        <pc:spChg chg="del mod topLvl">
          <ac:chgData name="NGUYEN PHAM ANH THU" userId="baf72463-252b-4d5f-a6ca-5a6327a9888d" providerId="ADAL" clId="{65973074-AA2D-464D-87A6-B8DA2E85C251}" dt="2022-03-17T09:28:43.587" v="258" actId="478"/>
          <ac:spMkLst>
            <pc:docMk/>
            <pc:sldMk cId="1652220530" sldId="257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1:21:39.256" v="298" actId="14100"/>
          <ac:spMkLst>
            <pc:docMk/>
            <pc:sldMk cId="1652220530" sldId="257"/>
            <ac:spMk id="49" creationId="{DB15B037-4100-4FBC-BA4F-E33FCF0960FE}"/>
          </ac:spMkLst>
        </pc:spChg>
        <pc:spChg chg="mod">
          <ac:chgData name="NGUYEN PHAM ANH THU" userId="baf72463-252b-4d5f-a6ca-5a6327a9888d" providerId="ADAL" clId="{65973074-AA2D-464D-87A6-B8DA2E85C251}" dt="2022-03-17T09:31:32.483" v="285"/>
          <ac:spMkLst>
            <pc:docMk/>
            <pc:sldMk cId="1652220530" sldId="257"/>
            <ac:spMk id="50" creationId="{7405F38E-07BA-40AF-BF1B-E91CA3B2B762}"/>
          </ac:spMkLst>
        </pc:spChg>
        <pc:spChg chg="mod">
          <ac:chgData name="NGUYEN PHAM ANH THU" userId="baf72463-252b-4d5f-a6ca-5a6327a9888d" providerId="ADAL" clId="{65973074-AA2D-464D-87A6-B8DA2E85C251}" dt="2022-03-17T09:31:32.483" v="285"/>
          <ac:spMkLst>
            <pc:docMk/>
            <pc:sldMk cId="1652220530" sldId="257"/>
            <ac:spMk id="51" creationId="{7FFF6CC7-9E00-4A98-8A60-18B350109813}"/>
          </ac:spMkLst>
        </pc:spChg>
        <pc:spChg chg="mod">
          <ac:chgData name="NGUYEN PHAM ANH THU" userId="baf72463-252b-4d5f-a6ca-5a6327a9888d" providerId="ADAL" clId="{65973074-AA2D-464D-87A6-B8DA2E85C251}" dt="2022-03-17T09:32:33.391" v="296" actId="1076"/>
          <ac:spMkLst>
            <pc:docMk/>
            <pc:sldMk cId="1652220530" sldId="257"/>
            <ac:spMk id="52" creationId="{4C0EA103-9E41-4180-A4D4-CA6CAC9C07C2}"/>
          </ac:spMkLst>
        </pc:spChg>
        <pc:grpChg chg="mod">
          <ac:chgData name="NGUYEN PHAM ANH THU" userId="baf72463-252b-4d5f-a6ca-5a6327a9888d" providerId="ADAL" clId="{65973074-AA2D-464D-87A6-B8DA2E85C251}" dt="2022-03-17T09:15:52.191" v="22" actId="1076"/>
          <ac:grpSpMkLst>
            <pc:docMk/>
            <pc:sldMk cId="1652220530" sldId="257"/>
            <ac:grpSpMk id="2" creationId="{00000000-0000-0000-0000-000000000000}"/>
          </ac:grpSpMkLst>
        </pc:grpChg>
        <pc:grpChg chg="mod">
          <ac:chgData name="NGUYEN PHAM ANH THU" userId="baf72463-252b-4d5f-a6ca-5a6327a9888d" providerId="ADAL" clId="{65973074-AA2D-464D-87A6-B8DA2E85C251}" dt="2022-03-17T09:28:58.814" v="266" actId="1076"/>
          <ac:grpSpMkLst>
            <pc:docMk/>
            <pc:sldMk cId="1652220530" sldId="257"/>
            <ac:grpSpMk id="14" creationId="{00000000-0000-0000-0000-000000000000}"/>
          </ac:grpSpMkLst>
        </pc:grpChg>
        <pc:grpChg chg="mod topLvl">
          <ac:chgData name="NGUYEN PHAM ANH THU" userId="baf72463-252b-4d5f-a6ca-5a6327a9888d" providerId="ADAL" clId="{65973074-AA2D-464D-87A6-B8DA2E85C251}" dt="2022-03-17T09:31:27.111" v="283" actId="1076"/>
          <ac:grpSpMkLst>
            <pc:docMk/>
            <pc:sldMk cId="1652220530" sldId="257"/>
            <ac:grpSpMk id="20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43.587" v="258" actId="478"/>
          <ac:grpSpMkLst>
            <pc:docMk/>
            <pc:sldMk cId="1652220530" sldId="257"/>
            <ac:grpSpMk id="22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36.975" v="254" actId="478"/>
          <ac:grpSpMkLst>
            <pc:docMk/>
            <pc:sldMk cId="1652220530" sldId="257"/>
            <ac:grpSpMk id="23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40.492" v="256" actId="478"/>
          <ac:grpSpMkLst>
            <pc:docMk/>
            <pc:sldMk cId="1652220530" sldId="257"/>
            <ac:grpSpMk id="31" creationId="{00000000-0000-0000-0000-000000000000}"/>
          </ac:grpSpMkLst>
        </pc:grpChg>
        <pc:grpChg chg="del">
          <ac:chgData name="NGUYEN PHAM ANH THU" userId="baf72463-252b-4d5f-a6ca-5a6327a9888d" providerId="ADAL" clId="{65973074-AA2D-464D-87A6-B8DA2E85C251}" dt="2022-03-17T09:28:38.941" v="255" actId="478"/>
          <ac:grpSpMkLst>
            <pc:docMk/>
            <pc:sldMk cId="1652220530" sldId="257"/>
            <ac:grpSpMk id="39" creationId="{00000000-0000-0000-0000-000000000000}"/>
          </ac:grpSpMkLst>
        </pc:grpChg>
        <pc:grpChg chg="add mod">
          <ac:chgData name="NGUYEN PHAM ANH THU" userId="baf72463-252b-4d5f-a6ca-5a6327a9888d" providerId="ADAL" clId="{65973074-AA2D-464D-87A6-B8DA2E85C251}" dt="2022-03-17T09:32:23.431" v="293" actId="1076"/>
          <ac:grpSpMkLst>
            <pc:docMk/>
            <pc:sldMk cId="1652220530" sldId="257"/>
            <ac:grpSpMk id="47" creationId="{3602FE36-D475-4347-BB21-DEB82E1E4FAF}"/>
          </ac:grpSpMkLst>
        </pc:grpChg>
        <pc:grpChg chg="mod">
          <ac:chgData name="NGUYEN PHAM ANH THU" userId="baf72463-252b-4d5f-a6ca-5a6327a9888d" providerId="ADAL" clId="{65973074-AA2D-464D-87A6-B8DA2E85C251}" dt="2022-03-17T09:31:32.483" v="285"/>
          <ac:grpSpMkLst>
            <pc:docMk/>
            <pc:sldMk cId="1652220530" sldId="257"/>
            <ac:grpSpMk id="48" creationId="{876B8500-F13A-49CE-9358-81C73AE5432F}"/>
          </ac:grpSpMkLst>
        </pc:grpChg>
      </pc:sldChg>
      <pc:sldChg chg="delSp modSp mod ord delAnim modAnim">
        <pc:chgData name="NGUYEN PHAM ANH THU" userId="baf72463-252b-4d5f-a6ca-5a6327a9888d" providerId="ADAL" clId="{65973074-AA2D-464D-87A6-B8DA2E85C251}" dt="2022-03-17T11:52:11.657" v="380"/>
        <pc:sldMkLst>
          <pc:docMk/>
          <pc:sldMk cId="3666367275" sldId="259"/>
        </pc:sldMkLst>
        <pc:spChg chg="mod">
          <ac:chgData name="NGUYEN PHAM ANH THU" userId="baf72463-252b-4d5f-a6ca-5a6327a9888d" providerId="ADAL" clId="{65973074-AA2D-464D-87A6-B8DA2E85C251}" dt="2022-03-17T11:52:05.724" v="378" actId="1076"/>
          <ac:spMkLst>
            <pc:docMk/>
            <pc:sldMk cId="3666367275" sldId="259"/>
            <ac:spMk id="20" creationId="{00000000-0000-0000-0000-000000000000}"/>
          </ac:spMkLst>
        </pc:spChg>
        <pc:grpChg chg="del">
          <ac:chgData name="NGUYEN PHAM ANH THU" userId="baf72463-252b-4d5f-a6ca-5a6327a9888d" providerId="ADAL" clId="{65973074-AA2D-464D-87A6-B8DA2E85C251}" dt="2022-03-17T11:49:52.938" v="299" actId="478"/>
          <ac:grpSpMkLst>
            <pc:docMk/>
            <pc:sldMk cId="3666367275" sldId="259"/>
            <ac:grpSpMk id="19" creationId="{00000000-0000-0000-0000-000000000000}"/>
          </ac:grpSpMkLst>
        </pc:grpChg>
        <pc:picChg chg="mod">
          <ac:chgData name="NGUYEN PHAM ANH THU" userId="baf72463-252b-4d5f-a6ca-5a6327a9888d" providerId="ADAL" clId="{65973074-AA2D-464D-87A6-B8DA2E85C251}" dt="2022-03-17T11:52:02.124" v="377" actId="1076"/>
          <ac:picMkLst>
            <pc:docMk/>
            <pc:sldMk cId="3666367275" sldId="259"/>
            <ac:picMk id="22" creationId="{00000000-0000-0000-0000-000000000000}"/>
          </ac:picMkLst>
        </pc:picChg>
        <pc:picChg chg="mod">
          <ac:chgData name="NGUYEN PHAM ANH THU" userId="baf72463-252b-4d5f-a6ca-5a6327a9888d" providerId="ADAL" clId="{65973074-AA2D-464D-87A6-B8DA2E85C251}" dt="2022-03-17T11:50:55.027" v="364" actId="1076"/>
          <ac:picMkLst>
            <pc:docMk/>
            <pc:sldMk cId="3666367275" sldId="259"/>
            <ac:picMk id="23" creationId="{00000000-0000-0000-0000-000000000000}"/>
          </ac:picMkLst>
        </pc:picChg>
      </pc:sldChg>
      <pc:sldChg chg="add del">
        <pc:chgData name="NGUYEN PHAM ANH THU" userId="baf72463-252b-4d5f-a6ca-5a6327a9888d" providerId="ADAL" clId="{65973074-AA2D-464D-87A6-B8DA2E85C251}" dt="2022-03-17T13:31:36.151" v="401" actId="47"/>
        <pc:sldMkLst>
          <pc:docMk/>
          <pc:sldMk cId="1268918861" sldId="285"/>
        </pc:sldMkLst>
      </pc:sldChg>
      <pc:sldChg chg="addSp delSp modSp add mod delAnim modAnim">
        <pc:chgData name="NGUYEN PHAM ANH THU" userId="baf72463-252b-4d5f-a6ca-5a6327a9888d" providerId="ADAL" clId="{65973074-AA2D-464D-87A6-B8DA2E85C251}" dt="2022-03-17T13:31:23.200" v="400" actId="207"/>
        <pc:sldMkLst>
          <pc:docMk/>
          <pc:sldMk cId="4100198194" sldId="286"/>
        </pc:sldMkLst>
        <pc:spChg chg="add mod">
          <ac:chgData name="NGUYEN PHAM ANH THU" userId="baf72463-252b-4d5f-a6ca-5a6327a9888d" providerId="ADAL" clId="{65973074-AA2D-464D-87A6-B8DA2E85C251}" dt="2022-03-17T13:31:23.200" v="400" actId="207"/>
          <ac:spMkLst>
            <pc:docMk/>
            <pc:sldMk cId="4100198194" sldId="286"/>
            <ac:spMk id="13" creationId="{90EF90FB-5234-4530-902E-C2A58C4D33A1}"/>
          </ac:spMkLst>
        </pc:spChg>
        <pc:grpChg chg="del">
          <ac:chgData name="NGUYEN PHAM ANH THU" userId="baf72463-252b-4d5f-a6ca-5a6327a9888d" providerId="ADAL" clId="{65973074-AA2D-464D-87A6-B8DA2E85C251}" dt="2022-03-17T13:31:08.100" v="398" actId="478"/>
          <ac:grpSpMkLst>
            <pc:docMk/>
            <pc:sldMk cId="4100198194" sldId="286"/>
            <ac:grpSpMk id="5" creationId="{00000000-0000-0000-0000-000000000000}"/>
          </ac:grpSpMkLst>
        </pc:grpChg>
        <pc:grpChg chg="topLvl">
          <ac:chgData name="NGUYEN PHAM ANH THU" userId="baf72463-252b-4d5f-a6ca-5a6327a9888d" providerId="ADAL" clId="{65973074-AA2D-464D-87A6-B8DA2E85C251}" dt="2022-03-17T13:31:08.100" v="398" actId="478"/>
          <ac:grpSpMkLst>
            <pc:docMk/>
            <pc:sldMk cId="4100198194" sldId="286"/>
            <ac:grpSpMk id="17" creationId="{A771E4F9-3621-4EF0-8FFB-115BC918F0F9}"/>
          </ac:grpSpMkLst>
        </pc:grpChg>
        <pc:picChg chg="del topLvl">
          <ac:chgData name="NGUYEN PHAM ANH THU" userId="baf72463-252b-4d5f-a6ca-5a6327a9888d" providerId="ADAL" clId="{65973074-AA2D-464D-87A6-B8DA2E85C251}" dt="2022-03-17T13:31:08.100" v="398" actId="478"/>
          <ac:picMkLst>
            <pc:docMk/>
            <pc:sldMk cId="4100198194" sldId="286"/>
            <ac:picMk id="23" creationId="{00000000-0000-0000-0000-000000000000}"/>
          </ac:picMkLst>
        </pc:picChg>
      </pc:sldChg>
      <pc:sldChg chg="addSp delSp modSp add mod">
        <pc:chgData name="NGUYEN PHAM ANH THU" userId="baf72463-252b-4d5f-a6ca-5a6327a9888d" providerId="ADAL" clId="{65973074-AA2D-464D-87A6-B8DA2E85C251}" dt="2022-03-17T13:42:24.184" v="594" actId="207"/>
        <pc:sldMkLst>
          <pc:docMk/>
          <pc:sldMk cId="4111588641" sldId="287"/>
        </pc:sldMkLst>
        <pc:spChg chg="add del mod">
          <ac:chgData name="NGUYEN PHAM ANH THU" userId="baf72463-252b-4d5f-a6ca-5a6327a9888d" providerId="ADAL" clId="{65973074-AA2D-464D-87A6-B8DA2E85C251}" dt="2022-03-17T13:34:58.735" v="403" actId="478"/>
          <ac:spMkLst>
            <pc:docMk/>
            <pc:sldMk cId="4111588641" sldId="287"/>
            <ac:spMk id="2" creationId="{666D7E07-F110-444B-AEB9-9A277E0321D9}"/>
          </ac:spMkLst>
        </pc:spChg>
        <pc:spChg chg="add mod">
          <ac:chgData name="NGUYEN PHAM ANH THU" userId="baf72463-252b-4d5f-a6ca-5a6327a9888d" providerId="ADAL" clId="{65973074-AA2D-464D-87A6-B8DA2E85C251}" dt="2022-03-17T13:38:32.109" v="501" actId="1076"/>
          <ac:spMkLst>
            <pc:docMk/>
            <pc:sldMk cId="4111588641" sldId="287"/>
            <ac:spMk id="3" creationId="{F115999E-78B1-45ED-9DA6-749B3B0E92E8}"/>
          </ac:spMkLst>
        </pc:spChg>
        <pc:spChg chg="mod">
          <ac:chgData name="NGUYEN PHAM ANH THU" userId="baf72463-252b-4d5f-a6ca-5a6327a9888d" providerId="ADAL" clId="{65973074-AA2D-464D-87A6-B8DA2E85C251}" dt="2022-03-17T13:42:12.054" v="577" actId="207"/>
          <ac:spMkLst>
            <pc:docMk/>
            <pc:sldMk cId="4111588641" sldId="287"/>
            <ac:spMk id="19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0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2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42:24.184" v="594" actId="207"/>
          <ac:spMkLst>
            <pc:docMk/>
            <pc:sldMk cId="4111588641" sldId="287"/>
            <ac:spMk id="23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38:50.199" v="507" actId="1076"/>
          <ac:spMkLst>
            <pc:docMk/>
            <pc:sldMk cId="4111588641" sldId="287"/>
            <ac:spMk id="29" creationId="{00000000-0000-0000-0000-000000000000}"/>
          </ac:spMkLst>
        </pc:spChg>
      </pc:sldChg>
      <pc:sldChg chg="addSp delSp modSp add mod delAnim modAnim">
        <pc:chgData name="NGUYEN PHAM ANH THU" userId="baf72463-252b-4d5f-a6ca-5a6327a9888d" providerId="ADAL" clId="{65973074-AA2D-464D-87A6-B8DA2E85C251}" dt="2022-03-17T14:02:07.831" v="910"/>
        <pc:sldMkLst>
          <pc:docMk/>
          <pc:sldMk cId="1783044190" sldId="288"/>
        </pc:sldMkLst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19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0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2" creationId="{00000000-0000-0000-0000-000000000000}"/>
          </ac:spMkLst>
        </pc:spChg>
        <pc:spChg chg="mod">
          <ac:chgData name="NGUYEN PHAM ANH THU" userId="baf72463-252b-4d5f-a6ca-5a6327a9888d" providerId="ADAL" clId="{65973074-AA2D-464D-87A6-B8DA2E85C251}" dt="2022-03-17T13:56:04.090" v="880" actId="207"/>
          <ac:spMkLst>
            <pc:docMk/>
            <pc:sldMk cId="1783044190" sldId="288"/>
            <ac:spMk id="23" creationId="{00000000-0000-0000-0000-000000000000}"/>
          </ac:spMkLst>
        </pc:spChg>
        <pc:spChg chg="del">
          <ac:chgData name="NGUYEN PHAM ANH THU" userId="baf72463-252b-4d5f-a6ca-5a6327a9888d" providerId="ADAL" clId="{65973074-AA2D-464D-87A6-B8DA2E85C251}" dt="2022-03-17T13:42:54.168" v="596" actId="478"/>
          <ac:spMkLst>
            <pc:docMk/>
            <pc:sldMk cId="1783044190" sldId="288"/>
            <ac:spMk id="29" creationId="{00000000-0000-0000-0000-000000000000}"/>
          </ac:spMkLst>
        </pc:spChg>
        <pc:spChg chg="add mod">
          <ac:chgData name="NGUYEN PHAM ANH THU" userId="baf72463-252b-4d5f-a6ca-5a6327a9888d" providerId="ADAL" clId="{65973074-AA2D-464D-87A6-B8DA2E85C251}" dt="2022-03-17T13:42:56.364" v="597" actId="20577"/>
          <ac:spMkLst>
            <pc:docMk/>
            <pc:sldMk cId="1783044190" sldId="288"/>
            <ac:spMk id="30" creationId="{41BD6266-0670-4AC8-9DB8-FE1FDD8A7422}"/>
          </ac:spMkLst>
        </pc:spChg>
        <pc:spChg chg="add mod">
          <ac:chgData name="NGUYEN PHAM ANH THU" userId="baf72463-252b-4d5f-a6ca-5a6327a9888d" providerId="ADAL" clId="{65973074-AA2D-464D-87A6-B8DA2E85C251}" dt="2022-03-17T13:46:34.660" v="830" actId="1076"/>
          <ac:spMkLst>
            <pc:docMk/>
            <pc:sldMk cId="1783044190" sldId="288"/>
            <ac:spMk id="37" creationId="{618E8583-5B1B-4209-B0BA-9FB520EF0E17}"/>
          </ac:spMkLst>
        </pc:spChg>
        <pc:picChg chg="del">
          <ac:chgData name="NGUYEN PHAM ANH THU" userId="baf72463-252b-4d5f-a6ca-5a6327a9888d" providerId="ADAL" clId="{65973074-AA2D-464D-87A6-B8DA2E85C251}" dt="2022-03-17T13:57:15.653" v="881" actId="478"/>
          <ac:picMkLst>
            <pc:docMk/>
            <pc:sldMk cId="1783044190" sldId="288"/>
            <ac:picMk id="34" creationId="{A5E21DA6-4E2A-4ACC-8623-37530437A8A3}"/>
          </ac:picMkLst>
        </pc:picChg>
        <pc:picChg chg="add mod">
          <ac:chgData name="NGUYEN PHAM ANH THU" userId="baf72463-252b-4d5f-a6ca-5a6327a9888d" providerId="ADAL" clId="{65973074-AA2D-464D-87A6-B8DA2E85C251}" dt="2022-03-17T14:02:07.831" v="910"/>
          <ac:picMkLst>
            <pc:docMk/>
            <pc:sldMk cId="1783044190" sldId="288"/>
            <ac:picMk id="38" creationId="{8F87E541-108A-4873-A304-F120B3A466AF}"/>
          </ac:picMkLst>
        </pc:picChg>
        <pc:picChg chg="del">
          <ac:chgData name="NGUYEN PHAM ANH THU" userId="baf72463-252b-4d5f-a6ca-5a6327a9888d" providerId="ADAL" clId="{65973074-AA2D-464D-87A6-B8DA2E85C251}" dt="2022-03-17T13:57:15.653" v="881" actId="478"/>
          <ac:picMkLst>
            <pc:docMk/>
            <pc:sldMk cId="1783044190" sldId="288"/>
            <ac:picMk id="39" creationId="{EE858415-EB25-447D-A7DB-07F7FFF4BDD9}"/>
          </ac:picMkLst>
        </pc:picChg>
        <pc:picChg chg="add mod">
          <ac:chgData name="NGUYEN PHAM ANH THU" userId="baf72463-252b-4d5f-a6ca-5a6327a9888d" providerId="ADAL" clId="{65973074-AA2D-464D-87A6-B8DA2E85C251}" dt="2022-03-17T13:57:16.094" v="882"/>
          <ac:picMkLst>
            <pc:docMk/>
            <pc:sldMk cId="1783044190" sldId="288"/>
            <ac:picMk id="40" creationId="{B28005BF-D86D-4E29-B83F-49A1EADE150F}"/>
          </ac:picMkLst>
        </pc:picChg>
      </pc:sldChg>
      <pc:sldChg chg="add del">
        <pc:chgData name="NGUYEN PHAM ANH THU" userId="baf72463-252b-4d5f-a6ca-5a6327a9888d" providerId="ADAL" clId="{65973074-AA2D-464D-87A6-B8DA2E85C251}" dt="2022-03-17T14:03:58.976" v="911" actId="47"/>
        <pc:sldMkLst>
          <pc:docMk/>
          <pc:sldMk cId="4286082716" sldId="289"/>
        </pc:sldMkLst>
      </pc:sldChg>
      <pc:sldChg chg="add del">
        <pc:chgData name="NGUYEN PHAM ANH THU" userId="baf72463-252b-4d5f-a6ca-5a6327a9888d" providerId="ADAL" clId="{65973074-AA2D-464D-87A6-B8DA2E85C251}" dt="2022-03-17T14:03:59.891" v="912" actId="47"/>
        <pc:sldMkLst>
          <pc:docMk/>
          <pc:sldMk cId="2909397166" sldId="290"/>
        </pc:sldMkLst>
      </pc:sldChg>
      <pc:sldChg chg="modSp add mod ord modAnim">
        <pc:chgData name="NGUYEN PHAM ANH THU" userId="baf72463-252b-4d5f-a6ca-5a6327a9888d" providerId="ADAL" clId="{65973074-AA2D-464D-87A6-B8DA2E85C251}" dt="2022-03-17T14:05:28.669" v="1016" actId="1076"/>
        <pc:sldMkLst>
          <pc:docMk/>
          <pc:sldMk cId="2867202838" sldId="291"/>
        </pc:sldMkLst>
        <pc:spChg chg="mod">
          <ac:chgData name="NGUYEN PHAM ANH THU" userId="baf72463-252b-4d5f-a6ca-5a6327a9888d" providerId="ADAL" clId="{65973074-AA2D-464D-87A6-B8DA2E85C251}" dt="2022-03-17T14:05:28.669" v="1016" actId="1076"/>
          <ac:spMkLst>
            <pc:docMk/>
            <pc:sldMk cId="2867202838" sldId="291"/>
            <ac:spMk id="29" creationId="{00000000-0000-0000-0000-000000000000}"/>
          </ac:spMkLst>
        </pc:spChg>
        <pc:picChg chg="mod">
          <ac:chgData name="NGUYEN PHAM ANH THU" userId="baf72463-252b-4d5f-a6ca-5a6327a9888d" providerId="ADAL" clId="{65973074-AA2D-464D-87A6-B8DA2E85C251}" dt="2022-03-17T14:05:07.747" v="947" actId="1076"/>
          <ac:picMkLst>
            <pc:docMk/>
            <pc:sldMk cId="2867202838" sldId="291"/>
            <ac:picMk id="37" creationId="{2A72CFB0-F410-4A78-A5F8-C0982857EE50}"/>
          </ac:picMkLst>
        </pc:picChg>
      </pc:sldChg>
      <pc:sldMasterChg chg="add addSldLayout">
        <pc:chgData name="NGUYEN PHAM ANH THU" userId="baf72463-252b-4d5f-a6ca-5a6327a9888d" providerId="ADAL" clId="{65973074-AA2D-464D-87A6-B8DA2E85C251}" dt="2022-03-17T13:28:21.789" v="381" actId="27028"/>
        <pc:sldMasterMkLst>
          <pc:docMk/>
          <pc:sldMasterMk cId="3711244771" sldId="2147483648"/>
        </pc:sldMasterMkLst>
        <pc:sldLayoutChg chg="add">
          <pc:chgData name="NGUYEN PHAM ANH THU" userId="baf72463-252b-4d5f-a6ca-5a6327a9888d" providerId="ADAL" clId="{65973074-AA2D-464D-87A6-B8DA2E85C251}" dt="2022-03-17T13:28:21.789" v="381" actId="27028"/>
          <pc:sldLayoutMkLst>
            <pc:docMk/>
            <pc:sldMasterMk cId="3711244771" sldId="2147483648"/>
            <pc:sldLayoutMk cId="2281876446" sldId="2147483655"/>
          </pc:sldLayoutMkLst>
        </pc:sldLayoutChg>
      </pc:sldMasterChg>
      <pc:sldMasterChg chg="replId modSldLayout">
        <pc:chgData name="NGUYEN PHAM ANH THU" userId="baf72463-252b-4d5f-a6ca-5a6327a9888d" providerId="ADAL" clId="{65973074-AA2D-464D-87A6-B8DA2E85C251}" dt="2022-03-17T13:28:21.789" v="381" actId="27028"/>
        <pc:sldMasterMkLst>
          <pc:docMk/>
          <pc:sldMasterMk cId="166415579" sldId="2147483660"/>
        </pc:sldMasterMkLst>
        <pc:sldLayoutChg chg="replId">
          <pc:chgData name="NGUYEN PHAM ANH THU" userId="baf72463-252b-4d5f-a6ca-5a6327a9888d" providerId="ADAL" clId="{65973074-AA2D-464D-87A6-B8DA2E85C251}" dt="2022-03-17T13:28:21.789" v="381" actId="27028"/>
          <pc:sldLayoutMkLst>
            <pc:docMk/>
            <pc:sldMasterMk cId="166415579" sldId="2147483660"/>
            <pc:sldLayoutMk cId="2193917866" sldId="2147483661"/>
          </pc:sldLayoutMkLst>
        </pc:sldLayoutChg>
      </pc:sldMasterChg>
    </pc:docChg>
  </pc:docChgLst>
  <pc:docChgLst>
    <pc:chgData name="NGUYEN PHAM ANH THU" userId="baf72463-252b-4d5f-a6ca-5a6327a9888d" providerId="ADAL" clId="{45CAF935-1365-4D7B-8174-BB449538558C}"/>
    <pc:docChg chg="undo custSel addSld delSld modSld sldOrd">
      <pc:chgData name="NGUYEN PHAM ANH THU" userId="baf72463-252b-4d5f-a6ca-5a6327a9888d" providerId="ADAL" clId="{45CAF935-1365-4D7B-8174-BB449538558C}" dt="2022-03-19T02:46:20.967" v="4106"/>
      <pc:docMkLst>
        <pc:docMk/>
      </pc:docMkLst>
      <pc:sldChg chg="modAnim">
        <pc:chgData name="NGUYEN PHAM ANH THU" userId="baf72463-252b-4d5f-a6ca-5a6327a9888d" providerId="ADAL" clId="{45CAF935-1365-4D7B-8174-BB449538558C}" dt="2022-03-19T02:37:12.403" v="3358"/>
        <pc:sldMkLst>
          <pc:docMk/>
          <pc:sldMk cId="699963495" sldId="256"/>
        </pc:sldMkLst>
      </pc:sldChg>
      <pc:sldChg chg="modAnim">
        <pc:chgData name="NGUYEN PHAM ANH THU" userId="baf72463-252b-4d5f-a6ca-5a6327a9888d" providerId="ADAL" clId="{45CAF935-1365-4D7B-8174-BB449538558C}" dt="2022-03-19T02:01:50.320" v="2988"/>
        <pc:sldMkLst>
          <pc:docMk/>
          <pc:sldMk cId="1652220530" sldId="257"/>
        </pc:sldMkLst>
      </pc:sldChg>
      <pc:sldChg chg="del">
        <pc:chgData name="NGUYEN PHAM ANH THU" userId="baf72463-252b-4d5f-a6ca-5a6327a9888d" providerId="ADAL" clId="{45CAF935-1365-4D7B-8174-BB449538558C}" dt="2022-03-19T02:00:40.586" v="2967" actId="47"/>
        <pc:sldMkLst>
          <pc:docMk/>
          <pc:sldMk cId="2532786451" sldId="260"/>
        </pc:sldMkLst>
      </pc:sldChg>
      <pc:sldChg chg="del">
        <pc:chgData name="NGUYEN PHAM ANH THU" userId="baf72463-252b-4d5f-a6ca-5a6327a9888d" providerId="ADAL" clId="{45CAF935-1365-4D7B-8174-BB449538558C}" dt="2022-03-19T02:00:41.676" v="2971" actId="47"/>
        <pc:sldMkLst>
          <pc:docMk/>
          <pc:sldMk cId="2456633389" sldId="261"/>
        </pc:sldMkLst>
      </pc:sldChg>
      <pc:sldChg chg="del">
        <pc:chgData name="NGUYEN PHAM ANH THU" userId="baf72463-252b-4d5f-a6ca-5a6327a9888d" providerId="ADAL" clId="{45CAF935-1365-4D7B-8174-BB449538558C}" dt="2022-03-19T02:00:43.228" v="2976" actId="47"/>
        <pc:sldMkLst>
          <pc:docMk/>
          <pc:sldMk cId="4105918259" sldId="262"/>
        </pc:sldMkLst>
      </pc:sldChg>
      <pc:sldChg chg="del">
        <pc:chgData name="NGUYEN PHAM ANH THU" userId="baf72463-252b-4d5f-a6ca-5a6327a9888d" providerId="ADAL" clId="{45CAF935-1365-4D7B-8174-BB449538558C}" dt="2022-03-19T02:00:39.085" v="2964" actId="47"/>
        <pc:sldMkLst>
          <pc:docMk/>
          <pc:sldMk cId="3595993473" sldId="263"/>
        </pc:sldMkLst>
      </pc:sldChg>
      <pc:sldChg chg="delSp modSp add del mod ord delAnim modAnim">
        <pc:chgData name="NGUYEN PHAM ANH THU" userId="baf72463-252b-4d5f-a6ca-5a6327a9888d" providerId="ADAL" clId="{45CAF935-1365-4D7B-8174-BB449538558C}" dt="2022-03-19T02:29:43.605" v="3127"/>
        <pc:sldMkLst>
          <pc:docMk/>
          <pc:sldMk cId="4057065842" sldId="264"/>
        </pc:sldMkLst>
        <pc:spChg chg="del">
          <ac:chgData name="NGUYEN PHAM ANH THU" userId="baf72463-252b-4d5f-a6ca-5a6327a9888d" providerId="ADAL" clId="{45CAF935-1365-4D7B-8174-BB449538558C}" dt="2022-03-19T01:31:38.422" v="2646" actId="478"/>
          <ac:spMkLst>
            <pc:docMk/>
            <pc:sldMk cId="4057065842" sldId="264"/>
            <ac:spMk id="24" creationId="{00000000-0000-0000-0000-000000000000}"/>
          </ac:spMkLst>
        </pc:spChg>
        <pc:spChg chg="del">
          <ac:chgData name="NGUYEN PHAM ANH THU" userId="baf72463-252b-4d5f-a6ca-5a6327a9888d" providerId="ADAL" clId="{45CAF935-1365-4D7B-8174-BB449538558C}" dt="2022-03-19T01:31:40.391" v="2647" actId="478"/>
          <ac:spMkLst>
            <pc:docMk/>
            <pc:sldMk cId="4057065842" sldId="264"/>
            <ac:spMk id="26" creationId="{00000000-0000-0000-0000-000000000000}"/>
          </ac:spMkLst>
        </pc:spChg>
        <pc:spChg chg="del topLvl">
          <ac:chgData name="NGUYEN PHAM ANH THU" userId="baf72463-252b-4d5f-a6ca-5a6327a9888d" providerId="ADAL" clId="{45CAF935-1365-4D7B-8174-BB449538558C}" dt="2022-03-19T01:31:41.911" v="2648" actId="478"/>
          <ac:spMkLst>
            <pc:docMk/>
            <pc:sldMk cId="4057065842" sldId="264"/>
            <ac:spMk id="34" creationId="{00000000-0000-0000-0000-000000000000}"/>
          </ac:spMkLst>
        </pc:spChg>
        <pc:spChg chg="mod topLvl">
          <ac:chgData name="NGUYEN PHAM ANH THU" userId="baf72463-252b-4d5f-a6ca-5a6327a9888d" providerId="ADAL" clId="{45CAF935-1365-4D7B-8174-BB449538558C}" dt="2022-03-19T01:32:41.513" v="2728" actId="1076"/>
          <ac:spMkLst>
            <pc:docMk/>
            <pc:sldMk cId="4057065842" sldId="264"/>
            <ac:spMk id="36" creationId="{00000000-0000-0000-0000-000000000000}"/>
          </ac:spMkLst>
        </pc:spChg>
        <pc:grpChg chg="del">
          <ac:chgData name="NGUYEN PHAM ANH THU" userId="baf72463-252b-4d5f-a6ca-5a6327a9888d" providerId="ADAL" clId="{45CAF935-1365-4D7B-8174-BB449538558C}" dt="2022-03-19T01:31:41.911" v="2648" actId="478"/>
          <ac:grpSpMkLst>
            <pc:docMk/>
            <pc:sldMk cId="4057065842" sldId="264"/>
            <ac:grpSpMk id="2" creationId="{00000000-0000-0000-0000-000000000000}"/>
          </ac:grpSpMkLst>
        </pc:grpChg>
      </pc:sldChg>
      <pc:sldChg chg="del">
        <pc:chgData name="NGUYEN PHAM ANH THU" userId="baf72463-252b-4d5f-a6ca-5a6327a9888d" providerId="ADAL" clId="{45CAF935-1365-4D7B-8174-BB449538558C}" dt="2022-03-19T02:00:44.576" v="2981" actId="47"/>
        <pc:sldMkLst>
          <pc:docMk/>
          <pc:sldMk cId="882151688" sldId="265"/>
        </pc:sldMkLst>
      </pc:sldChg>
      <pc:sldChg chg="del">
        <pc:chgData name="NGUYEN PHAM ANH THU" userId="baf72463-252b-4d5f-a6ca-5a6327a9888d" providerId="ADAL" clId="{45CAF935-1365-4D7B-8174-BB449538558C}" dt="2022-03-19T02:00:39.668" v="2965" actId="47"/>
        <pc:sldMkLst>
          <pc:docMk/>
          <pc:sldMk cId="3214348176" sldId="266"/>
        </pc:sldMkLst>
      </pc:sldChg>
      <pc:sldChg chg="addSp delSp modSp mod ord delAnim">
        <pc:chgData name="NGUYEN PHAM ANH THU" userId="baf72463-252b-4d5f-a6ca-5a6327a9888d" providerId="ADAL" clId="{45CAF935-1365-4D7B-8174-BB449538558C}" dt="2022-03-18T16:20:45.294" v="2619"/>
        <pc:sldMkLst>
          <pc:docMk/>
          <pc:sldMk cId="1855536026" sldId="268"/>
        </pc:sldMkLst>
        <pc:spChg chg="mod">
          <ac:chgData name="NGUYEN PHAM ANH THU" userId="baf72463-252b-4d5f-a6ca-5a6327a9888d" providerId="ADAL" clId="{45CAF935-1365-4D7B-8174-BB449538558C}" dt="2022-03-18T16:17:50.052" v="2498" actId="2710"/>
          <ac:spMkLst>
            <pc:docMk/>
            <pc:sldMk cId="1855536026" sldId="268"/>
            <ac:spMk id="21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6:19:37.537" v="2599" actId="404"/>
          <ac:spMkLst>
            <pc:docMk/>
            <pc:sldMk cId="1855536026" sldId="268"/>
            <ac:spMk id="27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6:17:12.154" v="2340" actId="1076"/>
          <ac:spMkLst>
            <pc:docMk/>
            <pc:sldMk cId="1855536026" sldId="268"/>
            <ac:spMk id="38" creationId="{85ED4188-B951-4955-B1C4-E29A09EC5350}"/>
          </ac:spMkLst>
        </pc:spChg>
        <pc:spChg chg="mod">
          <ac:chgData name="NGUYEN PHAM ANH THU" userId="baf72463-252b-4d5f-a6ca-5a6327a9888d" providerId="ADAL" clId="{45CAF935-1365-4D7B-8174-BB449538558C}" dt="2022-03-18T16:16:36.017" v="2313"/>
          <ac:spMkLst>
            <pc:docMk/>
            <pc:sldMk cId="1855536026" sldId="268"/>
            <ac:spMk id="39" creationId="{0A712B1B-DD17-4C27-9E09-41A7D76E8C36}"/>
          </ac:spMkLst>
        </pc:spChg>
        <pc:spChg chg="mod">
          <ac:chgData name="NGUYEN PHAM ANH THU" userId="baf72463-252b-4d5f-a6ca-5a6327a9888d" providerId="ADAL" clId="{45CAF935-1365-4D7B-8174-BB449538558C}" dt="2022-03-18T16:16:36.017" v="2313"/>
          <ac:spMkLst>
            <pc:docMk/>
            <pc:sldMk cId="1855536026" sldId="268"/>
            <ac:spMk id="40" creationId="{FD2B2196-6327-46FB-A265-742E3F3BAB68}"/>
          </ac:spMkLst>
        </pc:spChg>
        <pc:grpChg chg="del">
          <ac:chgData name="NGUYEN PHAM ANH THU" userId="baf72463-252b-4d5f-a6ca-5a6327a9888d" providerId="ADAL" clId="{45CAF935-1365-4D7B-8174-BB449538558C}" dt="2022-03-18T16:16:23.416" v="2312" actId="478"/>
          <ac:grpSpMkLst>
            <pc:docMk/>
            <pc:sldMk cId="1855536026" sldId="268"/>
            <ac:grpSpMk id="12" creationId="{00000000-0000-0000-0000-000000000000}"/>
          </ac:grpSpMkLst>
        </pc:grpChg>
        <pc:grpChg chg="del">
          <ac:chgData name="NGUYEN PHAM ANH THU" userId="baf72463-252b-4d5f-a6ca-5a6327a9888d" providerId="ADAL" clId="{45CAF935-1365-4D7B-8174-BB449538558C}" dt="2022-03-18T16:18:07.852" v="2501" actId="478"/>
          <ac:grpSpMkLst>
            <pc:docMk/>
            <pc:sldMk cId="1855536026" sldId="268"/>
            <ac:grpSpMk id="17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8T16:20:39.435" v="2616" actId="1076"/>
          <ac:grpSpMkLst>
            <pc:docMk/>
            <pc:sldMk cId="1855536026" sldId="268"/>
            <ac:grpSpMk id="18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8T16:20:42.369" v="2617" actId="1076"/>
          <ac:grpSpMkLst>
            <pc:docMk/>
            <pc:sldMk cId="1855536026" sldId="268"/>
            <ac:grpSpMk id="24" creationId="{00000000-0000-0000-0000-000000000000}"/>
          </ac:grpSpMkLst>
        </pc:grpChg>
        <pc:grpChg chg="del">
          <ac:chgData name="NGUYEN PHAM ANH THU" userId="baf72463-252b-4d5f-a6ca-5a6327a9888d" providerId="ADAL" clId="{45CAF935-1365-4D7B-8174-BB449538558C}" dt="2022-03-18T16:18:09.435" v="2502" actId="478"/>
          <ac:grpSpMkLst>
            <pc:docMk/>
            <pc:sldMk cId="1855536026" sldId="268"/>
            <ac:grpSpMk id="30" creationId="{00000000-0000-0000-0000-000000000000}"/>
          </ac:grpSpMkLst>
        </pc:grpChg>
        <pc:grpChg chg="add mod">
          <ac:chgData name="NGUYEN PHAM ANH THU" userId="baf72463-252b-4d5f-a6ca-5a6327a9888d" providerId="ADAL" clId="{45CAF935-1365-4D7B-8174-BB449538558C}" dt="2022-03-18T16:16:59.945" v="2338" actId="14100"/>
          <ac:grpSpMkLst>
            <pc:docMk/>
            <pc:sldMk cId="1855536026" sldId="268"/>
            <ac:grpSpMk id="36" creationId="{B54589AC-B009-4D55-AFD2-60627DEE8312}"/>
          </ac:grpSpMkLst>
        </pc:grpChg>
        <pc:grpChg chg="mod">
          <ac:chgData name="NGUYEN PHAM ANH THU" userId="baf72463-252b-4d5f-a6ca-5a6327a9888d" providerId="ADAL" clId="{45CAF935-1365-4D7B-8174-BB449538558C}" dt="2022-03-18T16:16:36.017" v="2313"/>
          <ac:grpSpMkLst>
            <pc:docMk/>
            <pc:sldMk cId="1855536026" sldId="268"/>
            <ac:grpSpMk id="37" creationId="{9CBAA296-D2A6-47E9-859F-3CD8C287153D}"/>
          </ac:grpSpMkLst>
        </pc:grpChg>
        <pc:picChg chg="mod">
          <ac:chgData name="NGUYEN PHAM ANH THU" userId="baf72463-252b-4d5f-a6ca-5a6327a9888d" providerId="ADAL" clId="{45CAF935-1365-4D7B-8174-BB449538558C}" dt="2022-03-18T16:20:31.850" v="2614" actId="1076"/>
          <ac:picMkLst>
            <pc:docMk/>
            <pc:sldMk cId="1855536026" sldId="268"/>
            <ac:picMk id="5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6:20:20.332" v="2613" actId="1076"/>
          <ac:picMkLst>
            <pc:docMk/>
            <pc:sldMk cId="1855536026" sldId="268"/>
            <ac:picMk id="6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6:20:17.616" v="2612" actId="14100"/>
          <ac:picMkLst>
            <pc:docMk/>
            <pc:sldMk cId="1855536026" sldId="268"/>
            <ac:picMk id="7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6:20:35.538" v="2615" actId="1076"/>
          <ac:picMkLst>
            <pc:docMk/>
            <pc:sldMk cId="1855536026" sldId="268"/>
            <ac:picMk id="41" creationId="{00000000-0000-0000-0000-000000000000}"/>
          </ac:picMkLst>
        </pc:picChg>
      </pc:sldChg>
      <pc:sldChg chg="addSp delSp modSp mod ord delAnim modAnim">
        <pc:chgData name="NGUYEN PHAM ANH THU" userId="baf72463-252b-4d5f-a6ca-5a6327a9888d" providerId="ADAL" clId="{45CAF935-1365-4D7B-8174-BB449538558C}" dt="2022-03-19T02:11:14.599" v="3054"/>
        <pc:sldMkLst>
          <pc:docMk/>
          <pc:sldMk cId="319580979" sldId="269"/>
        </pc:sldMkLst>
        <pc:spChg chg="mod">
          <ac:chgData name="NGUYEN PHAM ANH THU" userId="baf72463-252b-4d5f-a6ca-5a6327a9888d" providerId="ADAL" clId="{45CAF935-1365-4D7B-8174-BB449538558C}" dt="2022-03-18T15:35:11.477" v="1572" actId="2085"/>
          <ac:spMkLst>
            <pc:docMk/>
            <pc:sldMk cId="319580979" sldId="269"/>
            <ac:spMk id="2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32:06.119" v="1288" actId="14100"/>
          <ac:spMkLst>
            <pc:docMk/>
            <pc:sldMk cId="319580979" sldId="269"/>
            <ac:spMk id="9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32:17.038" v="1290" actId="1076"/>
          <ac:spMkLst>
            <pc:docMk/>
            <pc:sldMk cId="319580979" sldId="269"/>
            <ac:spMk id="11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35:25.279" v="1574" actId="14100"/>
          <ac:spMkLst>
            <pc:docMk/>
            <pc:sldMk cId="319580979" sldId="269"/>
            <ac:spMk id="13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8T15:52:17.436" v="1895" actId="20577"/>
          <ac:spMkLst>
            <pc:docMk/>
            <pc:sldMk cId="319580979" sldId="269"/>
            <ac:spMk id="14" creationId="{00000000-0000-0000-0000-000000000000}"/>
          </ac:spMkLst>
        </pc:spChg>
        <pc:spChg chg="del topLvl">
          <ac:chgData name="NGUYEN PHAM ANH THU" userId="baf72463-252b-4d5f-a6ca-5a6327a9888d" providerId="ADAL" clId="{45CAF935-1365-4D7B-8174-BB449538558C}" dt="2022-03-18T15:41:50.356" v="1839" actId="478"/>
          <ac:spMkLst>
            <pc:docMk/>
            <pc:sldMk cId="319580979" sldId="269"/>
            <ac:spMk id="18" creationId="{00000000-0000-0000-0000-000000000000}"/>
          </ac:spMkLst>
        </pc:spChg>
        <pc:spChg chg="add del mod">
          <ac:chgData name="NGUYEN PHAM ANH THU" userId="baf72463-252b-4d5f-a6ca-5a6327a9888d" providerId="ADAL" clId="{45CAF935-1365-4D7B-8174-BB449538558C}" dt="2022-03-18T15:59:29.194" v="2179" actId="1076"/>
          <ac:spMkLst>
            <pc:docMk/>
            <pc:sldMk cId="319580979" sldId="269"/>
            <ac:spMk id="19" creationId="{1C392C89-7B1B-4C19-96C1-8D1D7831348F}"/>
          </ac:spMkLst>
        </pc:spChg>
        <pc:spChg chg="add del mod">
          <ac:chgData name="NGUYEN PHAM ANH THU" userId="baf72463-252b-4d5f-a6ca-5a6327a9888d" providerId="ADAL" clId="{45CAF935-1365-4D7B-8174-BB449538558C}" dt="2022-03-18T15:37:58.488" v="1633"/>
          <ac:spMkLst>
            <pc:docMk/>
            <pc:sldMk cId="319580979" sldId="269"/>
            <ac:spMk id="20" creationId="{6D13ACFB-4A57-49C0-ADF2-3E446C92C51C}"/>
          </ac:spMkLst>
        </pc:spChg>
        <pc:spChg chg="add del mod">
          <ac:chgData name="NGUYEN PHAM ANH THU" userId="baf72463-252b-4d5f-a6ca-5a6327a9888d" providerId="ADAL" clId="{45CAF935-1365-4D7B-8174-BB449538558C}" dt="2022-03-18T15:52:33.352" v="1899" actId="478"/>
          <ac:spMkLst>
            <pc:docMk/>
            <pc:sldMk cId="319580979" sldId="269"/>
            <ac:spMk id="21" creationId="{5948A1EA-A05B-4F1F-B841-4C923C7B128C}"/>
          </ac:spMkLst>
        </pc:spChg>
        <pc:grpChg chg="mod">
          <ac:chgData name="NGUYEN PHAM ANH THU" userId="baf72463-252b-4d5f-a6ca-5a6327a9888d" providerId="ADAL" clId="{45CAF935-1365-4D7B-8174-BB449538558C}" dt="2022-03-18T15:36:02.604" v="1584" actId="1076"/>
          <ac:grpSpMkLst>
            <pc:docMk/>
            <pc:sldMk cId="319580979" sldId="269"/>
            <ac:grpSpMk id="12" creationId="{00000000-0000-0000-0000-000000000000}"/>
          </ac:grpSpMkLst>
        </pc:grpChg>
        <pc:grpChg chg="add del mod topLvl">
          <ac:chgData name="NGUYEN PHAM ANH THU" userId="baf72463-252b-4d5f-a6ca-5a6327a9888d" providerId="ADAL" clId="{45CAF935-1365-4D7B-8174-BB449538558C}" dt="2022-03-18T15:52:33.352" v="1899" actId="478"/>
          <ac:grpSpMkLst>
            <pc:docMk/>
            <pc:sldMk cId="319580979" sldId="269"/>
            <ac:grpSpMk id="15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8T15:52:21.621" v="1896" actId="1076"/>
          <ac:grpSpMkLst>
            <pc:docMk/>
            <pc:sldMk cId="319580979" sldId="269"/>
            <ac:grpSpMk id="23" creationId="{00000000-0000-0000-0000-000000000000}"/>
          </ac:grpSpMkLst>
        </pc:grpChg>
        <pc:grpChg chg="del mod">
          <ac:chgData name="NGUYEN PHAM ANH THU" userId="baf72463-252b-4d5f-a6ca-5a6327a9888d" providerId="ADAL" clId="{45CAF935-1365-4D7B-8174-BB449538558C}" dt="2022-03-18T15:41:50.356" v="1839" actId="478"/>
          <ac:grpSpMkLst>
            <pc:docMk/>
            <pc:sldMk cId="319580979" sldId="269"/>
            <ac:grpSpMk id="24" creationId="{00000000-0000-0000-0000-000000000000}"/>
          </ac:grpSpMkLst>
        </pc:grpChg>
        <pc:picChg chg="del">
          <ac:chgData name="NGUYEN PHAM ANH THU" userId="baf72463-252b-4d5f-a6ca-5a6327a9888d" providerId="ADAL" clId="{45CAF935-1365-4D7B-8174-BB449538558C}" dt="2022-03-18T15:35:28.422" v="1575" actId="478"/>
          <ac:picMkLst>
            <pc:docMk/>
            <pc:sldMk cId="319580979" sldId="269"/>
            <ac:picMk id="4" creationId="{00000000-0000-0000-0000-000000000000}"/>
          </ac:picMkLst>
        </pc:picChg>
        <pc:picChg chg="del mod">
          <ac:chgData name="NGUYEN PHAM ANH THU" userId="baf72463-252b-4d5f-a6ca-5a6327a9888d" providerId="ADAL" clId="{45CAF935-1365-4D7B-8174-BB449538558C}" dt="2022-03-18T15:40:03.573" v="1817" actId="478"/>
          <ac:picMkLst>
            <pc:docMk/>
            <pc:sldMk cId="319580979" sldId="269"/>
            <ac:picMk id="5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5:41:08.080" v="1829" actId="1036"/>
          <ac:picMkLst>
            <pc:docMk/>
            <pc:sldMk cId="319580979" sldId="269"/>
            <ac:picMk id="6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5:40:55.556" v="1827" actId="14100"/>
          <ac:picMkLst>
            <pc:docMk/>
            <pc:sldMk cId="319580979" sldId="269"/>
            <ac:picMk id="7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8T15:41:35.345" v="1835" actId="478"/>
          <ac:picMkLst>
            <pc:docMk/>
            <pc:sldMk cId="319580979" sldId="269"/>
            <ac:picMk id="22" creationId="{00000000-0000-0000-0000-000000000000}"/>
          </ac:picMkLst>
        </pc:picChg>
        <pc:picChg chg="mod">
          <ac:chgData name="NGUYEN PHAM ANH THU" userId="baf72463-252b-4d5f-a6ca-5a6327a9888d" providerId="ADAL" clId="{45CAF935-1365-4D7B-8174-BB449538558C}" dt="2022-03-18T15:42:19.325" v="1846" actId="1076"/>
          <ac:picMkLst>
            <pc:docMk/>
            <pc:sldMk cId="319580979" sldId="269"/>
            <ac:picMk id="31" creationId="{00000000-0000-0000-0000-000000000000}"/>
          </ac:picMkLst>
        </pc:picChg>
      </pc:sldChg>
      <pc:sldChg chg="del">
        <pc:chgData name="NGUYEN PHAM ANH THU" userId="baf72463-252b-4d5f-a6ca-5a6327a9888d" providerId="ADAL" clId="{45CAF935-1365-4D7B-8174-BB449538558C}" dt="2022-03-19T02:00:42.300" v="2972" actId="47"/>
        <pc:sldMkLst>
          <pc:docMk/>
          <pc:sldMk cId="95678260" sldId="270"/>
        </pc:sldMkLst>
      </pc:sldChg>
      <pc:sldChg chg="del">
        <pc:chgData name="NGUYEN PHAM ANH THU" userId="baf72463-252b-4d5f-a6ca-5a6327a9888d" providerId="ADAL" clId="{45CAF935-1365-4D7B-8174-BB449538558C}" dt="2022-03-19T02:00:41.293" v="2970" actId="47"/>
        <pc:sldMkLst>
          <pc:docMk/>
          <pc:sldMk cId="2118501047" sldId="272"/>
        </pc:sldMkLst>
      </pc:sldChg>
      <pc:sldChg chg="del">
        <pc:chgData name="NGUYEN PHAM ANH THU" userId="baf72463-252b-4d5f-a6ca-5a6327a9888d" providerId="ADAL" clId="{45CAF935-1365-4D7B-8174-BB449538558C}" dt="2022-03-19T02:00:40.869" v="2968" actId="47"/>
        <pc:sldMkLst>
          <pc:docMk/>
          <pc:sldMk cId="2046817827" sldId="273"/>
        </pc:sldMkLst>
      </pc:sldChg>
      <pc:sldChg chg="del">
        <pc:chgData name="NGUYEN PHAM ANH THU" userId="baf72463-252b-4d5f-a6ca-5a6327a9888d" providerId="ADAL" clId="{45CAF935-1365-4D7B-8174-BB449538558C}" dt="2022-03-19T02:00:42.981" v="2975" actId="47"/>
        <pc:sldMkLst>
          <pc:docMk/>
          <pc:sldMk cId="2223586950" sldId="275"/>
        </pc:sldMkLst>
      </pc:sldChg>
      <pc:sldChg chg="del">
        <pc:chgData name="NGUYEN PHAM ANH THU" userId="baf72463-252b-4d5f-a6ca-5a6327a9888d" providerId="ADAL" clId="{45CAF935-1365-4D7B-8174-BB449538558C}" dt="2022-03-19T02:00:42.432" v="2973" actId="47"/>
        <pc:sldMkLst>
          <pc:docMk/>
          <pc:sldMk cId="3627959100" sldId="276"/>
        </pc:sldMkLst>
      </pc:sldChg>
      <pc:sldChg chg="del">
        <pc:chgData name="NGUYEN PHAM ANH THU" userId="baf72463-252b-4d5f-a6ca-5a6327a9888d" providerId="ADAL" clId="{45CAF935-1365-4D7B-8174-BB449538558C}" dt="2022-03-19T02:00:42.759" v="2974" actId="47"/>
        <pc:sldMkLst>
          <pc:docMk/>
          <pc:sldMk cId="3580796571" sldId="277"/>
        </pc:sldMkLst>
      </pc:sldChg>
      <pc:sldChg chg="del">
        <pc:chgData name="NGUYEN PHAM ANH THU" userId="baf72463-252b-4d5f-a6ca-5a6327a9888d" providerId="ADAL" clId="{45CAF935-1365-4D7B-8174-BB449538558C}" dt="2022-03-19T02:00:44.011" v="2979" actId="47"/>
        <pc:sldMkLst>
          <pc:docMk/>
          <pc:sldMk cId="2124331097" sldId="278"/>
        </pc:sldMkLst>
      </pc:sldChg>
      <pc:sldChg chg="del">
        <pc:chgData name="NGUYEN PHAM ANH THU" userId="baf72463-252b-4d5f-a6ca-5a6327a9888d" providerId="ADAL" clId="{45CAF935-1365-4D7B-8174-BB449538558C}" dt="2022-03-19T02:00:43.769" v="2978" actId="47"/>
        <pc:sldMkLst>
          <pc:docMk/>
          <pc:sldMk cId="2324308441" sldId="279"/>
        </pc:sldMkLst>
      </pc:sldChg>
      <pc:sldChg chg="del">
        <pc:chgData name="NGUYEN PHAM ANH THU" userId="baf72463-252b-4d5f-a6ca-5a6327a9888d" providerId="ADAL" clId="{45CAF935-1365-4D7B-8174-BB449538558C}" dt="2022-03-19T02:00:43.467" v="2977" actId="47"/>
        <pc:sldMkLst>
          <pc:docMk/>
          <pc:sldMk cId="1014410651" sldId="280"/>
        </pc:sldMkLst>
      </pc:sldChg>
      <pc:sldChg chg="del">
        <pc:chgData name="NGUYEN PHAM ANH THU" userId="baf72463-252b-4d5f-a6ca-5a6327a9888d" providerId="ADAL" clId="{45CAF935-1365-4D7B-8174-BB449538558C}" dt="2022-03-19T02:00:44.555" v="2980" actId="47"/>
        <pc:sldMkLst>
          <pc:docMk/>
          <pc:sldMk cId="2888923259" sldId="281"/>
        </pc:sldMkLst>
      </pc:sldChg>
      <pc:sldChg chg="del">
        <pc:chgData name="NGUYEN PHAM ANH THU" userId="baf72463-252b-4d5f-a6ca-5a6327a9888d" providerId="ADAL" clId="{45CAF935-1365-4D7B-8174-BB449538558C}" dt="2022-03-19T02:00:40.069" v="2966" actId="47"/>
        <pc:sldMkLst>
          <pc:docMk/>
          <pc:sldMk cId="3788865963" sldId="282"/>
        </pc:sldMkLst>
      </pc:sldChg>
      <pc:sldChg chg="del">
        <pc:chgData name="NGUYEN PHAM ANH THU" userId="baf72463-252b-4d5f-a6ca-5a6327a9888d" providerId="ADAL" clId="{45CAF935-1365-4D7B-8174-BB449538558C}" dt="2022-03-19T02:00:41.040" v="2969" actId="47"/>
        <pc:sldMkLst>
          <pc:docMk/>
          <pc:sldMk cId="4136073688" sldId="283"/>
        </pc:sldMkLst>
      </pc:sldChg>
      <pc:sldChg chg="addSp delSp modSp add del mod ord">
        <pc:chgData name="NGUYEN PHAM ANH THU" userId="baf72463-252b-4d5f-a6ca-5a6327a9888d" providerId="ADAL" clId="{45CAF935-1365-4D7B-8174-BB449538558C}" dt="2022-03-19T02:00:35.523" v="2963" actId="47"/>
        <pc:sldMkLst>
          <pc:docMk/>
          <pc:sldMk cId="1984499554" sldId="284"/>
        </pc:sldMkLst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9" creationId="{72354CD5-4165-45A1-84C5-4A81EE613A66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10" creationId="{4FD9D0CD-CFA8-408C-BCC8-CF20F3FC720D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11" creationId="{B980851C-D42B-4156-B96D-0AC68D97D66B}"/>
          </ac:spMkLst>
        </pc:spChg>
        <pc:spChg chg="mod topLvl">
          <ac:chgData name="NGUYEN PHAM ANH THU" userId="baf72463-252b-4d5f-a6ca-5a6327a9888d" providerId="ADAL" clId="{45CAF935-1365-4D7B-8174-BB449538558C}" dt="2022-03-19T01:39:24.894" v="2761" actId="207"/>
          <ac:spMkLst>
            <pc:docMk/>
            <pc:sldMk cId="1984499554" sldId="284"/>
            <ac:spMk id="12" creationId="{C620DF3E-7897-4675-8954-426ADE5EB897}"/>
          </ac:spMkLst>
        </pc:spChg>
        <pc:spChg chg="mod">
          <ac:chgData name="NGUYEN PHAM ANH THU" userId="baf72463-252b-4d5f-a6ca-5a6327a9888d" providerId="ADAL" clId="{45CAF935-1365-4D7B-8174-BB449538558C}" dt="2022-03-18T16:23:07.024" v="2643" actId="1076"/>
          <ac:spMkLst>
            <pc:docMk/>
            <pc:sldMk cId="1984499554" sldId="284"/>
            <ac:spMk id="16" creationId="{00000000-0000-0000-0000-000000000000}"/>
          </ac:spMkLst>
        </pc:spChg>
        <pc:spChg chg="mod topLvl">
          <ac:chgData name="NGUYEN PHAM ANH THU" userId="baf72463-252b-4d5f-a6ca-5a6327a9888d" providerId="ADAL" clId="{45CAF935-1365-4D7B-8174-BB449538558C}" dt="2022-03-19T01:39:38.194" v="2766" actId="207"/>
          <ac:spMkLst>
            <pc:docMk/>
            <pc:sldMk cId="1984499554" sldId="284"/>
            <ac:spMk id="20" creationId="{795BDD2F-F3A6-4DC9-8098-B4DABC0EF853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21" creationId="{844FBB71-D376-40BD-A91F-165450042BD4}"/>
          </ac:spMkLst>
        </pc:spChg>
        <pc:spChg chg="mod topLvl">
          <ac:chgData name="NGUYEN PHAM ANH THU" userId="baf72463-252b-4d5f-a6ca-5a6327a9888d" providerId="ADAL" clId="{45CAF935-1365-4D7B-8174-BB449538558C}" dt="2022-03-19T01:39:30.525" v="2763" actId="207"/>
          <ac:spMkLst>
            <pc:docMk/>
            <pc:sldMk cId="1984499554" sldId="284"/>
            <ac:spMk id="22" creationId="{35ECDD89-A9D1-493B-808E-2ADD25CACAF2}"/>
          </ac:spMkLst>
        </pc:spChg>
        <pc:spChg chg="mod topLvl">
          <ac:chgData name="NGUYEN PHAM ANH THU" userId="baf72463-252b-4d5f-a6ca-5a6327a9888d" providerId="ADAL" clId="{45CAF935-1365-4D7B-8174-BB449538558C}" dt="2022-03-19T01:39:28.531" v="2762" actId="207"/>
          <ac:spMkLst>
            <pc:docMk/>
            <pc:sldMk cId="1984499554" sldId="284"/>
            <ac:spMk id="23" creationId="{CECAAE14-F9EF-45CA-BFB0-928EFC1B8778}"/>
          </ac:spMkLst>
        </pc:spChg>
        <pc:spChg chg="mod topLvl">
          <ac:chgData name="NGUYEN PHAM ANH THU" userId="baf72463-252b-4d5f-a6ca-5a6327a9888d" providerId="ADAL" clId="{45CAF935-1365-4D7B-8174-BB449538558C}" dt="2022-03-19T01:39:34.483" v="2764" actId="207"/>
          <ac:spMkLst>
            <pc:docMk/>
            <pc:sldMk cId="1984499554" sldId="284"/>
            <ac:spMk id="24" creationId="{8B7903BB-161F-49CB-A0CB-8A4032DE1653}"/>
          </ac:spMkLst>
        </pc:spChg>
        <pc:spChg chg="mod topLvl">
          <ac:chgData name="NGUYEN PHAM ANH THU" userId="baf72463-252b-4d5f-a6ca-5a6327a9888d" providerId="ADAL" clId="{45CAF935-1365-4D7B-8174-BB449538558C}" dt="2022-03-19T01:39:36.345" v="2765" actId="207"/>
          <ac:spMkLst>
            <pc:docMk/>
            <pc:sldMk cId="1984499554" sldId="284"/>
            <ac:spMk id="25" creationId="{34EBDBB1-164E-45BF-BDA0-38F12B16079F}"/>
          </ac:spMkLst>
        </pc:spChg>
        <pc:spChg chg="mod topLvl">
          <ac:chgData name="NGUYEN PHAM ANH THU" userId="baf72463-252b-4d5f-a6ca-5a6327a9888d" providerId="ADAL" clId="{45CAF935-1365-4D7B-8174-BB449538558C}" dt="2022-03-19T01:39:49.829" v="2770" actId="207"/>
          <ac:spMkLst>
            <pc:docMk/>
            <pc:sldMk cId="1984499554" sldId="284"/>
            <ac:spMk id="26" creationId="{3DF34637-59B3-42B2-B3BE-4F1D10BEF6A4}"/>
          </ac:spMkLst>
        </pc:spChg>
        <pc:spChg chg="mod topLvl">
          <ac:chgData name="NGUYEN PHAM ANH THU" userId="baf72463-252b-4d5f-a6ca-5a6327a9888d" providerId="ADAL" clId="{45CAF935-1365-4D7B-8174-BB449538558C}" dt="2022-03-19T01:39:47.403" v="2769" actId="207"/>
          <ac:spMkLst>
            <pc:docMk/>
            <pc:sldMk cId="1984499554" sldId="284"/>
            <ac:spMk id="27" creationId="{0835E356-C008-4217-BC68-E20E5F944BCC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28" creationId="{38699F0C-BAA2-466F-A98B-A03EACDC8A3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29" creationId="{C202070E-205C-495A-B8CA-3D5B92FA963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0" creationId="{64388357-A13F-40E3-A467-35C33A258CD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1" creationId="{FEB88EA1-183E-4C15-BE05-AA3DCD918F5F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2" creationId="{DD197CBD-BAFE-43E9-95EB-8C3A9698810D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3" creationId="{DDC5EC53-E262-419E-8C6B-6CFD6ED3CA5B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4" creationId="{1C5B543A-E2F1-42C0-B62D-7FB71FAEF77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5" creationId="{A116A464-4979-42A2-9495-8A47396E97CF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6" creationId="{827CF464-3C6B-4DAD-AD4B-F6EFA899CDD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7" creationId="{3FEBFA7A-FEF8-48E7-895A-79596330DEB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8" creationId="{16315B62-5266-4EB7-83D1-67FF4E7FFE95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39" creationId="{0712C7AB-EC7B-4A79-BDE7-6A2B7FD2076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0" creationId="{B6EFF91A-4FE0-40F0-9281-E30B0E4410F2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1" creationId="{4D4B769C-E234-4565-88D5-1EA42408853D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2" creationId="{3013082F-E20A-4598-B406-57657A3B0AC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3" creationId="{46ADC242-1543-4F65-80D0-36A5C97100D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4" creationId="{227E5663-4EA4-4428-948D-A1DCD492F209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5" creationId="{FC19E4D5-F8EC-4F4F-A88C-A590274FB40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6" creationId="{D86835BF-532B-4834-B237-AF93B320C79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7" creationId="{11344948-923B-4255-B6E9-5017851080D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8" creationId="{754C25CD-7678-4C91-9EF4-D1B91FB015E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49" creationId="{F6875920-0B4B-4337-8CFA-2D8447518E51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0" creationId="{AC806AE9-E040-4AAA-A2A4-69BB85A1747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1" creationId="{C7F702CF-9572-4ADD-8E5A-ECFBF653C1A3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2" creationId="{74E28044-F306-474A-B489-3E2DD0BE71B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3" creationId="{871ABAA1-C4D0-4EFB-A6BF-F10BA64DAE5E}"/>
          </ac:spMkLst>
        </pc:spChg>
        <pc:spChg chg="mod topLvl">
          <ac:chgData name="NGUYEN PHAM ANH THU" userId="baf72463-252b-4d5f-a6ca-5a6327a9888d" providerId="ADAL" clId="{45CAF935-1365-4D7B-8174-BB449538558C}" dt="2022-03-19T01:39:43.302" v="2768" actId="207"/>
          <ac:spMkLst>
            <pc:docMk/>
            <pc:sldMk cId="1984499554" sldId="284"/>
            <ac:spMk id="54" creationId="{FA5C01B1-66CD-4BC1-84C9-6F6E69805F6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5" creationId="{301CDD39-EE5F-4447-BB7D-E8E85CDFD0F6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6" creationId="{CCAEEC57-DF46-409C-9E37-8A00814EA34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7" creationId="{6CB1B7CD-4B97-4126-85BD-6BD0F7EC36DB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8" creationId="{7AB40AE6-684F-48D1-B33B-ED490424F38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59" creationId="{F614FFDC-BBF9-4630-A231-B9FBF17778A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0" creationId="{888AD7D3-3FAC-46B3-86C8-7F2F947089DC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1" creationId="{956A0D2A-DF26-457A-AFEC-5D4912AE5CB8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2" creationId="{31DE7129-FF77-467F-8384-8D08D6D8319A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3" creationId="{B115ED8D-5352-4C3E-882B-494C04E33A0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4" creationId="{83E27C3A-89AD-473B-BCE3-ACEFB70949C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5" creationId="{B1D44576-5528-4F0E-9324-BEF4FCFCCE20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6" creationId="{9F82EF7D-8912-4D80-9BA8-E4BC1E1A64B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7" creationId="{493403EB-54B6-4D1C-B9A4-E255FA514D94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8" creationId="{470C7884-D57B-4993-9128-A2E86AFB4096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69" creationId="{26DA540A-45F6-4EAD-9454-9F13A8F7D577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0" creationId="{A087F75C-5656-4BDC-B455-FF71D89A01E7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1" creationId="{68ECC739-BEA7-44F5-A9B2-793FD709AD3E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2" creationId="{B311A7A6-70DD-491B-A60A-85F716BD5B90}"/>
          </ac:spMkLst>
        </pc:spChg>
        <pc:spChg chg="mod topLvl">
          <ac:chgData name="NGUYEN PHAM ANH THU" userId="baf72463-252b-4d5f-a6ca-5a6327a9888d" providerId="ADAL" clId="{45CAF935-1365-4D7B-8174-BB449538558C}" dt="2022-03-19T01:39:41.258" v="2767" actId="207"/>
          <ac:spMkLst>
            <pc:docMk/>
            <pc:sldMk cId="1984499554" sldId="284"/>
            <ac:spMk id="73" creationId="{6BF094CC-D186-42ED-9AA9-074EAA314499}"/>
          </ac:spMkLst>
        </pc:spChg>
        <pc:spChg chg="mod topLvl">
          <ac:chgData name="NGUYEN PHAM ANH THU" userId="baf72463-252b-4d5f-a6ca-5a6327a9888d" providerId="ADAL" clId="{45CAF935-1365-4D7B-8174-BB449538558C}" dt="2022-03-19T01:39:03.983" v="2754" actId="338"/>
          <ac:spMkLst>
            <pc:docMk/>
            <pc:sldMk cId="1984499554" sldId="284"/>
            <ac:spMk id="74" creationId="{B4525CB3-A5F9-4C05-8944-E0BF749A2311}"/>
          </ac:spMkLst>
        </pc:spChg>
        <pc:grpChg chg="del mod">
          <ac:chgData name="NGUYEN PHAM ANH THU" userId="baf72463-252b-4d5f-a6ca-5a6327a9888d" providerId="ADAL" clId="{45CAF935-1365-4D7B-8174-BB449538558C}" dt="2022-03-19T01:38:57.276" v="2753" actId="165"/>
          <ac:grpSpMkLst>
            <pc:docMk/>
            <pc:sldMk cId="1984499554" sldId="284"/>
            <ac:grpSpMk id="8" creationId="{76CC14A5-F035-4F8F-AC3E-A453D3CBE28F}"/>
          </ac:grpSpMkLst>
        </pc:grpChg>
        <pc:grpChg chg="mod">
          <ac:chgData name="NGUYEN PHAM ANH THU" userId="baf72463-252b-4d5f-a6ca-5a6327a9888d" providerId="ADAL" clId="{45CAF935-1365-4D7B-8174-BB449538558C}" dt="2022-03-18T16:23:03.243" v="2642" actId="14100"/>
          <ac:grpSpMkLst>
            <pc:docMk/>
            <pc:sldMk cId="1984499554" sldId="284"/>
            <ac:grpSpMk id="14" creationId="{00000000-0000-0000-0000-000000000000}"/>
          </ac:grpSpMkLst>
        </pc:grpChg>
        <pc:grpChg chg="add mod">
          <ac:chgData name="NGUYEN PHAM ANH THU" userId="baf72463-252b-4d5f-a6ca-5a6327a9888d" providerId="ADAL" clId="{45CAF935-1365-4D7B-8174-BB449538558C}" dt="2022-03-19T01:40:01.524" v="2772" actId="1076"/>
          <ac:grpSpMkLst>
            <pc:docMk/>
            <pc:sldMk cId="1984499554" sldId="284"/>
            <ac:grpSpMk id="75" creationId="{5CC3C28B-23CD-4088-BC63-814B2B3F58BF}"/>
          </ac:grpSpMkLst>
        </pc:grpChg>
        <pc:picChg chg="add del">
          <ac:chgData name="NGUYEN PHAM ANH THU" userId="baf72463-252b-4d5f-a6ca-5a6327a9888d" providerId="ADAL" clId="{45CAF935-1365-4D7B-8174-BB449538558C}" dt="2022-03-19T01:36:56.665" v="2732" actId="21"/>
          <ac:picMkLst>
            <pc:docMk/>
            <pc:sldMk cId="1984499554" sldId="284"/>
            <ac:picMk id="4" creationId="{23825CA6-8BB4-473A-A8BE-98000136A883}"/>
          </ac:picMkLst>
        </pc:picChg>
        <pc:picChg chg="add del mod">
          <ac:chgData name="NGUYEN PHAM ANH THU" userId="baf72463-252b-4d5f-a6ca-5a6327a9888d" providerId="ADAL" clId="{45CAF935-1365-4D7B-8174-BB449538558C}" dt="2022-03-19T01:37:11.737" v="2736" actId="27803"/>
          <ac:picMkLst>
            <pc:docMk/>
            <pc:sldMk cId="1984499554" sldId="284"/>
            <ac:picMk id="19" creationId="{B3880045-B8A1-467C-83A3-495505E7C01C}"/>
          </ac:picMkLst>
        </pc:picChg>
        <pc:picChg chg="add del mod">
          <ac:chgData name="NGUYEN PHAM ANH THU" userId="baf72463-252b-4d5f-a6ca-5a6327a9888d" providerId="ADAL" clId="{45CAF935-1365-4D7B-8174-BB449538558C}" dt="2022-03-19T01:39:57.407" v="2771" actId="478"/>
          <ac:picMkLst>
            <pc:docMk/>
            <pc:sldMk cId="1984499554" sldId="284"/>
            <ac:picMk id="76" creationId="{6FB02384-8275-4DCD-8903-E88E1B15619E}"/>
          </ac:picMkLst>
        </pc:picChg>
        <pc:picChg chg="add mod">
          <ac:chgData name="NGUYEN PHAM ANH THU" userId="baf72463-252b-4d5f-a6ca-5a6327a9888d" providerId="ADAL" clId="{45CAF935-1365-4D7B-8174-BB449538558C}" dt="2022-03-19T01:40:58.988" v="2775"/>
          <ac:picMkLst>
            <pc:docMk/>
            <pc:sldMk cId="1984499554" sldId="284"/>
            <ac:picMk id="78" creationId="{D9A72C39-9513-4E53-B019-776FC705097B}"/>
          </ac:picMkLst>
        </pc:picChg>
        <pc:picChg chg="add del">
          <ac:chgData name="NGUYEN PHAM ANH THU" userId="baf72463-252b-4d5f-a6ca-5a6327a9888d" providerId="ADAL" clId="{45CAF935-1365-4D7B-8174-BB449538558C}" dt="2022-03-19T01:40:58.518" v="2774" actId="21"/>
          <ac:picMkLst>
            <pc:docMk/>
            <pc:sldMk cId="1984499554" sldId="284"/>
            <ac:picMk id="1026" creationId="{26327AB6-3DAD-4462-A629-1645EC0794D7}"/>
          </ac:picMkLst>
        </pc:picChg>
      </pc:sldChg>
      <pc:sldChg chg="delSp modSp mod delAnim modAnim modNotesTx">
        <pc:chgData name="NGUYEN PHAM ANH THU" userId="baf72463-252b-4d5f-a6ca-5a6327a9888d" providerId="ADAL" clId="{45CAF935-1365-4D7B-8174-BB449538558C}" dt="2022-03-19T02:42:25.511" v="3464" actId="113"/>
        <pc:sldMkLst>
          <pc:docMk/>
          <pc:sldMk cId="4100198194" sldId="286"/>
        </pc:sldMkLst>
        <pc:picChg chg="del mod">
          <ac:chgData name="NGUYEN PHAM ANH THU" userId="baf72463-252b-4d5f-a6ca-5a6327a9888d" providerId="ADAL" clId="{45CAF935-1365-4D7B-8174-BB449538558C}" dt="2022-03-19T02:38:56.966" v="3364" actId="478"/>
          <ac:picMkLst>
            <pc:docMk/>
            <pc:sldMk cId="4100198194" sldId="286"/>
            <ac:picMk id="11" creationId="{480BD20A-4EA3-4057-B30A-41708969BBC4}"/>
          </ac:picMkLst>
        </pc:picChg>
      </pc:sldChg>
      <pc:sldChg chg="delSp modSp mod delAnim modAnim modNotesTx">
        <pc:chgData name="NGUYEN PHAM ANH THU" userId="baf72463-252b-4d5f-a6ca-5a6327a9888d" providerId="ADAL" clId="{45CAF935-1365-4D7B-8174-BB449538558C}" dt="2022-03-19T02:42:37.444" v="3472" actId="20577"/>
        <pc:sldMkLst>
          <pc:docMk/>
          <pc:sldMk cId="4111588641" sldId="287"/>
        </pc:sldMkLst>
        <pc:picChg chg="del mod">
          <ac:chgData name="NGUYEN PHAM ANH THU" userId="baf72463-252b-4d5f-a6ca-5a6327a9888d" providerId="ADAL" clId="{45CAF935-1365-4D7B-8174-BB449538558C}" dt="2022-03-19T02:38:54.242" v="3363" actId="478"/>
          <ac:picMkLst>
            <pc:docMk/>
            <pc:sldMk cId="4111588641" sldId="287"/>
            <ac:picMk id="34" creationId="{A5E21DA6-4E2A-4ACC-8623-37530437A8A3}"/>
          </ac:picMkLst>
        </pc:picChg>
      </pc:sldChg>
      <pc:sldChg chg="delSp modSp mod delAnim">
        <pc:chgData name="NGUYEN PHAM ANH THU" userId="baf72463-252b-4d5f-a6ca-5a6327a9888d" providerId="ADAL" clId="{45CAF935-1365-4D7B-8174-BB449538558C}" dt="2022-03-19T02:38:48.319" v="3362" actId="478"/>
        <pc:sldMkLst>
          <pc:docMk/>
          <pc:sldMk cId="1783044190" sldId="288"/>
        </pc:sldMkLst>
        <pc:picChg chg="del mod">
          <ac:chgData name="NGUYEN PHAM ANH THU" userId="baf72463-252b-4d5f-a6ca-5a6327a9888d" providerId="ADAL" clId="{45CAF935-1365-4D7B-8174-BB449538558C}" dt="2022-03-19T02:38:48.319" v="3362" actId="478"/>
          <ac:picMkLst>
            <pc:docMk/>
            <pc:sldMk cId="1783044190" sldId="288"/>
            <ac:picMk id="38" creationId="{8F87E541-108A-4873-A304-F120B3A466AF}"/>
          </ac:picMkLst>
        </pc:picChg>
      </pc:sldChg>
      <pc:sldChg chg="modSp add ord modAnim">
        <pc:chgData name="NGUYEN PHAM ANH THU" userId="baf72463-252b-4d5f-a6ca-5a6327a9888d" providerId="ADAL" clId="{45CAF935-1365-4D7B-8174-BB449538558C}" dt="2022-03-18T06:49:59.452" v="27" actId="20577"/>
        <pc:sldMkLst>
          <pc:docMk/>
          <pc:sldMk cId="3856429362" sldId="292"/>
        </pc:sldMkLst>
        <pc:spChg chg="mod">
          <ac:chgData name="NGUYEN PHAM ANH THU" userId="baf72463-252b-4d5f-a6ca-5a6327a9888d" providerId="ADAL" clId="{45CAF935-1365-4D7B-8174-BB449538558C}" dt="2022-03-18T06:49:59.452" v="27" actId="20577"/>
          <ac:spMkLst>
            <pc:docMk/>
            <pc:sldMk cId="3856429362" sldId="292"/>
            <ac:spMk id="20" creationId="{00000000-0000-0000-0000-000000000000}"/>
          </ac:spMkLst>
        </pc:spChg>
      </pc:sldChg>
      <pc:sldChg chg="addSp delSp modSp add mod ord delAnim modAnim modNotesTx">
        <pc:chgData name="NGUYEN PHAM ANH THU" userId="baf72463-252b-4d5f-a6ca-5a6327a9888d" providerId="ADAL" clId="{45CAF935-1365-4D7B-8174-BB449538558C}" dt="2022-03-19T02:46:20.967" v="4106"/>
        <pc:sldMkLst>
          <pc:docMk/>
          <pc:sldMk cId="3130367344" sldId="293"/>
        </pc:sldMkLst>
        <pc:spChg chg="del">
          <ac:chgData name="NGUYEN PHAM ANH THU" userId="baf72463-252b-4d5f-a6ca-5a6327a9888d" providerId="ADAL" clId="{45CAF935-1365-4D7B-8174-BB449538558C}" dt="2022-03-18T06:50:09.047" v="29" actId="478"/>
          <ac:spMkLst>
            <pc:docMk/>
            <pc:sldMk cId="3130367344" sldId="293"/>
            <ac:spMk id="3" creationId="{00000000-0000-0000-0000-000000000000}"/>
          </ac:spMkLst>
        </pc:spChg>
        <pc:spChg chg="add del mod">
          <ac:chgData name="NGUYEN PHAM ANH THU" userId="baf72463-252b-4d5f-a6ca-5a6327a9888d" providerId="ADAL" clId="{45CAF935-1365-4D7B-8174-BB449538558C}" dt="2022-03-18T06:55:42.393" v="247" actId="478"/>
          <ac:spMkLst>
            <pc:docMk/>
            <pc:sldMk cId="3130367344" sldId="293"/>
            <ac:spMk id="10" creationId="{16B0AC1D-9181-449A-B734-25477972D620}"/>
          </ac:spMkLst>
        </pc:spChg>
        <pc:spChg chg="add mod">
          <ac:chgData name="NGUYEN PHAM ANH THU" userId="baf72463-252b-4d5f-a6ca-5a6327a9888d" providerId="ADAL" clId="{45CAF935-1365-4D7B-8174-BB449538558C}" dt="2022-03-19T02:45:15.132" v="4094" actId="164"/>
          <ac:spMkLst>
            <pc:docMk/>
            <pc:sldMk cId="3130367344" sldId="293"/>
            <ac:spMk id="10" creationId="{A4F29FCA-B066-4B3F-B187-EF3B97FA0BB1}"/>
          </ac:spMkLst>
        </pc:spChg>
        <pc:spChg chg="add mod">
          <ac:chgData name="NGUYEN PHAM ANH THU" userId="baf72463-252b-4d5f-a6ca-5a6327a9888d" providerId="ADAL" clId="{45CAF935-1365-4D7B-8174-BB449538558C}" dt="2022-03-19T02:45:15.132" v="4094" actId="164"/>
          <ac:spMkLst>
            <pc:docMk/>
            <pc:sldMk cId="3130367344" sldId="293"/>
            <ac:spMk id="11" creationId="{0FE5D9AF-E519-4803-8061-A7D44A06AB58}"/>
          </ac:spMkLst>
        </pc:spChg>
        <pc:spChg chg="del">
          <ac:chgData name="NGUYEN PHAM ANH THU" userId="baf72463-252b-4d5f-a6ca-5a6327a9888d" providerId="ADAL" clId="{45CAF935-1365-4D7B-8174-BB449538558C}" dt="2022-03-18T06:50:09.047" v="29" actId="478"/>
          <ac:spMkLst>
            <pc:docMk/>
            <pc:sldMk cId="3130367344" sldId="293"/>
            <ac:spMk id="13" creationId="{00000000-0000-0000-0000-000000000000}"/>
          </ac:spMkLst>
        </pc:spChg>
        <pc:spChg chg="add mod">
          <ac:chgData name="NGUYEN PHAM ANH THU" userId="baf72463-252b-4d5f-a6ca-5a6327a9888d" providerId="ADAL" clId="{45CAF935-1365-4D7B-8174-BB449538558C}" dt="2022-03-18T06:56:04.402" v="249" actId="207"/>
          <ac:spMkLst>
            <pc:docMk/>
            <pc:sldMk cId="3130367344" sldId="293"/>
            <ac:spMk id="23" creationId="{E9376020-51AC-468A-B0E1-FCAB7521D0FE}"/>
          </ac:spMkLst>
        </pc:spChg>
        <pc:grpChg chg="add mod">
          <ac:chgData name="NGUYEN PHAM ANH THU" userId="baf72463-252b-4d5f-a6ca-5a6327a9888d" providerId="ADAL" clId="{45CAF935-1365-4D7B-8174-BB449538558C}" dt="2022-03-19T02:45:57.029" v="4100" actId="14100"/>
          <ac:grpSpMkLst>
            <pc:docMk/>
            <pc:sldMk cId="3130367344" sldId="293"/>
            <ac:grpSpMk id="2" creationId="{73607DEB-26DD-45C7-9C94-BF52FFCCC10B}"/>
          </ac:grpSpMkLst>
        </pc:grpChg>
        <pc:grpChg chg="del">
          <ac:chgData name="NGUYEN PHAM ANH THU" userId="baf72463-252b-4d5f-a6ca-5a6327a9888d" providerId="ADAL" clId="{45CAF935-1365-4D7B-8174-BB449538558C}" dt="2022-03-18T06:50:09.047" v="29" actId="478"/>
          <ac:grpSpMkLst>
            <pc:docMk/>
            <pc:sldMk cId="3130367344" sldId="293"/>
            <ac:grpSpMk id="14" creationId="{00000000-0000-0000-0000-000000000000}"/>
          </ac:grpSpMkLst>
        </pc:grpChg>
        <pc:picChg chg="add mod">
          <ac:chgData name="NGUYEN PHAM ANH THU" userId="baf72463-252b-4d5f-a6ca-5a6327a9888d" providerId="ADAL" clId="{45CAF935-1365-4D7B-8174-BB449538558C}" dt="2022-03-18T06:50:50.369" v="34" actId="14100"/>
          <ac:picMkLst>
            <pc:docMk/>
            <pc:sldMk cId="3130367344" sldId="293"/>
            <ac:picMk id="4" creationId="{020496E0-EA13-48E8-99FA-3E4AE204A5CC}"/>
          </ac:picMkLst>
        </pc:picChg>
        <pc:picChg chg="del">
          <ac:chgData name="NGUYEN PHAM ANH THU" userId="baf72463-252b-4d5f-a6ca-5a6327a9888d" providerId="ADAL" clId="{45CAF935-1365-4D7B-8174-BB449538558C}" dt="2022-03-18T06:50:09.047" v="29" actId="478"/>
          <ac:picMkLst>
            <pc:docMk/>
            <pc:sldMk cId="3130367344" sldId="293"/>
            <ac:picMk id="5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8T06:50:09.047" v="29" actId="478"/>
          <ac:picMkLst>
            <pc:docMk/>
            <pc:sldMk cId="3130367344" sldId="293"/>
            <ac:picMk id="6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8T06:50:09.047" v="29" actId="478"/>
          <ac:picMkLst>
            <pc:docMk/>
            <pc:sldMk cId="3130367344" sldId="293"/>
            <ac:picMk id="7" creationId="{00000000-0000-0000-0000-000000000000}"/>
          </ac:picMkLst>
        </pc:picChg>
        <pc:picChg chg="add mod">
          <ac:chgData name="NGUYEN PHAM ANH THU" userId="baf72463-252b-4d5f-a6ca-5a6327a9888d" providerId="ADAL" clId="{45CAF935-1365-4D7B-8174-BB449538558C}" dt="2022-03-19T02:41:40.328" v="3368"/>
          <ac:picMkLst>
            <pc:docMk/>
            <pc:sldMk cId="3130367344" sldId="293"/>
            <ac:picMk id="9" creationId="{B6CF514F-AF3F-4C98-85B3-5BF59A65B421}"/>
          </ac:picMkLst>
        </pc:picChg>
        <pc:picChg chg="add mod">
          <ac:chgData name="NGUYEN PHAM ANH THU" userId="baf72463-252b-4d5f-a6ca-5a6327a9888d" providerId="ADAL" clId="{45CAF935-1365-4D7B-8174-BB449538558C}" dt="2022-03-19T02:03:52.619" v="3003"/>
          <ac:picMkLst>
            <pc:docMk/>
            <pc:sldMk cId="3130367344" sldId="293"/>
            <ac:picMk id="19" creationId="{ED149DCC-84DF-4DAB-90B6-206155FBB7FF}"/>
          </ac:picMkLst>
        </pc:picChg>
        <pc:picChg chg="add mod ord">
          <ac:chgData name="NGUYEN PHAM ANH THU" userId="baf72463-252b-4d5f-a6ca-5a6327a9888d" providerId="ADAL" clId="{45CAF935-1365-4D7B-8174-BB449538558C}" dt="2022-03-19T02:14:23.782" v="3080" actId="1076"/>
          <ac:picMkLst>
            <pc:docMk/>
            <pc:sldMk cId="3130367344" sldId="293"/>
            <ac:picMk id="20" creationId="{D19CDC57-3F3D-4DD3-9686-2B81B8EA2DC7}"/>
          </ac:picMkLst>
        </pc:picChg>
        <pc:picChg chg="add mod">
          <ac:chgData name="NGUYEN PHAM ANH THU" userId="baf72463-252b-4d5f-a6ca-5a6327a9888d" providerId="ADAL" clId="{45CAF935-1365-4D7B-8174-BB449538558C}" dt="2022-03-19T02:04:44.432" v="3007"/>
          <ac:picMkLst>
            <pc:docMk/>
            <pc:sldMk cId="3130367344" sldId="293"/>
            <ac:picMk id="21" creationId="{4F8E8D8B-E0BE-4341-A4D1-BB237179EB23}"/>
          </ac:picMkLst>
        </pc:picChg>
        <pc:picChg chg="add mod">
          <ac:chgData name="NGUYEN PHAM ANH THU" userId="baf72463-252b-4d5f-a6ca-5a6327a9888d" providerId="ADAL" clId="{45CAF935-1365-4D7B-8174-BB449538558C}" dt="2022-03-19T02:04:17.493" v="3005"/>
          <ac:picMkLst>
            <pc:docMk/>
            <pc:sldMk cId="3130367344" sldId="293"/>
            <ac:picMk id="22" creationId="{D47CB34E-AB70-483A-A1B0-567CA43E0CDC}"/>
          </ac:picMkLst>
        </pc:picChg>
        <pc:picChg chg="add mod">
          <ac:chgData name="NGUYEN PHAM ANH THU" userId="baf72463-252b-4d5f-a6ca-5a6327a9888d" providerId="ADAL" clId="{45CAF935-1365-4D7B-8174-BB449538558C}" dt="2022-03-19T02:04:37.901" v="3006"/>
          <ac:picMkLst>
            <pc:docMk/>
            <pc:sldMk cId="3130367344" sldId="293"/>
            <ac:picMk id="1026" creationId="{0CD2D64C-7CFB-49A9-862A-4A641E5749F1}"/>
          </ac:picMkLst>
        </pc:picChg>
      </pc:sldChg>
      <pc:sldChg chg="addSp delSp modSp add mod addAnim delAnim modAnim modNotesTx">
        <pc:chgData name="NGUYEN PHAM ANH THU" userId="baf72463-252b-4d5f-a6ca-5a6327a9888d" providerId="ADAL" clId="{45CAF935-1365-4D7B-8174-BB449538558C}" dt="2022-03-19T02:43:47.199" v="3869" actId="20577"/>
        <pc:sldMkLst>
          <pc:docMk/>
          <pc:sldMk cId="1594445566" sldId="294"/>
        </pc:sldMkLst>
        <pc:spChg chg="add mod">
          <ac:chgData name="NGUYEN PHAM ANH THU" userId="baf72463-252b-4d5f-a6ca-5a6327a9888d" providerId="ADAL" clId="{45CAF935-1365-4D7B-8174-BB449538558C}" dt="2022-03-18T06:57:09.136" v="300" actId="207"/>
          <ac:spMkLst>
            <pc:docMk/>
            <pc:sldMk cId="1594445566" sldId="294"/>
            <ac:spMk id="2" creationId="{41A3D5D4-3D61-4DB3-86DE-488A1BE05815}"/>
          </ac:spMkLst>
        </pc:spChg>
        <pc:spChg chg="add del mod">
          <ac:chgData name="NGUYEN PHAM ANH THU" userId="baf72463-252b-4d5f-a6ca-5a6327a9888d" providerId="ADAL" clId="{45CAF935-1365-4D7B-8174-BB449538558C}" dt="2022-03-18T06:59:09.852" v="305" actId="478"/>
          <ac:spMkLst>
            <pc:docMk/>
            <pc:sldMk cId="1594445566" sldId="294"/>
            <ac:spMk id="3" creationId="{AE63759F-0EB0-4269-8611-196A59EBA55B}"/>
          </ac:spMkLst>
        </pc:spChg>
        <pc:spChg chg="add mod">
          <ac:chgData name="NGUYEN PHAM ANH THU" userId="baf72463-252b-4d5f-a6ca-5a6327a9888d" providerId="ADAL" clId="{45CAF935-1365-4D7B-8174-BB449538558C}" dt="2022-03-18T13:25:42.933" v="732" actId="20577"/>
          <ac:spMkLst>
            <pc:docMk/>
            <pc:sldMk cId="1594445566" sldId="294"/>
            <ac:spMk id="5" creationId="{A8486E90-403F-4CB9-BEF8-AB45B2997DCA}"/>
          </ac:spMkLst>
        </pc:spChg>
        <pc:spChg chg="add mod">
          <ac:chgData name="NGUYEN PHAM ANH THU" userId="baf72463-252b-4d5f-a6ca-5a6327a9888d" providerId="ADAL" clId="{45CAF935-1365-4D7B-8174-BB449538558C}" dt="2022-03-18T13:25:45.709" v="736"/>
          <ac:spMkLst>
            <pc:docMk/>
            <pc:sldMk cId="1594445566" sldId="294"/>
            <ac:spMk id="6" creationId="{FA3D7589-224A-4FB6-8FBA-F2B2600A6648}"/>
          </ac:spMkLst>
        </pc:spChg>
        <pc:spChg chg="add del mod">
          <ac:chgData name="NGUYEN PHAM ANH THU" userId="baf72463-252b-4d5f-a6ca-5a6327a9888d" providerId="ADAL" clId="{45CAF935-1365-4D7B-8174-BB449538558C}" dt="2022-03-18T13:17:10.718" v="447"/>
          <ac:spMkLst>
            <pc:docMk/>
            <pc:sldMk cId="1594445566" sldId="294"/>
            <ac:spMk id="7" creationId="{EE8BFF75-7512-43CD-B0EE-D50AE4868FAF}"/>
          </ac:spMkLst>
        </pc:spChg>
        <pc:spChg chg="add mod">
          <ac:chgData name="NGUYEN PHAM ANH THU" userId="baf72463-252b-4d5f-a6ca-5a6327a9888d" providerId="ADAL" clId="{45CAF935-1365-4D7B-8174-BB449538558C}" dt="2022-03-18T13:22:25.687" v="606" actId="1076"/>
          <ac:spMkLst>
            <pc:docMk/>
            <pc:sldMk cId="1594445566" sldId="294"/>
            <ac:spMk id="8" creationId="{DDA6728C-89CB-4516-BDB1-CD366DF33B9D}"/>
          </ac:spMkLst>
        </pc:spChg>
        <pc:spChg chg="add mod">
          <ac:chgData name="NGUYEN PHAM ANH THU" userId="baf72463-252b-4d5f-a6ca-5a6327a9888d" providerId="ADAL" clId="{45CAF935-1365-4D7B-8174-BB449538558C}" dt="2022-03-18T14:04:43.134" v="943" actId="948"/>
          <ac:spMkLst>
            <pc:docMk/>
            <pc:sldMk cId="1594445566" sldId="294"/>
            <ac:spMk id="9" creationId="{C8C93697-8F39-4267-A7C4-C291AFACC5FA}"/>
          </ac:spMkLst>
        </pc:spChg>
        <pc:spChg chg="add del">
          <ac:chgData name="NGUYEN PHAM ANH THU" userId="baf72463-252b-4d5f-a6ca-5a6327a9888d" providerId="ADAL" clId="{45CAF935-1365-4D7B-8174-BB449538558C}" dt="2022-03-18T06:56:27.020" v="253" actId="478"/>
          <ac:spMkLst>
            <pc:docMk/>
            <pc:sldMk cId="1594445566" sldId="294"/>
            <ac:spMk id="23" creationId="{E9376020-51AC-468A-B0E1-FCAB7521D0FE}"/>
          </ac:spMkLst>
        </pc:spChg>
        <pc:picChg chg="add del">
          <ac:chgData name="NGUYEN PHAM ANH THU" userId="baf72463-252b-4d5f-a6ca-5a6327a9888d" providerId="ADAL" clId="{45CAF935-1365-4D7B-8174-BB449538558C}" dt="2022-03-18T06:56:23.947" v="252" actId="478"/>
          <ac:picMkLst>
            <pc:docMk/>
            <pc:sldMk cId="1594445566" sldId="294"/>
            <ac:picMk id="4" creationId="{020496E0-EA13-48E8-99FA-3E4AE204A5CC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9" creationId="{B6CF514F-AF3F-4C98-85B3-5BF59A65B421}"/>
          </ac:picMkLst>
        </pc:picChg>
        <pc:picChg chg="add mod">
          <ac:chgData name="NGUYEN PHAM ANH THU" userId="baf72463-252b-4d5f-a6ca-5a6327a9888d" providerId="ADAL" clId="{45CAF935-1365-4D7B-8174-BB449538558C}" dt="2022-03-19T02:25:38.793" v="3087"/>
          <ac:picMkLst>
            <pc:docMk/>
            <pc:sldMk cId="1594445566" sldId="294"/>
            <ac:picMk id="10" creationId="{A1E32486-DD34-46ED-9D3B-9C3E03F2C090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19" creationId="{ED149DCC-84DF-4DAB-90B6-206155FBB7FF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20" creationId="{D19CDC57-3F3D-4DD3-9686-2B81B8EA2DC7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21" creationId="{4F8E8D8B-E0BE-4341-A4D1-BB237179EB23}"/>
          </ac:picMkLst>
        </pc:picChg>
        <pc:picChg chg="add del">
          <ac:chgData name="NGUYEN PHAM ANH THU" userId="baf72463-252b-4d5f-a6ca-5a6327a9888d" providerId="ADAL" clId="{45CAF935-1365-4D7B-8174-BB449538558C}" dt="2022-03-18T06:56:27.020" v="253" actId="478"/>
          <ac:picMkLst>
            <pc:docMk/>
            <pc:sldMk cId="1594445566" sldId="294"/>
            <ac:picMk id="22" creationId="{D47CB34E-AB70-483A-A1B0-567CA43E0CDC}"/>
          </ac:picMkLst>
        </pc:picChg>
      </pc:sldChg>
      <pc:sldChg chg="addSp delSp modSp add del mod addAnim delAnim modAnim modNotesTx">
        <pc:chgData name="NGUYEN PHAM ANH THU" userId="baf72463-252b-4d5f-a6ca-5a6327a9888d" providerId="ADAL" clId="{45CAF935-1365-4D7B-8174-BB449538558C}" dt="2022-03-19T02:43:59.010" v="3872" actId="47"/>
        <pc:sldMkLst>
          <pc:docMk/>
          <pc:sldMk cId="3157286220" sldId="295"/>
        </pc:sldMkLst>
        <pc:spChg chg="mod">
          <ac:chgData name="NGUYEN PHAM ANH THU" userId="baf72463-252b-4d5f-a6ca-5a6327a9888d" providerId="ADAL" clId="{45CAF935-1365-4D7B-8174-BB449538558C}" dt="2022-03-18T14:03:41.251" v="929" actId="1076"/>
          <ac:spMkLst>
            <pc:docMk/>
            <pc:sldMk cId="3157286220" sldId="295"/>
            <ac:spMk id="2" creationId="{41A3D5D4-3D61-4DB3-86DE-488A1BE05815}"/>
          </ac:spMkLst>
        </pc:spChg>
        <pc:spChg chg="mod">
          <ac:chgData name="NGUYEN PHAM ANH THU" userId="baf72463-252b-4d5f-a6ca-5a6327a9888d" providerId="ADAL" clId="{45CAF935-1365-4D7B-8174-BB449538558C}" dt="2022-03-18T13:26:08.643" v="745" actId="20577"/>
          <ac:spMkLst>
            <pc:docMk/>
            <pc:sldMk cId="3157286220" sldId="295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5:56:59.233" v="2068" actId="20577"/>
          <ac:spMkLst>
            <pc:docMk/>
            <pc:sldMk cId="3157286220" sldId="295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3:27:34.351" v="824" actId="1076"/>
          <ac:spMkLst>
            <pc:docMk/>
            <pc:sldMk cId="3157286220" sldId="295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3:54.451" v="931" actId="1076"/>
          <ac:spMkLst>
            <pc:docMk/>
            <pc:sldMk cId="3157286220" sldId="295"/>
            <ac:spMk id="9" creationId="{C8C93697-8F39-4267-A7C4-C291AFACC5FA}"/>
          </ac:spMkLst>
        </pc:spChg>
        <pc:picChg chg="add del">
          <ac:chgData name="NGUYEN PHAM ANH THU" userId="baf72463-252b-4d5f-a6ca-5a6327a9888d" providerId="ADAL" clId="{45CAF935-1365-4D7B-8174-BB449538558C}" dt="2022-03-18T13:25:55.733" v="738" actId="478"/>
          <ac:picMkLst>
            <pc:docMk/>
            <pc:sldMk cId="3157286220" sldId="295"/>
            <ac:picMk id="10" creationId="{A1E32486-DD34-46ED-9D3B-9C3E03F2C090}"/>
          </ac:picMkLst>
        </pc:picChg>
        <pc:picChg chg="add del mod">
          <ac:chgData name="NGUYEN PHAM ANH THU" userId="baf72463-252b-4d5f-a6ca-5a6327a9888d" providerId="ADAL" clId="{45CAF935-1365-4D7B-8174-BB449538558C}" dt="2022-03-18T13:25:39.276" v="730"/>
          <ac:picMkLst>
            <pc:docMk/>
            <pc:sldMk cId="3157286220" sldId="295"/>
            <ac:picMk id="11" creationId="{3DA4CCD1-D453-4B34-98F6-5D273E191950}"/>
          </ac:picMkLst>
        </pc:picChg>
        <pc:picChg chg="add mod">
          <ac:chgData name="NGUYEN PHAM ANH THU" userId="baf72463-252b-4d5f-a6ca-5a6327a9888d" providerId="ADAL" clId="{45CAF935-1365-4D7B-8174-BB449538558C}" dt="2022-03-19T02:26:24.495" v="3091"/>
          <ac:picMkLst>
            <pc:docMk/>
            <pc:sldMk cId="3157286220" sldId="295"/>
            <ac:picMk id="12" creationId="{180725F4-A435-4053-8EA1-B1076E60018A}"/>
          </ac:picMkLst>
        </pc:picChg>
      </pc:sldChg>
      <pc:sldChg chg="addSp delSp modSp add mod delAnim modAnim modNotesTx">
        <pc:chgData name="NGUYEN PHAM ANH THU" userId="baf72463-252b-4d5f-a6ca-5a6327a9888d" providerId="ADAL" clId="{45CAF935-1365-4D7B-8174-BB449538558C}" dt="2022-03-19T02:44:01.956" v="3873"/>
        <pc:sldMkLst>
          <pc:docMk/>
          <pc:sldMk cId="1339975384" sldId="296"/>
        </pc:sldMkLst>
        <pc:spChg chg="mod">
          <ac:chgData name="NGUYEN PHAM ANH THU" userId="baf72463-252b-4d5f-a6ca-5a6327a9888d" providerId="ADAL" clId="{45CAF935-1365-4D7B-8174-BB449538558C}" dt="2022-03-18T13:57:25.220" v="844" actId="1076"/>
          <ac:spMkLst>
            <pc:docMk/>
            <pc:sldMk cId="1339975384" sldId="296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4:03:01.407" v="920" actId="14100"/>
          <ac:spMkLst>
            <pc:docMk/>
            <pc:sldMk cId="1339975384" sldId="296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4:03:05.059" v="921" actId="1076"/>
          <ac:spMkLst>
            <pc:docMk/>
            <pc:sldMk cId="1339975384" sldId="296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3:28.619" v="926" actId="1076"/>
          <ac:spMkLst>
            <pc:docMk/>
            <pc:sldMk cId="1339975384" sldId="296"/>
            <ac:spMk id="9" creationId="{C8C93697-8F39-4267-A7C4-C291AFACC5FA}"/>
          </ac:spMkLst>
        </pc:spChg>
        <pc:picChg chg="add mod">
          <ac:chgData name="NGUYEN PHAM ANH THU" userId="baf72463-252b-4d5f-a6ca-5a6327a9888d" providerId="ADAL" clId="{45CAF935-1365-4D7B-8174-BB449538558C}" dt="2022-03-19T02:26:49.717" v="3096"/>
          <ac:picMkLst>
            <pc:docMk/>
            <pc:sldMk cId="1339975384" sldId="296"/>
            <ac:picMk id="10" creationId="{720EA4E8-4D35-4D3B-9670-CB485D6E7CFC}"/>
          </ac:picMkLst>
        </pc:picChg>
        <pc:picChg chg="del mod">
          <ac:chgData name="NGUYEN PHAM ANH THU" userId="baf72463-252b-4d5f-a6ca-5a6327a9888d" providerId="ADAL" clId="{45CAF935-1365-4D7B-8174-BB449538558C}" dt="2022-03-18T14:01:20.198" v="896" actId="478"/>
          <ac:picMkLst>
            <pc:docMk/>
            <pc:sldMk cId="1339975384" sldId="296"/>
            <ac:picMk id="12" creationId="{180725F4-A435-4053-8EA1-B1076E60018A}"/>
          </ac:picMkLst>
        </pc:picChg>
      </pc:sldChg>
      <pc:sldChg chg="addSp delSp modSp add mod delAnim modAnim modNotesTx">
        <pc:chgData name="NGUYEN PHAM ANH THU" userId="baf72463-252b-4d5f-a6ca-5a6327a9888d" providerId="ADAL" clId="{45CAF935-1365-4D7B-8174-BB449538558C}" dt="2022-03-19T02:44:05.442" v="3874"/>
        <pc:sldMkLst>
          <pc:docMk/>
          <pc:sldMk cId="449786356" sldId="297"/>
        </pc:sldMkLst>
        <pc:spChg chg="mod">
          <ac:chgData name="NGUYEN PHAM ANH THU" userId="baf72463-252b-4d5f-a6ca-5a6327a9888d" providerId="ADAL" clId="{45CAF935-1365-4D7B-8174-BB449538558C}" dt="2022-03-18T14:02:28.070" v="911" actId="20577"/>
          <ac:spMkLst>
            <pc:docMk/>
            <pc:sldMk cId="449786356" sldId="297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4:06:05.407" v="979" actId="403"/>
          <ac:spMkLst>
            <pc:docMk/>
            <pc:sldMk cId="449786356" sldId="297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4:06:01.139" v="977" actId="1076"/>
          <ac:spMkLst>
            <pc:docMk/>
            <pc:sldMk cId="449786356" sldId="297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6:03.203" v="978" actId="1076"/>
          <ac:spMkLst>
            <pc:docMk/>
            <pc:sldMk cId="449786356" sldId="297"/>
            <ac:spMk id="9" creationId="{C8C93697-8F39-4267-A7C4-C291AFACC5FA}"/>
          </ac:spMkLst>
        </pc:spChg>
        <pc:picChg chg="del">
          <ac:chgData name="NGUYEN PHAM ANH THU" userId="baf72463-252b-4d5f-a6ca-5a6327a9888d" providerId="ADAL" clId="{45CAF935-1365-4D7B-8174-BB449538558C}" dt="2022-03-18T14:02:35.245" v="914" actId="478"/>
          <ac:picMkLst>
            <pc:docMk/>
            <pc:sldMk cId="449786356" sldId="297"/>
            <ac:picMk id="10" creationId="{720EA4E8-4D35-4D3B-9670-CB485D6E7CFC}"/>
          </ac:picMkLst>
        </pc:picChg>
        <pc:picChg chg="add mod">
          <ac:chgData name="NGUYEN PHAM ANH THU" userId="baf72463-252b-4d5f-a6ca-5a6327a9888d" providerId="ADAL" clId="{45CAF935-1365-4D7B-8174-BB449538558C}" dt="2022-03-19T02:26:55.916" v="3097"/>
          <ac:picMkLst>
            <pc:docMk/>
            <pc:sldMk cId="449786356" sldId="297"/>
            <ac:picMk id="11" creationId="{D5023D19-D49E-4B46-A5AC-9487B2E3AEF8}"/>
          </ac:picMkLst>
        </pc:picChg>
      </pc:sldChg>
      <pc:sldChg chg="addSp delSp modSp add mod ord delAnim modAnim">
        <pc:chgData name="NGUYEN PHAM ANH THU" userId="baf72463-252b-4d5f-a6ca-5a6327a9888d" providerId="ADAL" clId="{45CAF935-1365-4D7B-8174-BB449538558C}" dt="2022-03-19T02:28:17.775" v="3113"/>
        <pc:sldMkLst>
          <pc:docMk/>
          <pc:sldMk cId="2064886183" sldId="298"/>
        </pc:sldMkLst>
        <pc:spChg chg="mod">
          <ac:chgData name="NGUYEN PHAM ANH THU" userId="baf72463-252b-4d5f-a6ca-5a6327a9888d" providerId="ADAL" clId="{45CAF935-1365-4D7B-8174-BB449538558C}" dt="2022-03-18T14:06:52.811" v="992" actId="1076"/>
          <ac:spMkLst>
            <pc:docMk/>
            <pc:sldMk cId="2064886183" sldId="298"/>
            <ac:spMk id="5" creationId="{A8486E90-403F-4CB9-BEF8-AB45B2997DCA}"/>
          </ac:spMkLst>
        </pc:spChg>
        <pc:spChg chg="mod">
          <ac:chgData name="NGUYEN PHAM ANH THU" userId="baf72463-252b-4d5f-a6ca-5a6327a9888d" providerId="ADAL" clId="{45CAF935-1365-4D7B-8174-BB449538558C}" dt="2022-03-18T14:09:11.563" v="1031" actId="1076"/>
          <ac:spMkLst>
            <pc:docMk/>
            <pc:sldMk cId="2064886183" sldId="298"/>
            <ac:spMk id="6" creationId="{FA3D7589-224A-4FB6-8FBA-F2B2600A6648}"/>
          </ac:spMkLst>
        </pc:spChg>
        <pc:spChg chg="mod">
          <ac:chgData name="NGUYEN PHAM ANH THU" userId="baf72463-252b-4d5f-a6ca-5a6327a9888d" providerId="ADAL" clId="{45CAF935-1365-4D7B-8174-BB449538558C}" dt="2022-03-18T14:09:13.684" v="1032" actId="1076"/>
          <ac:spMkLst>
            <pc:docMk/>
            <pc:sldMk cId="2064886183" sldId="298"/>
            <ac:spMk id="8" creationId="{DDA6728C-89CB-4516-BDB1-CD366DF33B9D}"/>
          </ac:spMkLst>
        </pc:spChg>
        <pc:spChg chg="mod">
          <ac:chgData name="NGUYEN PHAM ANH THU" userId="baf72463-252b-4d5f-a6ca-5a6327a9888d" providerId="ADAL" clId="{45CAF935-1365-4D7B-8174-BB449538558C}" dt="2022-03-18T14:09:16.281" v="1033" actId="1076"/>
          <ac:spMkLst>
            <pc:docMk/>
            <pc:sldMk cId="2064886183" sldId="298"/>
            <ac:spMk id="9" creationId="{C8C93697-8F39-4267-A7C4-C291AFACC5FA}"/>
          </ac:spMkLst>
        </pc:spChg>
        <pc:picChg chg="add mod">
          <ac:chgData name="NGUYEN PHAM ANH THU" userId="baf72463-252b-4d5f-a6ca-5a6327a9888d" providerId="ADAL" clId="{45CAF935-1365-4D7B-8174-BB449538558C}" dt="2022-03-19T02:27:04.792" v="3099"/>
          <ac:picMkLst>
            <pc:docMk/>
            <pc:sldMk cId="2064886183" sldId="298"/>
            <ac:picMk id="10" creationId="{9FAF3FBF-B1DE-44A8-AC2E-C367EF79D8D1}"/>
          </ac:picMkLst>
        </pc:picChg>
        <pc:picChg chg="del">
          <ac:chgData name="NGUYEN PHAM ANH THU" userId="baf72463-252b-4d5f-a6ca-5a6327a9888d" providerId="ADAL" clId="{45CAF935-1365-4D7B-8174-BB449538558C}" dt="2022-03-18T14:06:54.356" v="993" actId="478"/>
          <ac:picMkLst>
            <pc:docMk/>
            <pc:sldMk cId="2064886183" sldId="298"/>
            <ac:picMk id="12" creationId="{180725F4-A435-4053-8EA1-B1076E60018A}"/>
          </ac:picMkLst>
        </pc:picChg>
      </pc:sldChg>
      <pc:sldChg chg="addSp delSp modSp add mod ord modAnim">
        <pc:chgData name="NGUYEN PHAM ANH THU" userId="baf72463-252b-4d5f-a6ca-5a6327a9888d" providerId="ADAL" clId="{45CAF935-1365-4D7B-8174-BB449538558C}" dt="2022-03-19T02:26:31.480" v="3093" actId="3626"/>
        <pc:sldMkLst>
          <pc:docMk/>
          <pc:sldMk cId="2115533571" sldId="299"/>
        </pc:sldMkLst>
        <pc:spChg chg="mod">
          <ac:chgData name="NGUYEN PHAM ANH THU" userId="baf72463-252b-4d5f-a6ca-5a6327a9888d" providerId="ADAL" clId="{45CAF935-1365-4D7B-8174-BB449538558C}" dt="2022-03-18T14:22:53.162" v="1175" actId="1076"/>
          <ac:spMkLst>
            <pc:docMk/>
            <pc:sldMk cId="2115533571" sldId="299"/>
            <ac:spMk id="2" creationId="{41A3D5D4-3D61-4DB3-86DE-488A1BE05815}"/>
          </ac:spMkLst>
        </pc:spChg>
        <pc:spChg chg="mod">
          <ac:chgData name="NGUYEN PHAM ANH THU" userId="baf72463-252b-4d5f-a6ca-5a6327a9888d" providerId="ADAL" clId="{45CAF935-1365-4D7B-8174-BB449538558C}" dt="2022-03-18T14:52:21.346" v="1260" actId="1076"/>
          <ac:spMkLst>
            <pc:docMk/>
            <pc:sldMk cId="2115533571" sldId="299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4:13:08.885" v="1035" actId="478"/>
          <ac:spMkLst>
            <pc:docMk/>
            <pc:sldMk cId="2115533571" sldId="299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4:25:05.931" v="1196" actId="1076"/>
          <ac:spMkLst>
            <pc:docMk/>
            <pc:sldMk cId="2115533571" sldId="299"/>
            <ac:spMk id="11" creationId="{C80B76F8-C848-47C3-9007-8A739CD37ED6}"/>
          </ac:spMkLst>
        </pc:spChg>
        <pc:spChg chg="add mod">
          <ac:chgData name="NGUYEN PHAM ANH THU" userId="baf72463-252b-4d5f-a6ca-5a6327a9888d" providerId="ADAL" clId="{45CAF935-1365-4D7B-8174-BB449538558C}" dt="2022-03-18T14:25:05.931" v="1196" actId="1076"/>
          <ac:spMkLst>
            <pc:docMk/>
            <pc:sldMk cId="2115533571" sldId="299"/>
            <ac:spMk id="12" creationId="{66C10540-43B4-4BD8-920F-181E5D47B3C3}"/>
          </ac:spMkLst>
        </pc:spChg>
        <pc:spChg chg="add mod">
          <ac:chgData name="NGUYEN PHAM ANH THU" userId="baf72463-252b-4d5f-a6ca-5a6327a9888d" providerId="ADAL" clId="{45CAF935-1365-4D7B-8174-BB449538558C}" dt="2022-03-19T02:10:41.929" v="3049" actId="20577"/>
          <ac:spMkLst>
            <pc:docMk/>
            <pc:sldMk cId="2115533571" sldId="299"/>
            <ac:spMk id="13" creationId="{624A3EE9-A790-4127-8833-0394C4C46F99}"/>
          </ac:spMkLst>
        </pc:spChg>
        <pc:spChg chg="add del">
          <ac:chgData name="NGUYEN PHAM ANH THU" userId="baf72463-252b-4d5f-a6ca-5a6327a9888d" providerId="ADAL" clId="{45CAF935-1365-4D7B-8174-BB449538558C}" dt="2022-03-18T14:21:32.542" v="1160" actId="478"/>
          <ac:spMkLst>
            <pc:docMk/>
            <pc:sldMk cId="2115533571" sldId="299"/>
            <ac:spMk id="23" creationId="{0C1106BD-6D09-4F49-AB5D-60811C449D66}"/>
          </ac:spMkLst>
        </pc:spChg>
        <pc:spChg chg="add mod">
          <ac:chgData name="NGUYEN PHAM ANH THU" userId="baf72463-252b-4d5f-a6ca-5a6327a9888d" providerId="ADAL" clId="{45CAF935-1365-4D7B-8174-BB449538558C}" dt="2022-03-18T14:25:05.931" v="1196" actId="1076"/>
          <ac:spMkLst>
            <pc:docMk/>
            <pc:sldMk cId="2115533571" sldId="299"/>
            <ac:spMk id="24" creationId="{7F2E5FB8-1A44-46C1-A276-CA158B2531A9}"/>
          </ac:spMkLst>
        </pc:spChg>
        <pc:spChg chg="add mod">
          <ac:chgData name="NGUYEN PHAM ANH THU" userId="baf72463-252b-4d5f-a6ca-5a6327a9888d" providerId="ADAL" clId="{45CAF935-1365-4D7B-8174-BB449538558C}" dt="2022-03-19T02:10:46.566" v="3053" actId="20577"/>
          <ac:spMkLst>
            <pc:docMk/>
            <pc:sldMk cId="2115533571" sldId="299"/>
            <ac:spMk id="25" creationId="{5898F044-5DC7-4026-AEDD-FC39BAB548F7}"/>
          </ac:spMkLst>
        </pc:spChg>
        <pc:spChg chg="add mod">
          <ac:chgData name="NGUYEN PHAM ANH THU" userId="baf72463-252b-4d5f-a6ca-5a6327a9888d" providerId="ADAL" clId="{45CAF935-1365-4D7B-8174-BB449538558C}" dt="2022-03-18T14:25:10.777" v="1197" actId="1076"/>
          <ac:spMkLst>
            <pc:docMk/>
            <pc:sldMk cId="2115533571" sldId="299"/>
            <ac:spMk id="28" creationId="{408E262C-06E3-4ECF-9E47-5286ACAE372E}"/>
          </ac:spMkLst>
        </pc:spChg>
        <pc:spChg chg="add mod">
          <ac:chgData name="NGUYEN PHAM ANH THU" userId="baf72463-252b-4d5f-a6ca-5a6327a9888d" providerId="ADAL" clId="{45CAF935-1365-4D7B-8174-BB449538558C}" dt="2022-03-18T14:25:58.967" v="1224" actId="207"/>
          <ac:spMkLst>
            <pc:docMk/>
            <pc:sldMk cId="2115533571" sldId="299"/>
            <ac:spMk id="29" creationId="{68DE9955-F624-4510-BA68-D64E72ED77DD}"/>
          </ac:spMkLst>
        </pc:spChg>
        <pc:spChg chg="add mod">
          <ac:chgData name="NGUYEN PHAM ANH THU" userId="baf72463-252b-4d5f-a6ca-5a6327a9888d" providerId="ADAL" clId="{45CAF935-1365-4D7B-8174-BB449538558C}" dt="2022-03-18T14:29:35.976" v="1257" actId="1076"/>
          <ac:spMkLst>
            <pc:docMk/>
            <pc:sldMk cId="2115533571" sldId="299"/>
            <ac:spMk id="30" creationId="{5DA9F89D-DD84-478E-93DD-D4CF49A7F292}"/>
          </ac:spMkLst>
        </pc:spChg>
        <pc:picChg chg="mod">
          <ac:chgData name="NGUYEN PHAM ANH THU" userId="baf72463-252b-4d5f-a6ca-5a6327a9888d" providerId="ADAL" clId="{45CAF935-1365-4D7B-8174-BB449538558C}" dt="2022-03-19T02:26:31.480" v="3093" actId="3626"/>
          <ac:picMkLst>
            <pc:docMk/>
            <pc:sldMk cId="2115533571" sldId="299"/>
            <ac:picMk id="10" creationId="{A1E32486-DD34-46ED-9D3B-9C3E03F2C090}"/>
          </ac:picMkLst>
        </pc:picChg>
        <pc:picChg chg="add mod">
          <ac:chgData name="NGUYEN PHAM ANH THU" userId="baf72463-252b-4d5f-a6ca-5a6327a9888d" providerId="ADAL" clId="{45CAF935-1365-4D7B-8174-BB449538558C}" dt="2022-03-18T14:25:05.931" v="1196" actId="1076"/>
          <ac:picMkLst>
            <pc:docMk/>
            <pc:sldMk cId="2115533571" sldId="299"/>
            <ac:picMk id="2050" creationId="{46727F82-10D2-4AAE-8421-6BD46821F329}"/>
          </ac:picMkLst>
        </pc:picChg>
        <pc:picChg chg="add mod">
          <ac:chgData name="NGUYEN PHAM ANH THU" userId="baf72463-252b-4d5f-a6ca-5a6327a9888d" providerId="ADAL" clId="{45CAF935-1365-4D7B-8174-BB449538558C}" dt="2022-03-18T14:25:05.931" v="1196" actId="1076"/>
          <ac:picMkLst>
            <pc:docMk/>
            <pc:sldMk cId="2115533571" sldId="299"/>
            <ac:picMk id="2052" creationId="{973B2602-E0D6-47DC-941D-BB2A9B101778}"/>
          </ac:picMkLst>
        </pc:picChg>
        <pc:cxnChg chg="add mod">
          <ac:chgData name="NGUYEN PHAM ANH THU" userId="baf72463-252b-4d5f-a6ca-5a6327a9888d" providerId="ADAL" clId="{45CAF935-1365-4D7B-8174-BB449538558C}" dt="2022-03-18T14:25:05.931" v="1196" actId="1076"/>
          <ac:cxnSpMkLst>
            <pc:docMk/>
            <pc:sldMk cId="2115533571" sldId="299"/>
            <ac:cxnSpMk id="7" creationId="{C36C525A-12C4-41B4-892D-5A6282DD5F5F}"/>
          </ac:cxnSpMkLst>
        </pc:cxnChg>
        <pc:cxnChg chg="add mod">
          <ac:chgData name="NGUYEN PHAM ANH THU" userId="baf72463-252b-4d5f-a6ca-5a6327a9888d" providerId="ADAL" clId="{45CAF935-1365-4D7B-8174-BB449538558C}" dt="2022-03-18T14:25:05.931" v="1196" actId="1076"/>
          <ac:cxnSpMkLst>
            <pc:docMk/>
            <pc:sldMk cId="2115533571" sldId="299"/>
            <ac:cxnSpMk id="15" creationId="{682F6A31-2F4B-4746-B4E0-6B9788EAE0D0}"/>
          </ac:cxnSpMkLst>
        </pc:cxnChg>
        <pc:cxnChg chg="add mod">
          <ac:chgData name="NGUYEN PHAM ANH THU" userId="baf72463-252b-4d5f-a6ca-5a6327a9888d" providerId="ADAL" clId="{45CAF935-1365-4D7B-8174-BB449538558C}" dt="2022-03-18T14:25:05.931" v="1196" actId="1076"/>
          <ac:cxnSpMkLst>
            <pc:docMk/>
            <pc:sldMk cId="2115533571" sldId="299"/>
            <ac:cxnSpMk id="21" creationId="{258548BC-2FF5-47DC-BC0F-6BFF0DFF0D14}"/>
          </ac:cxnSpMkLst>
        </pc:cxnChg>
        <pc:cxnChg chg="add mod">
          <ac:chgData name="NGUYEN PHAM ANH THU" userId="baf72463-252b-4d5f-a6ca-5a6327a9888d" providerId="ADAL" clId="{45CAF935-1365-4D7B-8174-BB449538558C}" dt="2022-03-18T14:25:53.272" v="1223" actId="208"/>
          <ac:cxnSpMkLst>
            <pc:docMk/>
            <pc:sldMk cId="2115533571" sldId="299"/>
            <ac:cxnSpMk id="27" creationId="{FC60D8BB-758A-4E28-AD3F-E0EE2C43B8AD}"/>
          </ac:cxnSpMkLst>
        </pc:cxnChg>
      </pc:sldChg>
      <pc:sldChg chg="addSp delSp modSp add mod ord modAnim">
        <pc:chgData name="NGUYEN PHAM ANH THU" userId="baf72463-252b-4d5f-a6ca-5a6327a9888d" providerId="ADAL" clId="{45CAF935-1365-4D7B-8174-BB449538558C}" dt="2022-03-19T02:26:28.286" v="3092" actId="3626"/>
        <pc:sldMkLst>
          <pc:docMk/>
          <pc:sldMk cId="309104028" sldId="300"/>
        </pc:sldMkLst>
        <pc:spChg chg="del">
          <ac:chgData name="NGUYEN PHAM ANH THU" userId="baf72463-252b-4d5f-a6ca-5a6327a9888d" providerId="ADAL" clId="{45CAF935-1365-4D7B-8174-BB449538558C}" dt="2022-03-18T15:44:57.242" v="1850" actId="478"/>
          <ac:spMkLst>
            <pc:docMk/>
            <pc:sldMk cId="309104028" sldId="300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5:44:54.915" v="1849" actId="478"/>
          <ac:spMkLst>
            <pc:docMk/>
            <pc:sldMk cId="309104028" sldId="300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5:45:04.174" v="1852" actId="1076"/>
          <ac:spMkLst>
            <pc:docMk/>
            <pc:sldMk cId="309104028" sldId="300"/>
            <ac:spMk id="10" creationId="{20F0344D-AAB5-43E7-BA77-7E7CB05931DC}"/>
          </ac:spMkLst>
        </pc:spChg>
        <pc:spChg chg="add mod">
          <ac:chgData name="NGUYEN PHAM ANH THU" userId="baf72463-252b-4d5f-a6ca-5a6327a9888d" providerId="ADAL" clId="{45CAF935-1365-4D7B-8174-BB449538558C}" dt="2022-03-18T15:44:57.689" v="1851"/>
          <ac:spMkLst>
            <pc:docMk/>
            <pc:sldMk cId="309104028" sldId="300"/>
            <ac:spMk id="13" creationId="{4D2C503A-E0BF-4F73-A27B-8F0813BB0800}"/>
          </ac:spMkLst>
        </pc:spChg>
        <pc:spChg chg="add mod">
          <ac:chgData name="NGUYEN PHAM ANH THU" userId="baf72463-252b-4d5f-a6ca-5a6327a9888d" providerId="ADAL" clId="{45CAF935-1365-4D7B-8174-BB449538558C}" dt="2022-03-18T15:44:57.689" v="1851"/>
          <ac:spMkLst>
            <pc:docMk/>
            <pc:sldMk cId="309104028" sldId="300"/>
            <ac:spMk id="14" creationId="{56AFDD3F-D0EA-4823-8C2E-476176869434}"/>
          </ac:spMkLst>
        </pc:spChg>
        <pc:spChg chg="add mod">
          <ac:chgData name="NGUYEN PHAM ANH THU" userId="baf72463-252b-4d5f-a6ca-5a6327a9888d" providerId="ADAL" clId="{45CAF935-1365-4D7B-8174-BB449538558C}" dt="2022-03-18T15:50:13.940" v="1867" actId="20577"/>
          <ac:spMkLst>
            <pc:docMk/>
            <pc:sldMk cId="309104028" sldId="300"/>
            <ac:spMk id="15" creationId="{25ECFC83-386A-48E7-A1FA-C61D373B2A84}"/>
          </ac:spMkLst>
        </pc:spChg>
        <pc:spChg chg="add mod">
          <ac:chgData name="NGUYEN PHAM ANH THU" userId="baf72463-252b-4d5f-a6ca-5a6327a9888d" providerId="ADAL" clId="{45CAF935-1365-4D7B-8174-BB449538558C}" dt="2022-03-18T15:50:20.574" v="1868" actId="20577"/>
          <ac:spMkLst>
            <pc:docMk/>
            <pc:sldMk cId="309104028" sldId="300"/>
            <ac:spMk id="20" creationId="{0C87401E-9966-45E6-B2BE-82E059DA706D}"/>
          </ac:spMkLst>
        </pc:spChg>
        <pc:spChg chg="add mod">
          <ac:chgData name="NGUYEN PHAM ANH THU" userId="baf72463-252b-4d5f-a6ca-5a6327a9888d" providerId="ADAL" clId="{45CAF935-1365-4D7B-8174-BB449538558C}" dt="2022-03-18T15:44:57.689" v="1851"/>
          <ac:spMkLst>
            <pc:docMk/>
            <pc:sldMk cId="309104028" sldId="300"/>
            <ac:spMk id="21" creationId="{AFC30FA9-181A-4EE0-92B4-4BFAD48636CB}"/>
          </ac:spMkLst>
        </pc:spChg>
        <pc:spChg chg="add mod">
          <ac:chgData name="NGUYEN PHAM ANH THU" userId="baf72463-252b-4d5f-a6ca-5a6327a9888d" providerId="ADAL" clId="{45CAF935-1365-4D7B-8174-BB449538558C}" dt="2022-03-18T15:50:07.666" v="1865" actId="20577"/>
          <ac:spMkLst>
            <pc:docMk/>
            <pc:sldMk cId="309104028" sldId="300"/>
            <ac:spMk id="22" creationId="{C124EF2F-9B29-498E-81AF-898480378E9C}"/>
          </ac:spMkLst>
        </pc:spChg>
        <pc:spChg chg="add mod">
          <ac:chgData name="NGUYEN PHAM ANH THU" userId="baf72463-252b-4d5f-a6ca-5a6327a9888d" providerId="ADAL" clId="{45CAF935-1365-4D7B-8174-BB449538558C}" dt="2022-03-18T15:50:40.741" v="1869" actId="1076"/>
          <ac:spMkLst>
            <pc:docMk/>
            <pc:sldMk cId="309104028" sldId="300"/>
            <ac:spMk id="24" creationId="{1DDDC8C0-987C-4664-B914-16E051E1648F}"/>
          </ac:spMkLst>
        </pc:spChg>
        <pc:spChg chg="add mod">
          <ac:chgData name="NGUYEN PHAM ANH THU" userId="baf72463-252b-4d5f-a6ca-5a6327a9888d" providerId="ADAL" clId="{45CAF935-1365-4D7B-8174-BB449538558C}" dt="2022-03-18T15:50:40.741" v="1869" actId="1076"/>
          <ac:spMkLst>
            <pc:docMk/>
            <pc:sldMk cId="309104028" sldId="300"/>
            <ac:spMk id="25" creationId="{195E7D00-0593-4FC8-973C-B565A7F58280}"/>
          </ac:spMkLst>
        </pc:spChg>
        <pc:picChg chg="add mod">
          <ac:chgData name="NGUYEN PHAM ANH THU" userId="baf72463-252b-4d5f-a6ca-5a6327a9888d" providerId="ADAL" clId="{45CAF935-1365-4D7B-8174-BB449538558C}" dt="2022-03-18T15:50:02.885" v="1862" actId="1076"/>
          <ac:picMkLst>
            <pc:docMk/>
            <pc:sldMk cId="309104028" sldId="300"/>
            <ac:picMk id="7" creationId="{6EF865F9-AE0E-4370-9BEE-3E954E6DEC57}"/>
          </ac:picMkLst>
        </pc:picChg>
        <pc:picChg chg="mod">
          <ac:chgData name="NGUYEN PHAM ANH THU" userId="baf72463-252b-4d5f-a6ca-5a6327a9888d" providerId="ADAL" clId="{45CAF935-1365-4D7B-8174-BB449538558C}" dt="2022-03-19T02:26:28.286" v="3092" actId="3626"/>
          <ac:picMkLst>
            <pc:docMk/>
            <pc:sldMk cId="309104028" sldId="300"/>
            <ac:picMk id="12" creationId="{180725F4-A435-4053-8EA1-B1076E60018A}"/>
          </ac:picMkLst>
        </pc:picChg>
        <pc:picChg chg="add mod">
          <ac:chgData name="NGUYEN PHAM ANH THU" userId="baf72463-252b-4d5f-a6ca-5a6327a9888d" providerId="ADAL" clId="{45CAF935-1365-4D7B-8174-BB449538558C}" dt="2022-03-18T15:44:57.689" v="1851"/>
          <ac:picMkLst>
            <pc:docMk/>
            <pc:sldMk cId="309104028" sldId="300"/>
            <ac:picMk id="16" creationId="{C15ED017-D1E4-4DFC-9803-CF34ECCA816D}"/>
          </ac:picMkLst>
        </pc:picChg>
        <pc:picChg chg="add del mod">
          <ac:chgData name="NGUYEN PHAM ANH THU" userId="baf72463-252b-4d5f-a6ca-5a6327a9888d" providerId="ADAL" clId="{45CAF935-1365-4D7B-8174-BB449538558C}" dt="2022-03-18T15:49:49.504" v="1858" actId="478"/>
          <ac:picMkLst>
            <pc:docMk/>
            <pc:sldMk cId="309104028" sldId="300"/>
            <ac:picMk id="18" creationId="{EAD2CBE7-6A79-4AD9-9ED1-F898CB318F7D}"/>
          </ac:picMkLst>
        </pc:picChg>
        <pc:cxnChg chg="add mod">
          <ac:chgData name="NGUYEN PHAM ANH THU" userId="baf72463-252b-4d5f-a6ca-5a6327a9888d" providerId="ADAL" clId="{45CAF935-1365-4D7B-8174-BB449538558C}" dt="2022-03-18T15:44:57.689" v="1851"/>
          <ac:cxnSpMkLst>
            <pc:docMk/>
            <pc:sldMk cId="309104028" sldId="300"/>
            <ac:cxnSpMk id="11" creationId="{1BB9CDFC-16C8-4204-92E6-D2BE67690A86}"/>
          </ac:cxnSpMkLst>
        </pc:cxnChg>
        <pc:cxnChg chg="add mod">
          <ac:chgData name="NGUYEN PHAM ANH THU" userId="baf72463-252b-4d5f-a6ca-5a6327a9888d" providerId="ADAL" clId="{45CAF935-1365-4D7B-8174-BB449538558C}" dt="2022-03-18T15:44:57.689" v="1851"/>
          <ac:cxnSpMkLst>
            <pc:docMk/>
            <pc:sldMk cId="309104028" sldId="300"/>
            <ac:cxnSpMk id="17" creationId="{6C5F1F27-0B78-49EC-98D8-79D39880455E}"/>
          </ac:cxnSpMkLst>
        </pc:cxnChg>
        <pc:cxnChg chg="add mod">
          <ac:chgData name="NGUYEN PHAM ANH THU" userId="baf72463-252b-4d5f-a6ca-5a6327a9888d" providerId="ADAL" clId="{45CAF935-1365-4D7B-8174-BB449538558C}" dt="2022-03-18T15:44:57.689" v="1851"/>
          <ac:cxnSpMkLst>
            <pc:docMk/>
            <pc:sldMk cId="309104028" sldId="300"/>
            <ac:cxnSpMk id="19" creationId="{6A900D65-E731-4235-A336-D1517A85CA22}"/>
          </ac:cxnSpMkLst>
        </pc:cxnChg>
        <pc:cxnChg chg="add mod">
          <ac:chgData name="NGUYEN PHAM ANH THU" userId="baf72463-252b-4d5f-a6ca-5a6327a9888d" providerId="ADAL" clId="{45CAF935-1365-4D7B-8174-BB449538558C}" dt="2022-03-18T15:50:40.741" v="1869" actId="1076"/>
          <ac:cxnSpMkLst>
            <pc:docMk/>
            <pc:sldMk cId="309104028" sldId="300"/>
            <ac:cxnSpMk id="23" creationId="{4A03D088-5C14-4A71-AFFC-C5FC2BE7D648}"/>
          </ac:cxnSpMkLst>
        </pc:cxnChg>
      </pc:sldChg>
      <pc:sldChg chg="addSp delSp modSp add mod ord modAnim">
        <pc:chgData name="NGUYEN PHAM ANH THU" userId="baf72463-252b-4d5f-a6ca-5a6327a9888d" providerId="ADAL" clId="{45CAF935-1365-4D7B-8174-BB449538558C}" dt="2022-03-19T02:27:42.417" v="3105"/>
        <pc:sldMkLst>
          <pc:docMk/>
          <pc:sldMk cId="4102940389" sldId="301"/>
        </pc:sldMkLst>
        <pc:spChg chg="del">
          <ac:chgData name="NGUYEN PHAM ANH THU" userId="baf72463-252b-4d5f-a6ca-5a6327a9888d" providerId="ADAL" clId="{45CAF935-1365-4D7B-8174-BB449538558C}" dt="2022-03-18T16:03:50.176" v="2181" actId="478"/>
          <ac:spMkLst>
            <pc:docMk/>
            <pc:sldMk cId="4102940389" sldId="301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6:03:50.176" v="2181" actId="478"/>
          <ac:spMkLst>
            <pc:docMk/>
            <pc:sldMk cId="4102940389" sldId="301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6:05:13.440" v="2242" actId="113"/>
          <ac:spMkLst>
            <pc:docMk/>
            <pc:sldMk cId="4102940389" sldId="301"/>
            <ac:spMk id="11" creationId="{756DC21B-C14F-4236-8D38-1ED7E6C73056}"/>
          </ac:spMkLst>
        </pc:spChg>
        <pc:spChg chg="add mod">
          <ac:chgData name="NGUYEN PHAM ANH THU" userId="baf72463-252b-4d5f-a6ca-5a6327a9888d" providerId="ADAL" clId="{45CAF935-1365-4D7B-8174-BB449538558C}" dt="2022-03-18T16:05:01.101" v="2238" actId="1076"/>
          <ac:spMkLst>
            <pc:docMk/>
            <pc:sldMk cId="4102940389" sldId="301"/>
            <ac:spMk id="12" creationId="{DD4EF0D4-A4EA-450F-BB21-12EC8169CE59}"/>
          </ac:spMkLst>
        </pc:spChg>
        <pc:picChg chg="mod">
          <ac:chgData name="NGUYEN PHAM ANH THU" userId="baf72463-252b-4d5f-a6ca-5a6327a9888d" providerId="ADAL" clId="{45CAF935-1365-4D7B-8174-BB449538558C}" dt="2022-03-19T02:26:42.664" v="3095" actId="3626"/>
          <ac:picMkLst>
            <pc:docMk/>
            <pc:sldMk cId="4102940389" sldId="301"/>
            <ac:picMk id="10" creationId="{720EA4E8-4D35-4D3B-9670-CB485D6E7CFC}"/>
          </ac:picMkLst>
        </pc:picChg>
      </pc:sldChg>
      <pc:sldChg chg="addSp delSp modSp add mod ord modAnim modNotesTx">
        <pc:chgData name="NGUYEN PHAM ANH THU" userId="baf72463-252b-4d5f-a6ca-5a6327a9888d" providerId="ADAL" clId="{45CAF935-1365-4D7B-8174-BB449538558C}" dt="2022-03-19T02:44:14.098" v="3877"/>
        <pc:sldMkLst>
          <pc:docMk/>
          <pc:sldMk cId="3849446529" sldId="302"/>
        </pc:sldMkLst>
        <pc:spChg chg="del">
          <ac:chgData name="NGUYEN PHAM ANH THU" userId="baf72463-252b-4d5f-a6ca-5a6327a9888d" providerId="ADAL" clId="{45CAF935-1365-4D7B-8174-BB449538558C}" dt="2022-03-18T16:05:32.218" v="2244" actId="478"/>
          <ac:spMkLst>
            <pc:docMk/>
            <pc:sldMk cId="3849446529" sldId="302"/>
            <ac:spMk id="8" creationId="{DDA6728C-89CB-4516-BDB1-CD366DF33B9D}"/>
          </ac:spMkLst>
        </pc:spChg>
        <pc:spChg chg="del">
          <ac:chgData name="NGUYEN PHAM ANH THU" userId="baf72463-252b-4d5f-a6ca-5a6327a9888d" providerId="ADAL" clId="{45CAF935-1365-4D7B-8174-BB449538558C}" dt="2022-03-18T16:05:32.218" v="2244" actId="478"/>
          <ac:spMkLst>
            <pc:docMk/>
            <pc:sldMk cId="3849446529" sldId="302"/>
            <ac:spMk id="9" creationId="{C8C93697-8F39-4267-A7C4-C291AFACC5FA}"/>
          </ac:spMkLst>
        </pc:spChg>
        <pc:spChg chg="add mod">
          <ac:chgData name="NGUYEN PHAM ANH THU" userId="baf72463-252b-4d5f-a6ca-5a6327a9888d" providerId="ADAL" clId="{45CAF935-1365-4D7B-8174-BB449538558C}" dt="2022-03-18T16:06:44.665" v="2264" actId="20577"/>
          <ac:spMkLst>
            <pc:docMk/>
            <pc:sldMk cId="3849446529" sldId="302"/>
            <ac:spMk id="11" creationId="{6988182F-A1A2-44E5-B9BE-9822133DF77D}"/>
          </ac:spMkLst>
        </pc:spChg>
        <pc:spChg chg="add mod">
          <ac:chgData name="NGUYEN PHAM ANH THU" userId="baf72463-252b-4d5f-a6ca-5a6327a9888d" providerId="ADAL" clId="{45CAF935-1365-4D7B-8174-BB449538558C}" dt="2022-03-18T16:05:39.296" v="2247"/>
          <ac:spMkLst>
            <pc:docMk/>
            <pc:sldMk cId="3849446529" sldId="302"/>
            <ac:spMk id="12" creationId="{5F5561A1-E668-4CF4-88F3-169D4583EBA1}"/>
          </ac:spMkLst>
        </pc:spChg>
        <pc:picChg chg="mod">
          <ac:chgData name="NGUYEN PHAM ANH THU" userId="baf72463-252b-4d5f-a6ca-5a6327a9888d" providerId="ADAL" clId="{45CAF935-1365-4D7B-8174-BB449538558C}" dt="2022-03-19T02:26:58.958" v="3098" actId="3626"/>
          <ac:picMkLst>
            <pc:docMk/>
            <pc:sldMk cId="3849446529" sldId="302"/>
            <ac:picMk id="10" creationId="{9FAF3FBF-B1DE-44A8-AC2E-C367EF79D8D1}"/>
          </ac:picMkLst>
        </pc:picChg>
      </pc:sldChg>
      <pc:sldChg chg="modSp add ord">
        <pc:chgData name="NGUYEN PHAM ANH THU" userId="baf72463-252b-4d5f-a6ca-5a6327a9888d" providerId="ADAL" clId="{45CAF935-1365-4D7B-8174-BB449538558C}" dt="2022-03-18T16:07:08.766" v="2282" actId="20577"/>
        <pc:sldMkLst>
          <pc:docMk/>
          <pc:sldMk cId="1833587674" sldId="303"/>
        </pc:sldMkLst>
        <pc:spChg chg="mod">
          <ac:chgData name="NGUYEN PHAM ANH THU" userId="baf72463-252b-4d5f-a6ca-5a6327a9888d" providerId="ADAL" clId="{45CAF935-1365-4D7B-8174-BB449538558C}" dt="2022-03-18T16:07:08.766" v="2282" actId="20577"/>
          <ac:spMkLst>
            <pc:docMk/>
            <pc:sldMk cId="1833587674" sldId="303"/>
            <ac:spMk id="20" creationId="{00000000-0000-0000-0000-000000000000}"/>
          </ac:spMkLst>
        </pc:spChg>
      </pc:sldChg>
      <pc:sldChg chg="addSp delSp modSp add mod ord delAnim modAnim">
        <pc:chgData name="NGUYEN PHAM ANH THU" userId="baf72463-252b-4d5f-a6ca-5a6327a9888d" providerId="ADAL" clId="{45CAF935-1365-4D7B-8174-BB449538558C}" dt="2022-03-19T02:28:41.916" v="3119"/>
        <pc:sldMkLst>
          <pc:docMk/>
          <pc:sldMk cId="1047793974" sldId="304"/>
        </pc:sldMkLst>
        <pc:spChg chg="del">
          <ac:chgData name="NGUYEN PHAM ANH THU" userId="baf72463-252b-4d5f-a6ca-5a6327a9888d" providerId="ADAL" clId="{45CAF935-1365-4D7B-8174-BB449538558C}" dt="2022-03-18T16:13:55.131" v="2291" actId="478"/>
          <ac:spMkLst>
            <pc:docMk/>
            <pc:sldMk cId="1047793974" sldId="304"/>
            <ac:spMk id="23" creationId="{E9376020-51AC-468A-B0E1-FCAB7521D0FE}"/>
          </ac:spMkLst>
        </pc:spChg>
        <pc:picChg chg="add mod">
          <ac:chgData name="NGUYEN PHAM ANH THU" userId="baf72463-252b-4d5f-a6ca-5a6327a9888d" providerId="ADAL" clId="{45CAF935-1365-4D7B-8174-BB449538558C}" dt="2022-03-18T16:15:23.860" v="2310" actId="1076"/>
          <ac:picMkLst>
            <pc:docMk/>
            <pc:sldMk cId="1047793974" sldId="304"/>
            <ac:picMk id="3" creationId="{A510784A-797F-49C7-99FC-2AD0885D7D03}"/>
          </ac:picMkLst>
        </pc:picChg>
        <pc:picChg chg="add mod ord">
          <ac:chgData name="NGUYEN PHAM ANH THU" userId="baf72463-252b-4d5f-a6ca-5a6327a9888d" providerId="ADAL" clId="{45CAF935-1365-4D7B-8174-BB449538558C}" dt="2022-03-18T16:15:23.860" v="2310" actId="1076"/>
          <ac:picMkLst>
            <pc:docMk/>
            <pc:sldMk cId="1047793974" sldId="304"/>
            <ac:picMk id="6" creationId="{A7131505-E624-41A5-AC91-5AB3AC3E2B69}"/>
          </ac:picMkLst>
        </pc:picChg>
        <pc:picChg chg="mod ord">
          <ac:chgData name="NGUYEN PHAM ANH THU" userId="baf72463-252b-4d5f-a6ca-5a6327a9888d" providerId="ADAL" clId="{45CAF935-1365-4D7B-8174-BB449538558C}" dt="2022-03-19T02:28:21.997" v="3114" actId="1076"/>
          <ac:picMkLst>
            <pc:docMk/>
            <pc:sldMk cId="1047793974" sldId="304"/>
            <ac:picMk id="9" creationId="{B6CF514F-AF3F-4C98-85B3-5BF59A65B421}"/>
          </ac:picMkLst>
        </pc:picChg>
        <pc:picChg chg="del">
          <ac:chgData name="NGUYEN PHAM ANH THU" userId="baf72463-252b-4d5f-a6ca-5a6327a9888d" providerId="ADAL" clId="{45CAF935-1365-4D7B-8174-BB449538558C}" dt="2022-03-18T16:13:43.412" v="2287" actId="478"/>
          <ac:picMkLst>
            <pc:docMk/>
            <pc:sldMk cId="1047793974" sldId="304"/>
            <ac:picMk id="19" creationId="{ED149DCC-84DF-4DAB-90B6-206155FBB7FF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20" creationId="{D19CDC57-3F3D-4DD3-9686-2B81B8EA2DC7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21" creationId="{4F8E8D8B-E0BE-4341-A4D1-BB237179EB23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22" creationId="{D47CB34E-AB70-483A-A1B0-567CA43E0CDC}"/>
          </ac:picMkLst>
        </pc:picChg>
        <pc:picChg chg="del">
          <ac:chgData name="NGUYEN PHAM ANH THU" userId="baf72463-252b-4d5f-a6ca-5a6327a9888d" providerId="ADAL" clId="{45CAF935-1365-4D7B-8174-BB449538558C}" dt="2022-03-18T16:13:42.645" v="2286" actId="478"/>
          <ac:picMkLst>
            <pc:docMk/>
            <pc:sldMk cId="1047793974" sldId="304"/>
            <ac:picMk id="1026" creationId="{0CD2D64C-7CFB-49A9-862A-4A641E5749F1}"/>
          </ac:picMkLst>
        </pc:picChg>
      </pc:sldChg>
      <pc:sldChg chg="addSp delSp modSp add mod ord delAnim">
        <pc:chgData name="NGUYEN PHAM ANH THU" userId="baf72463-252b-4d5f-a6ca-5a6327a9888d" providerId="ADAL" clId="{45CAF935-1365-4D7B-8174-BB449538558C}" dt="2022-03-19T02:34:25.955" v="3353" actId="14100"/>
        <pc:sldMkLst>
          <pc:docMk/>
          <pc:sldMk cId="935902621" sldId="305"/>
        </pc:sldMkLst>
        <pc:spChg chg="add mod">
          <ac:chgData name="NGUYEN PHAM ANH THU" userId="baf72463-252b-4d5f-a6ca-5a6327a9888d" providerId="ADAL" clId="{45CAF935-1365-4D7B-8174-BB449538558C}" dt="2022-03-19T02:34:25.955" v="3353" actId="14100"/>
          <ac:spMkLst>
            <pc:docMk/>
            <pc:sldMk cId="935902621" sldId="305"/>
            <ac:spMk id="2" creationId="{9D923E84-2B7D-48EE-ADCD-0220D067D408}"/>
          </ac:spMkLst>
        </pc:spChg>
        <pc:spChg chg="del mod">
          <ac:chgData name="NGUYEN PHAM ANH THU" userId="baf72463-252b-4d5f-a6ca-5a6327a9888d" providerId="ADAL" clId="{45CAF935-1365-4D7B-8174-BB449538558C}" dt="2022-03-19T01:41:10.585" v="2780" actId="478"/>
          <ac:spMkLst>
            <pc:docMk/>
            <pc:sldMk cId="935902621" sldId="305"/>
            <ac:spMk id="3" creationId="{00000000-0000-0000-0000-000000000000}"/>
          </ac:spMkLst>
        </pc:spChg>
        <pc:spChg chg="add mod">
          <ac:chgData name="NGUYEN PHAM ANH THU" userId="baf72463-252b-4d5f-a6ca-5a6327a9888d" providerId="ADAL" clId="{45CAF935-1365-4D7B-8174-BB449538558C}" dt="2022-03-19T02:34:19.836" v="3351" actId="403"/>
          <ac:spMkLst>
            <pc:docMk/>
            <pc:sldMk cId="935902621" sldId="305"/>
            <ac:spMk id="3" creationId="{D7D6C14B-368A-4136-8144-B87041CADB58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9" creationId="{72354CD5-4165-45A1-84C5-4A81EE613A66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10" creationId="{4FD9D0CD-CFA8-408C-BCC8-CF20F3FC720D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11" creationId="{B980851C-D42B-4156-B96D-0AC68D97D66B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12" creationId="{C620DF3E-7897-4675-8954-426ADE5EB897}"/>
          </ac:spMkLst>
        </pc:spChg>
        <pc:spChg chg="del">
          <ac:chgData name="NGUYEN PHAM ANH THU" userId="baf72463-252b-4d5f-a6ca-5a6327a9888d" providerId="ADAL" clId="{45CAF935-1365-4D7B-8174-BB449538558C}" dt="2022-03-19T01:41:11.169" v="2781" actId="478"/>
          <ac:spMkLst>
            <pc:docMk/>
            <pc:sldMk cId="935902621" sldId="305"/>
            <ac:spMk id="13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9T01:45:42.057" v="2817" actId="1076"/>
          <ac:spMkLst>
            <pc:docMk/>
            <pc:sldMk cId="935902621" sldId="305"/>
            <ac:spMk id="16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9T01:46:14.057" v="2818" actId="207"/>
          <ac:spMkLst>
            <pc:docMk/>
            <pc:sldMk cId="935902621" sldId="305"/>
            <ac:spMk id="17" creationId="{00000000-0000-0000-0000-00000000000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0" creationId="{795BDD2F-F3A6-4DC9-8098-B4DABC0EF853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1" creationId="{844FBB71-D376-40BD-A91F-165450042BD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2" creationId="{35ECDD89-A9D1-493B-808E-2ADD25CACAF2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3" creationId="{CECAAE14-F9EF-45CA-BFB0-928EFC1B8778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4" creationId="{8B7903BB-161F-49CB-A0CB-8A4032DE1653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5" creationId="{34EBDBB1-164E-45BF-BDA0-38F12B16079F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6" creationId="{3DF34637-59B3-42B2-B3BE-4F1D10BEF6A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7" creationId="{0835E356-C008-4217-BC68-E20E5F944BCC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8" creationId="{38699F0C-BAA2-466F-A98B-A03EACDC8A3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29" creationId="{C202070E-205C-495A-B8CA-3D5B92FA963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0" creationId="{64388357-A13F-40E3-A467-35C33A258CD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1" creationId="{FEB88EA1-183E-4C15-BE05-AA3DCD918F5F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2" creationId="{DD197CBD-BAFE-43E9-95EB-8C3A9698810D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3" creationId="{DDC5EC53-E262-419E-8C6B-6CFD6ED3CA5B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4" creationId="{1C5B543A-E2F1-42C0-B62D-7FB71FAEF77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5" creationId="{A116A464-4979-42A2-9495-8A47396E97CF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6" creationId="{827CF464-3C6B-4DAD-AD4B-F6EFA899CDD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7" creationId="{3FEBFA7A-FEF8-48E7-895A-79596330DEB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8" creationId="{16315B62-5266-4EB7-83D1-67FF4E7FFE95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39" creationId="{0712C7AB-EC7B-4A79-BDE7-6A2B7FD2076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0" creationId="{B6EFF91A-4FE0-40F0-9281-E30B0E4410F2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1" creationId="{4D4B769C-E234-4565-88D5-1EA42408853D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2" creationId="{3013082F-E20A-4598-B406-57657A3B0AC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3" creationId="{46ADC242-1543-4F65-80D0-36A5C97100D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4" creationId="{227E5663-4EA4-4428-948D-A1DCD492F209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5" creationId="{FC19E4D5-F8EC-4F4F-A88C-A590274FB40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6" creationId="{D86835BF-532B-4834-B237-AF93B320C79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7" creationId="{11344948-923B-4255-B6E9-5017851080D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8" creationId="{754C25CD-7678-4C91-9EF4-D1B91FB015E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49" creationId="{F6875920-0B4B-4337-8CFA-2D8447518E51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0" creationId="{AC806AE9-E040-4AAA-A2A4-69BB85A1747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1" creationId="{C7F702CF-9572-4ADD-8E5A-ECFBF653C1A3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2" creationId="{74E28044-F306-474A-B489-3E2DD0BE71B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3" creationId="{871ABAA1-C4D0-4EFB-A6BF-F10BA64DAE5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4" creationId="{FA5C01B1-66CD-4BC1-84C9-6F6E69805F6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5" creationId="{301CDD39-EE5F-4447-BB7D-E8E85CDFD0F6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6" creationId="{CCAEEC57-DF46-409C-9E37-8A00814EA34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7" creationId="{6CB1B7CD-4B97-4126-85BD-6BD0F7EC36DB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8" creationId="{7AB40AE6-684F-48D1-B33B-ED490424F38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59" creationId="{F614FFDC-BBF9-4630-A231-B9FBF17778A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0" creationId="{888AD7D3-3FAC-46B3-86C8-7F2F947089DC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1" creationId="{956A0D2A-DF26-457A-AFEC-5D4912AE5CB8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2" creationId="{31DE7129-FF77-467F-8384-8D08D6D8319A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3" creationId="{B115ED8D-5352-4C3E-882B-494C04E33A0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4" creationId="{83E27C3A-89AD-473B-BCE3-ACEFB70949C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5" creationId="{B1D44576-5528-4F0E-9324-BEF4FCFCCE2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6" creationId="{9F82EF7D-8912-4D80-9BA8-E4BC1E1A64B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7" creationId="{493403EB-54B6-4D1C-B9A4-E255FA514D94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8" creationId="{470C7884-D57B-4993-9128-A2E86AFB4096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69" creationId="{26DA540A-45F6-4EAD-9454-9F13A8F7D577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0" creationId="{A087F75C-5656-4BDC-B455-FF71D89A01E7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1" creationId="{68ECC739-BEA7-44F5-A9B2-793FD709AD3E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2" creationId="{B311A7A6-70DD-491B-A60A-85F716BD5B90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3" creationId="{6BF094CC-D186-42ED-9AA9-074EAA314499}"/>
          </ac:spMkLst>
        </pc:spChg>
        <pc:spChg chg="mod">
          <ac:chgData name="NGUYEN PHAM ANH THU" userId="baf72463-252b-4d5f-a6ca-5a6327a9888d" providerId="ADAL" clId="{45CAF935-1365-4D7B-8174-BB449538558C}" dt="2022-03-19T02:30:05.762" v="3130" actId="1076"/>
          <ac:spMkLst>
            <pc:docMk/>
            <pc:sldMk cId="935902621" sldId="305"/>
            <ac:spMk id="74" creationId="{B4525CB3-A5F9-4C05-8944-E0BF749A2311}"/>
          </ac:spMkLst>
        </pc:spChg>
        <pc:grpChg chg="mod">
          <ac:chgData name="NGUYEN PHAM ANH THU" userId="baf72463-252b-4d5f-a6ca-5a6327a9888d" providerId="ADAL" clId="{45CAF935-1365-4D7B-8174-BB449538558C}" dt="2022-03-19T01:45:24.665" v="2808" actId="14100"/>
          <ac:grpSpMkLst>
            <pc:docMk/>
            <pc:sldMk cId="935902621" sldId="305"/>
            <ac:grpSpMk id="14" creationId="{00000000-0000-0000-0000-000000000000}"/>
          </ac:grpSpMkLst>
        </pc:grpChg>
        <pc:grpChg chg="mod">
          <ac:chgData name="NGUYEN PHAM ANH THU" userId="baf72463-252b-4d5f-a6ca-5a6327a9888d" providerId="ADAL" clId="{45CAF935-1365-4D7B-8174-BB449538558C}" dt="2022-03-19T02:30:05.762" v="3130" actId="1076"/>
          <ac:grpSpMkLst>
            <pc:docMk/>
            <pc:sldMk cId="935902621" sldId="305"/>
            <ac:grpSpMk id="75" creationId="{5CC3C28B-23CD-4088-BC63-814B2B3F58BF}"/>
          </ac:grpSpMkLst>
        </pc:grpChg>
        <pc:picChg chg="add mod ord">
          <ac:chgData name="NGUYEN PHAM ANH THU" userId="baf72463-252b-4d5f-a6ca-5a6327a9888d" providerId="ADAL" clId="{45CAF935-1365-4D7B-8174-BB449538558C}" dt="2022-03-19T01:44:59.281" v="2800" actId="171"/>
          <ac:picMkLst>
            <pc:docMk/>
            <pc:sldMk cId="935902621" sldId="305"/>
            <ac:picMk id="4" creationId="{3128BBB1-3396-48BC-B62B-C3C97690D901}"/>
          </ac:picMkLst>
        </pc:picChg>
        <pc:picChg chg="del">
          <ac:chgData name="NGUYEN PHAM ANH THU" userId="baf72463-252b-4d5f-a6ca-5a6327a9888d" providerId="ADAL" clId="{45CAF935-1365-4D7B-8174-BB449538558C}" dt="2022-03-19T01:41:16.005" v="2783" actId="478"/>
          <ac:picMkLst>
            <pc:docMk/>
            <pc:sldMk cId="935902621" sldId="305"/>
            <ac:picMk id="5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9T01:41:14.459" v="2782" actId="478"/>
          <ac:picMkLst>
            <pc:docMk/>
            <pc:sldMk cId="935902621" sldId="305"/>
            <ac:picMk id="6" creationId="{00000000-0000-0000-0000-000000000000}"/>
          </ac:picMkLst>
        </pc:picChg>
        <pc:picChg chg="del">
          <ac:chgData name="NGUYEN PHAM ANH THU" userId="baf72463-252b-4d5f-a6ca-5a6327a9888d" providerId="ADAL" clId="{45CAF935-1365-4D7B-8174-BB449538558C}" dt="2022-03-19T01:41:21.201" v="2784" actId="478"/>
          <ac:picMkLst>
            <pc:docMk/>
            <pc:sldMk cId="935902621" sldId="305"/>
            <ac:picMk id="7" creationId="{00000000-0000-0000-0000-000000000000}"/>
          </ac:picMkLst>
        </pc:picChg>
        <pc:picChg chg="add mod">
          <ac:chgData name="NGUYEN PHAM ANH THU" userId="baf72463-252b-4d5f-a6ca-5a6327a9888d" providerId="ADAL" clId="{45CAF935-1365-4D7B-8174-BB449538558C}" dt="2022-03-19T02:30:05.762" v="3130" actId="1076"/>
          <ac:picMkLst>
            <pc:docMk/>
            <pc:sldMk cId="935902621" sldId="305"/>
            <ac:picMk id="77" creationId="{F13DFC78-27DD-4EB4-B67C-13DBCAA443B9}"/>
          </ac:picMkLst>
        </pc:picChg>
        <pc:picChg chg="del mod">
          <ac:chgData name="NGUYEN PHAM ANH THU" userId="baf72463-252b-4d5f-a6ca-5a6327a9888d" providerId="ADAL" clId="{45CAF935-1365-4D7B-8174-BB449538558C}" dt="2022-03-19T01:47:54.888" v="2837" actId="478"/>
          <ac:picMkLst>
            <pc:docMk/>
            <pc:sldMk cId="935902621" sldId="305"/>
            <ac:picMk id="78" creationId="{D9A72C39-9513-4E53-B019-776FC705097B}"/>
          </ac:picMkLst>
        </pc:picChg>
        <pc:picChg chg="add del mod">
          <ac:chgData name="NGUYEN PHAM ANH THU" userId="baf72463-252b-4d5f-a6ca-5a6327a9888d" providerId="ADAL" clId="{45CAF935-1365-4D7B-8174-BB449538558C}" dt="2022-03-19T02:00:32.696" v="2962" actId="478"/>
          <ac:picMkLst>
            <pc:docMk/>
            <pc:sldMk cId="935902621" sldId="305"/>
            <ac:picMk id="79" creationId="{3D3A89BB-0520-48E1-8602-9D9B2E3F46C1}"/>
          </ac:picMkLst>
        </pc:picChg>
        <pc:picChg chg="add del mod">
          <ac:chgData name="NGUYEN PHAM ANH THU" userId="baf72463-252b-4d5f-a6ca-5a6327a9888d" providerId="ADAL" clId="{45CAF935-1365-4D7B-8174-BB449538558C}" dt="2022-03-19T01:43:34.658" v="2790" actId="478"/>
          <ac:picMkLst>
            <pc:docMk/>
            <pc:sldMk cId="935902621" sldId="305"/>
            <ac:picMk id="2050" creationId="{4EAF7519-F658-4DE0-BB62-02766F50AA9D}"/>
          </ac:picMkLst>
        </pc:picChg>
        <pc:picChg chg="add del mod">
          <ac:chgData name="NGUYEN PHAM ANH THU" userId="baf72463-252b-4d5f-a6ca-5a6327a9888d" providerId="ADAL" clId="{45CAF935-1365-4D7B-8174-BB449538558C}" dt="2022-03-19T01:50:20.164" v="2842" actId="21"/>
          <ac:picMkLst>
            <pc:docMk/>
            <pc:sldMk cId="935902621" sldId="305"/>
            <ac:picMk id="2052" creationId="{8E8C8C6C-4C90-4067-AF46-CF51B4759EE3}"/>
          </ac:picMkLst>
        </pc:picChg>
        <pc:picChg chg="add del">
          <ac:chgData name="NGUYEN PHAM ANH THU" userId="baf72463-252b-4d5f-a6ca-5a6327a9888d" providerId="ADAL" clId="{45CAF935-1365-4D7B-8174-BB449538558C}" dt="2022-03-19T01:54:18.535" v="2856" actId="21"/>
          <ac:picMkLst>
            <pc:docMk/>
            <pc:sldMk cId="935902621" sldId="305"/>
            <ac:picMk id="2054" creationId="{5DEBF8CD-AA7A-4686-9627-65C6E269DA72}"/>
          </ac:picMkLst>
        </pc:picChg>
      </pc:sldChg>
      <pc:sldChg chg="addSp delSp modSp add mod modAnim">
        <pc:chgData name="NGUYEN PHAM ANH THU" userId="baf72463-252b-4d5f-a6ca-5a6327a9888d" providerId="ADAL" clId="{45CAF935-1365-4D7B-8174-BB449538558C}" dt="2022-03-19T02:29:07.695" v="3122"/>
        <pc:sldMkLst>
          <pc:docMk/>
          <pc:sldMk cId="776152578" sldId="306"/>
        </pc:sldMkLst>
        <pc:spChg chg="add mod">
          <ac:chgData name="NGUYEN PHAM ANH THU" userId="baf72463-252b-4d5f-a6ca-5a6327a9888d" providerId="ADAL" clId="{45CAF935-1365-4D7B-8174-BB449538558C}" dt="2022-03-19T02:00:22.776" v="2958" actId="1076"/>
          <ac:spMkLst>
            <pc:docMk/>
            <pc:sldMk cId="776152578" sldId="306"/>
            <ac:spMk id="2" creationId="{0F8BC7F9-5226-480B-A525-25350F2392E0}"/>
          </ac:spMkLst>
        </pc:spChg>
        <pc:spChg chg="add del mod">
          <ac:chgData name="NGUYEN PHAM ANH THU" userId="baf72463-252b-4d5f-a6ca-5a6327a9888d" providerId="ADAL" clId="{45CAF935-1365-4D7B-8174-BB449538558C}" dt="2022-03-19T01:56:01.853" v="2895"/>
          <ac:spMkLst>
            <pc:docMk/>
            <pc:sldMk cId="776152578" sldId="306"/>
            <ac:spMk id="3" creationId="{15270100-39B7-4EA7-BE93-06A47EE63C65}"/>
          </ac:spMkLst>
        </pc:spChg>
        <pc:spChg chg="add del mod">
          <ac:chgData name="NGUYEN PHAM ANH THU" userId="baf72463-252b-4d5f-a6ca-5a6327a9888d" providerId="ADAL" clId="{45CAF935-1365-4D7B-8174-BB449538558C}" dt="2022-03-19T01:56:33.657" v="2902"/>
          <ac:spMkLst>
            <pc:docMk/>
            <pc:sldMk cId="776152578" sldId="306"/>
            <ac:spMk id="5" creationId="{FF0CF43B-9CDA-42AC-A041-4E82BB9F9344}"/>
          </ac:spMkLst>
        </pc:spChg>
        <pc:spChg chg="add mod">
          <ac:chgData name="NGUYEN PHAM ANH THU" userId="baf72463-252b-4d5f-a6ca-5a6327a9888d" providerId="ADAL" clId="{45CAF935-1365-4D7B-8174-BB449538558C}" dt="2022-03-19T02:00:22.776" v="2958" actId="1076"/>
          <ac:spMkLst>
            <pc:docMk/>
            <pc:sldMk cId="776152578" sldId="306"/>
            <ac:spMk id="76" creationId="{F1AB4265-5F99-4B88-9F9C-EF163117AF54}"/>
          </ac:spMkLst>
        </pc:spChg>
        <pc:spChg chg="add mod">
          <ac:chgData name="NGUYEN PHAM ANH THU" userId="baf72463-252b-4d5f-a6ca-5a6327a9888d" providerId="ADAL" clId="{45CAF935-1365-4D7B-8174-BB449538558C}" dt="2022-03-19T02:00:22.776" v="2958" actId="1076"/>
          <ac:spMkLst>
            <pc:docMk/>
            <pc:sldMk cId="776152578" sldId="306"/>
            <ac:spMk id="78" creationId="{AF26B7D5-B90F-4DD7-9E76-D8432E451FD8}"/>
          </ac:spMkLst>
        </pc:spChg>
        <pc:picChg chg="del">
          <ac:chgData name="NGUYEN PHAM ANH THU" userId="baf72463-252b-4d5f-a6ca-5a6327a9888d" providerId="ADAL" clId="{45CAF935-1365-4D7B-8174-BB449538558C}" dt="2022-03-19T02:00:12.724" v="2957" actId="478"/>
          <ac:picMkLst>
            <pc:docMk/>
            <pc:sldMk cId="776152578" sldId="306"/>
            <ac:picMk id="79" creationId="{3D3A89BB-0520-48E1-8602-9D9B2E3F46C1}"/>
          </ac:picMkLst>
        </pc:picChg>
      </pc:sldChg>
      <pc:sldChg chg="add ord modAnim">
        <pc:chgData name="NGUYEN PHAM ANH THU" userId="baf72463-252b-4d5f-a6ca-5a6327a9888d" providerId="ADAL" clId="{45CAF935-1365-4D7B-8174-BB449538558C}" dt="2022-03-19T02:29:22.126" v="3125"/>
        <pc:sldMkLst>
          <pc:docMk/>
          <pc:sldMk cId="121532423" sldId="307"/>
        </pc:sldMkLst>
      </pc:sldChg>
      <pc:sldChg chg="delSp add mod delAnim">
        <pc:chgData name="NGUYEN PHAM ANH THU" userId="baf72463-252b-4d5f-a6ca-5a6327a9888d" providerId="ADAL" clId="{45CAF935-1365-4D7B-8174-BB449538558C}" dt="2022-03-19T02:45:49.195" v="4098" actId="478"/>
        <pc:sldMkLst>
          <pc:docMk/>
          <pc:sldMk cId="2895716100" sldId="308"/>
        </pc:sldMkLst>
        <pc:grpChg chg="del">
          <ac:chgData name="NGUYEN PHAM ANH THU" userId="baf72463-252b-4d5f-a6ca-5a6327a9888d" providerId="ADAL" clId="{45CAF935-1365-4D7B-8174-BB449538558C}" dt="2022-03-19T02:45:49.195" v="4098" actId="478"/>
          <ac:grpSpMkLst>
            <pc:docMk/>
            <pc:sldMk cId="2895716100" sldId="308"/>
            <ac:grpSpMk id="2" creationId="{73607DEB-26DD-45C7-9C94-BF52FFCCC10B}"/>
          </ac:grpSpMkLst>
        </pc:grpChg>
      </pc:sldChg>
      <pc:sldChg chg="add del ord modAnim">
        <pc:chgData name="NGUYEN PHAM ANH THU" userId="baf72463-252b-4d5f-a6ca-5a6327a9888d" providerId="ADAL" clId="{45CAF935-1365-4D7B-8174-BB449538558C}" dt="2022-03-19T02:26:00.880" v="3089" actId="47"/>
        <pc:sldMkLst>
          <pc:docMk/>
          <pc:sldMk cId="3913936442" sldId="308"/>
        </pc:sldMkLst>
      </pc:sldChg>
      <pc:sldChg chg="delSp add del mod ord delAnim modAnim">
        <pc:chgData name="NGUYEN PHAM ANH THU" userId="baf72463-252b-4d5f-a6ca-5a6327a9888d" providerId="ADAL" clId="{45CAF935-1365-4D7B-8174-BB449538558C}" dt="2022-03-19T02:26:38.350" v="3094" actId="47"/>
        <pc:sldMkLst>
          <pc:docMk/>
          <pc:sldMk cId="3227500792" sldId="309"/>
        </pc:sldMkLst>
        <pc:picChg chg="del">
          <ac:chgData name="NGUYEN PHAM ANH THU" userId="baf72463-252b-4d5f-a6ca-5a6327a9888d" providerId="ADAL" clId="{45CAF935-1365-4D7B-8174-BB449538558C}" dt="2022-03-19T02:13:12.967" v="3076" actId="478"/>
          <ac:picMkLst>
            <pc:docMk/>
            <pc:sldMk cId="3227500792" sldId="309"/>
            <ac:picMk id="19" creationId="{ED149DCC-84DF-4DAB-90B6-206155FBB7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48A0-E36A-4356-A75E-34037503E15F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50F40-DB3E-4DC4-95ED-4CBE898A0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44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176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665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95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777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624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03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581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35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GV CLICK CHUỘT VÀO VẬT CẢN ĐỂ VỀ SLIDE BAN ĐẦU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64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782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8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008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677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365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206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321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196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29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931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CHUỘT VÀO CHỮ </a:t>
            </a:r>
            <a:r>
              <a:rPr lang="en-US" b="1" dirty="0"/>
              <a:t>START</a:t>
            </a:r>
            <a:r>
              <a:rPr lang="en-US" dirty="0"/>
              <a:t> ĐỂ BẮT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71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777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044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CLICK CHUỘT VÀO CÁC CHƯỚNG NGẠI VẬT ĐỂ TRẢ LỜI CÂU HỎI</a:t>
            </a:r>
          </a:p>
          <a:p>
            <a:r>
              <a:rPr lang="en-US" altLang="zh-CN" dirty="0"/>
              <a:t>SAU KHI TRẢ LỜI XONG, GV CLICK CHUỘT VÀO CON GẤU ĐỂ KẾT THÚC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796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CLICK CHUỘT VÀO CÁC CHƯỚNG NGẠI VẬT ĐỂ TRẢ LỜI CÂU HỎI</a:t>
            </a:r>
          </a:p>
          <a:p>
            <a:r>
              <a:rPr lang="en-US" altLang="zh-CN" dirty="0"/>
              <a:t>SAU KHI TRẢ LỜI XONG, GV CLICK CHUỘT VÀO CON GẤU ĐỂ KẾT THÚC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1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50F40-DB3E-4DC4-95ED-4CBE898A090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800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3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2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6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5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9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9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0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60AD-C1FB-440E-9DE4-1C764478995A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1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E60AD-C1FB-440E-9DE4-1C764478995A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3BE2F-24E9-4AA9-93A2-F5F16827C1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1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svg"/><Relationship Id="rId1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slide" Target="slide14.xml"/><Relationship Id="rId12" Type="http://schemas.openxmlformats.org/officeDocument/2006/relationships/image" Target="../media/image28.png"/><Relationship Id="rId17" Type="http://schemas.openxmlformats.org/officeDocument/2006/relationships/slide" Target="slide18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slide" Target="slide19.xml"/><Relationship Id="rId5" Type="http://schemas.openxmlformats.org/officeDocument/2006/relationships/slide" Target="slide21.xml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4.jpeg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29.png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24.jpe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11" Type="http://schemas.openxmlformats.org/officeDocument/2006/relationships/image" Target="../media/image19.gif"/><Relationship Id="rId5" Type="http://schemas.openxmlformats.org/officeDocument/2006/relationships/image" Target="../media/image12.jpg"/><Relationship Id="rId10" Type="http://schemas.openxmlformats.org/officeDocument/2006/relationships/image" Target="../media/image18.gif"/><Relationship Id="rId4" Type="http://schemas.openxmlformats.org/officeDocument/2006/relationships/audio" Target="../media/audio2.wav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5" Type="http://schemas.openxmlformats.org/officeDocument/2006/relationships/image" Target="../media/image19.gif"/><Relationship Id="rId10" Type="http://schemas.openxmlformats.org/officeDocument/2006/relationships/image" Target="../media/image20.gif"/><Relationship Id="rId4" Type="http://schemas.openxmlformats.org/officeDocument/2006/relationships/image" Target="../media/image12.jpg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gif"/><Relationship Id="rId11" Type="http://schemas.openxmlformats.org/officeDocument/2006/relationships/image" Target="../media/image21.png"/><Relationship Id="rId5" Type="http://schemas.openxmlformats.org/officeDocument/2006/relationships/image" Target="../media/image12.jpg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12" Type="http://schemas.openxmlformats.org/officeDocument/2006/relationships/image" Target="../media/image29.sv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1.svg"/><Relationship Id="rId10" Type="http://schemas.openxmlformats.org/officeDocument/2006/relationships/slide" Target="slide19.xml"/><Relationship Id="rId4" Type="http://schemas.openxmlformats.org/officeDocument/2006/relationships/slide" Target="slide21.xml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5" name="任意多边形 24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135" y="1647081"/>
            <a:ext cx="1153096" cy="142054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024177" y="2393161"/>
            <a:ext cx="655183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8000" b="1" dirty="0">
                <a:ln/>
                <a:solidFill>
                  <a:srgbClr val="33CCFF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</a:t>
            </a:r>
            <a:endParaRPr lang="zh-CN" altLang="en-US" sz="8000" b="1" dirty="0">
              <a:ln/>
              <a:solidFill>
                <a:srgbClr val="33CCFF"/>
              </a:solidFill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1A16983-6EB7-4EC7-83BC-AC91DF5DB6BD}"/>
              </a:ext>
            </a:extLst>
          </p:cNvPr>
          <p:cNvGrpSpPr/>
          <p:nvPr/>
        </p:nvGrpSpPr>
        <p:grpSpPr>
          <a:xfrm>
            <a:off x="5221227" y="1315149"/>
            <a:ext cx="1742960" cy="555545"/>
            <a:chOff x="4678527" y="3897831"/>
            <a:chExt cx="1742960" cy="555545"/>
          </a:xfrm>
        </p:grpSpPr>
        <p:grpSp>
          <p:nvGrpSpPr>
            <p:cNvPr id="32" name="组合 31"/>
            <p:cNvGrpSpPr/>
            <p:nvPr/>
          </p:nvGrpSpPr>
          <p:grpSpPr>
            <a:xfrm>
              <a:off x="4678527" y="3897831"/>
              <a:ext cx="1742960" cy="555545"/>
              <a:chOff x="4418275" y="3656991"/>
              <a:chExt cx="2719769" cy="555545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4418275" y="3656991"/>
                <a:ext cx="2719769" cy="555545"/>
              </a:xfrm>
              <a:prstGeom prst="roundRect">
                <a:avLst/>
              </a:prstGeom>
              <a:solidFill>
                <a:srgbClr val="3868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4503273" y="3693978"/>
                <a:ext cx="2536155" cy="452530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3" name="文本框 32"/>
            <p:cNvSpPr txBox="1"/>
            <p:nvPr/>
          </p:nvSpPr>
          <p:spPr>
            <a:xfrm>
              <a:off x="4756370" y="3913993"/>
              <a:ext cx="1578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TOÁN</a:t>
              </a:r>
              <a:endParaRPr lang="zh-CN" altLang="en-US" sz="2800" dirty="0">
                <a:solidFill>
                  <a:schemeClr val="bg1"/>
                </a:solidFill>
                <a:latin typeface="iCiel Cadena" panose="02000503000000020004" pitchFamily="50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775663" y="3970611"/>
            <a:ext cx="4528457" cy="461665"/>
            <a:chOff x="3697249" y="3134286"/>
            <a:chExt cx="4528457" cy="461665"/>
          </a:xfrm>
        </p:grpSpPr>
        <p:cxnSp>
          <p:nvCxnSpPr>
            <p:cNvPr id="35" name="直接连接符 34"/>
            <p:cNvCxnSpPr>
              <a:cxnSpLocks/>
            </p:cNvCxnSpPr>
            <p:nvPr/>
          </p:nvCxnSpPr>
          <p:spPr>
            <a:xfrm>
              <a:off x="3697249" y="3391057"/>
              <a:ext cx="1246824" cy="0"/>
            </a:xfrm>
            <a:prstGeom prst="line">
              <a:avLst/>
            </a:prstGeom>
            <a:ln w="38100">
              <a:solidFill>
                <a:srgbClr val="3868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4504894" y="3134286"/>
              <a:ext cx="3018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err="1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Trang</a:t>
              </a:r>
              <a:r>
                <a:rPr lang="en-US" altLang="zh-CN" sz="2400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 </a:t>
              </a:r>
              <a:r>
                <a:rPr lang="en-US" altLang="zh-CN" sz="2400" smtClean="0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144</a:t>
              </a:r>
              <a:r>
                <a:rPr lang="en-US" altLang="zh-CN" sz="2400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, </a:t>
              </a:r>
              <a:r>
                <a:rPr lang="en-US" altLang="zh-CN" sz="2400" smtClean="0">
                  <a:latin typeface="iCiel Cadena" panose="02000503000000020004" pitchFamily="50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145</a:t>
              </a:r>
              <a:endParaRPr lang="zh-CN" altLang="en-US" sz="2400" dirty="0">
                <a:latin typeface="iCiel Cadena" panose="02000503000000020004" pitchFamily="50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cxnSp>
          <p:nvCxnSpPr>
            <p:cNvPr id="38" name="直接连接符 37"/>
            <p:cNvCxnSpPr>
              <a:cxnSpLocks/>
            </p:cNvCxnSpPr>
            <p:nvPr/>
          </p:nvCxnSpPr>
          <p:spPr>
            <a:xfrm>
              <a:off x="7058008" y="3391057"/>
              <a:ext cx="1167698" cy="0"/>
            </a:xfrm>
            <a:prstGeom prst="line">
              <a:avLst/>
            </a:prstGeom>
            <a:ln w="38100">
              <a:solidFill>
                <a:srgbClr val="3868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xmlns="" id="{0979C274-E768-D54B-9302-4249C32B0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67561" y="-1932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B6CF514F-AF3F-4C98-85B3-5BF59A65B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499" y="1881924"/>
            <a:ext cx="2712280" cy="3637350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D19CDC57-3F3D-4DD3-9686-2B81B8EA2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5415" y="2981277"/>
            <a:ext cx="3525672" cy="3525672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xmlns="" id="{ED149DCC-84DF-4DAB-90B6-206155FBB7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8410" y="3728364"/>
            <a:ext cx="3541637" cy="3821433"/>
          </a:xfrm>
          <a:prstGeom prst="rect">
            <a:avLst/>
          </a:prstGeom>
        </p:spPr>
      </p:pic>
      <p:pic>
        <p:nvPicPr>
          <p:cNvPr id="21" name="cuối cù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F8E8D8B-E0BE-4341-A4D1-BB237179EB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88228" y="3886491"/>
            <a:ext cx="1591962" cy="1632783"/>
          </a:xfrm>
          <a:prstGeom prst="rect">
            <a:avLst/>
          </a:prstGeom>
        </p:spPr>
      </p:pic>
      <p:pic>
        <p:nvPicPr>
          <p:cNvPr id="22" name="cây">
            <a:hlinkClick r:id="rId14" action="ppaction://hlinksldjump"/>
            <a:extLst>
              <a:ext uri="{FF2B5EF4-FFF2-40B4-BE49-F238E27FC236}">
                <a16:creationId xmlns:a16="http://schemas.microsoft.com/office/drawing/2014/main" xmlns="" id="{D47CB34E-AB70-483A-A1B0-567CA43E0C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231955" y="5232098"/>
            <a:ext cx="4544401" cy="14624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9376020-51AC-468A-B0E1-FCAB7521D0FE}"/>
              </a:ext>
            </a:extLst>
          </p:cNvPr>
          <p:cNvSpPr txBox="1"/>
          <p:nvPr/>
        </p:nvSpPr>
        <p:spPr>
          <a:xfrm>
            <a:off x="316820" y="206422"/>
            <a:ext cx="11480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luten ExtraBold" pitchFamily="2" charset="0"/>
              </a:rPr>
              <a:t>GIÚP GẤU VỀ NHÀ</a:t>
            </a:r>
          </a:p>
        </p:txBody>
      </p:sp>
      <p:pic>
        <p:nvPicPr>
          <p:cNvPr id="1026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0CD2D64C-7CFB-49A9-862A-4A641E574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800" b="93600" l="5200" r="50600">
                        <a14:foregroundMark x1="39000" y1="41200" x2="39400" y2="46200"/>
                        <a14:foregroundMark x1="35800" y1="40200" x2="43800" y2="43000"/>
                        <a14:foregroundMark x1="45600" y1="44000" x2="50600" y2="51200"/>
                        <a14:foregroundMark x1="41200" y1="43400" x2="33000" y2="39800"/>
                        <a14:foregroundMark x1="14200" y1="40400" x2="18600" y2="442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014" r="47108" b="-1"/>
          <a:stretch/>
        </p:blipFill>
        <p:spPr bwMode="auto">
          <a:xfrm>
            <a:off x="8132120" y="2981277"/>
            <a:ext cx="1719701" cy="20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71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E32486-DD34-46ED-9D3B-9C3E03F2C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91" y="867508"/>
            <a:ext cx="1729892" cy="186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180km.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54km/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36km/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6728C-89CB-4516-BDB1-CD366DF33B9D}"/>
              </a:ext>
            </a:extLst>
          </p:cNvPr>
          <p:cNvSpPr txBox="1"/>
          <p:nvPr/>
        </p:nvSpPr>
        <p:spPr>
          <a:xfrm>
            <a:off x="4982458" y="2812943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36C525A-12C4-41B4-892D-5A6282DD5F5F}"/>
              </a:ext>
            </a:extLst>
          </p:cNvPr>
          <p:cNvCxnSpPr/>
          <p:nvPr/>
        </p:nvCxnSpPr>
        <p:spPr>
          <a:xfrm>
            <a:off x="2030819" y="4790658"/>
            <a:ext cx="8389088" cy="0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0B76F8-C848-47C3-9007-8A739CD37ED6}"/>
              </a:ext>
            </a:extLst>
          </p:cNvPr>
          <p:cNvSpPr txBox="1"/>
          <p:nvPr/>
        </p:nvSpPr>
        <p:spPr>
          <a:xfrm>
            <a:off x="1447233" y="444735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C10540-43B4-4BD8-920F-181E5D47B3C3}"/>
              </a:ext>
            </a:extLst>
          </p:cNvPr>
          <p:cNvSpPr txBox="1"/>
          <p:nvPr/>
        </p:nvSpPr>
        <p:spPr>
          <a:xfrm>
            <a:off x="10534363" y="446749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4A3EE9-A790-4127-8833-0394C4C46F99}"/>
              </a:ext>
            </a:extLst>
          </p:cNvPr>
          <p:cNvSpPr txBox="1"/>
          <p:nvPr/>
        </p:nvSpPr>
        <p:spPr>
          <a:xfrm>
            <a:off x="1625706" y="323437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54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6727F82-10D2-4AAE-8421-6BD46821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83" y="3516650"/>
            <a:ext cx="1189086" cy="11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682F6A31-2F4B-4746-B4E0-6B9788EAE0D0}"/>
              </a:ext>
            </a:extLst>
          </p:cNvPr>
          <p:cNvCxnSpPr>
            <a:cxnSpLocks/>
          </p:cNvCxnSpPr>
          <p:nvPr/>
        </p:nvCxnSpPr>
        <p:spPr>
          <a:xfrm>
            <a:off x="1975193" y="4551433"/>
            <a:ext cx="157608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973B2602-E0D6-47DC-941D-BB2A9B10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52" y="3352012"/>
            <a:ext cx="1438646" cy="143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258548BC-2FF5-47DC-BC0F-6BFF0DFF0D14}"/>
              </a:ext>
            </a:extLst>
          </p:cNvPr>
          <p:cNvCxnSpPr>
            <a:cxnSpLocks/>
          </p:cNvCxnSpPr>
          <p:nvPr/>
        </p:nvCxnSpPr>
        <p:spPr>
          <a:xfrm flipH="1">
            <a:off x="9089756" y="4528402"/>
            <a:ext cx="13732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898F044-5DC7-4026-AEDD-FC39BAB548F7}"/>
              </a:ext>
            </a:extLst>
          </p:cNvPr>
          <p:cNvSpPr txBox="1"/>
          <p:nvPr/>
        </p:nvSpPr>
        <p:spPr>
          <a:xfrm>
            <a:off x="8842349" y="316688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36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xmlns="" id="{7F2E5FB8-1A44-46C1-A276-CA158B2531A9}"/>
              </a:ext>
            </a:extLst>
          </p:cNvPr>
          <p:cNvSpPr/>
          <p:nvPr/>
        </p:nvSpPr>
        <p:spPr>
          <a:xfrm rot="16200000">
            <a:off x="5752766" y="1295785"/>
            <a:ext cx="988284" cy="8432182"/>
          </a:xfrm>
          <a:prstGeom prst="leftBrace">
            <a:avLst>
              <a:gd name="adj1" fmla="val 4581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08E262C-06E3-4ECF-9E47-5286ACAE372E}"/>
              </a:ext>
            </a:extLst>
          </p:cNvPr>
          <p:cNvSpPr txBox="1"/>
          <p:nvPr/>
        </p:nvSpPr>
        <p:spPr>
          <a:xfrm>
            <a:off x="5226181" y="6020418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180km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C60D8BB-758A-4E28-AD3F-E0EE2C43B8AD}"/>
              </a:ext>
            </a:extLst>
          </p:cNvPr>
          <p:cNvCxnSpPr/>
          <p:nvPr/>
        </p:nvCxnSpPr>
        <p:spPr>
          <a:xfrm>
            <a:off x="7474688" y="4537367"/>
            <a:ext cx="0" cy="4663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8DE9955-F624-4510-BA68-D64E72ED77DD}"/>
              </a:ext>
            </a:extLst>
          </p:cNvPr>
          <p:cNvSpPr txBox="1"/>
          <p:nvPr/>
        </p:nvSpPr>
        <p:spPr>
          <a:xfrm>
            <a:off x="6687313" y="4837684"/>
            <a:ext cx="171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DA9F89D-DD84-478E-93DD-D4CF49A7F292}"/>
              </a:ext>
            </a:extLst>
          </p:cNvPr>
          <p:cNvSpPr txBox="1"/>
          <p:nvPr/>
        </p:nvSpPr>
        <p:spPr>
          <a:xfrm>
            <a:off x="6368738" y="3947263"/>
            <a:ext cx="221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 = ?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25" grpId="0"/>
      <p:bldP spid="24" grpId="0" animBg="1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A1E32486-DD34-46ED-9D3B-9C3E03F2C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91" y="867508"/>
            <a:ext cx="1729892" cy="1866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180km.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54km/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36km/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tô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6728C-89CB-4516-BDB1-CD366DF33B9D}"/>
              </a:ext>
            </a:extLst>
          </p:cNvPr>
          <p:cNvSpPr txBox="1"/>
          <p:nvPr/>
        </p:nvSpPr>
        <p:spPr>
          <a:xfrm>
            <a:off x="4982459" y="2734065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C93697-8F39-4267-A7C4-C291AFACC5FA}"/>
              </a:ext>
            </a:extLst>
          </p:cNvPr>
          <p:cNvSpPr txBox="1"/>
          <p:nvPr/>
        </p:nvSpPr>
        <p:spPr>
          <a:xfrm>
            <a:off x="797441" y="3260755"/>
            <a:ext cx="10912258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54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9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vi-VN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180 : 90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vi-VN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	   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2 </a:t>
            </a:r>
            <a:r>
              <a:rPr lang="en-US" sz="360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09" y="4532817"/>
            <a:ext cx="12193057" cy="24400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274"/>
            <a:ext cx="3657815" cy="834572"/>
            <a:chOff x="-529" y="529770"/>
            <a:chExt cx="2293257" cy="834572"/>
          </a:xfrm>
        </p:grpSpPr>
        <p:grpSp>
          <p:nvGrpSpPr>
            <p:cNvPr id="10" name="组合 9"/>
            <p:cNvGrpSpPr/>
            <p:nvPr/>
          </p:nvGrpSpPr>
          <p:grpSpPr>
            <a:xfrm>
              <a:off x="-529" y="529770"/>
              <a:ext cx="2293257" cy="834572"/>
              <a:chOff x="0" y="645884"/>
              <a:chExt cx="1654631" cy="834572"/>
            </a:xfrm>
          </p:grpSpPr>
          <p:sp>
            <p:nvSpPr>
              <p:cNvPr id="8" name="流程图: 离页连接符 7"/>
              <p:cNvSpPr/>
              <p:nvPr/>
            </p:nvSpPr>
            <p:spPr>
              <a:xfrm rot="16200000">
                <a:off x="410030" y="235854"/>
                <a:ext cx="834572" cy="1654631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流程图: 离页连接符 8"/>
              <p:cNvSpPr/>
              <p:nvPr/>
            </p:nvSpPr>
            <p:spPr>
              <a:xfrm rot="16200000">
                <a:off x="451898" y="277579"/>
                <a:ext cx="674238" cy="1578034"/>
              </a:xfrm>
              <a:prstGeom prst="flowChartOffpageConnector">
                <a:avLst/>
              </a:prstGeom>
              <a:solidFill>
                <a:schemeClr val="bg1"/>
              </a:solidFill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42044" y="697739"/>
              <a:ext cx="14896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GHI NHỚ</a:t>
              </a:r>
              <a:endParaRPr lang="zh-CN" altLang="en-US" sz="3600" b="1" dirty="0"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415394" y="1033728"/>
            <a:ext cx="9660983" cy="1619625"/>
            <a:chOff x="1613345" y="1624484"/>
            <a:chExt cx="9660983" cy="1619625"/>
          </a:xfrm>
        </p:grpSpPr>
        <p:grpSp>
          <p:nvGrpSpPr>
            <p:cNvPr id="3" name="组合 2"/>
            <p:cNvGrpSpPr/>
            <p:nvPr/>
          </p:nvGrpSpPr>
          <p:grpSpPr>
            <a:xfrm>
              <a:off x="1613345" y="1624484"/>
              <a:ext cx="9660983" cy="1619625"/>
              <a:chOff x="1613345" y="1624484"/>
              <a:chExt cx="9660983" cy="1619625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1613345" y="1624484"/>
                <a:ext cx="9660983" cy="1619625"/>
              </a:xfrm>
              <a:prstGeom prst="roundRect">
                <a:avLst/>
              </a:prstGeom>
              <a:solidFill>
                <a:srgbClr val="CC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1745568" y="1755694"/>
                <a:ext cx="9404070" cy="1379271"/>
              </a:xfrm>
              <a:prstGeom prst="roundRect">
                <a:avLst/>
              </a:prstGeom>
              <a:solidFill>
                <a:srgbClr val="CCFFCC"/>
              </a:solidFill>
              <a:ln w="28575">
                <a:solidFill>
                  <a:srgbClr val="38684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 flipH="1">
              <a:off x="1745568" y="1895687"/>
              <a:ext cx="940406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Muốn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tính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thời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gian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gặp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chuyển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động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ngược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chiều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ta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làm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như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200" dirty="0"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653" b="80992" l="76043" r="91863">
                        <a14:foregroundMark x1="83974" y1="40083" x2="85708" y2="46942"/>
                        <a14:foregroundMark x1="87608" y1="40083" x2="85998" y2="43223"/>
                        <a14:foregroundMark x1="83271" y1="40083" x2="83850" y2="43471"/>
                        <a14:foregroundMark x1="88021" y1="68595" x2="88021" y2="76116"/>
                        <a14:foregroundMark x1="88187" y1="76116" x2="89013" y2="76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47" t="29370" r="6206" b="16380"/>
          <a:stretch/>
        </p:blipFill>
        <p:spPr>
          <a:xfrm>
            <a:off x="9085233" y="2885057"/>
            <a:ext cx="2786742" cy="39689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392C89-7B1B-4C19-96C1-8D1D7831348F}"/>
              </a:ext>
            </a:extLst>
          </p:cNvPr>
          <p:cNvSpPr txBox="1"/>
          <p:nvPr/>
        </p:nvSpPr>
        <p:spPr>
          <a:xfrm>
            <a:off x="2970766" y="2744866"/>
            <a:ext cx="6964806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6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 = (s</a:t>
            </a:r>
            <a:r>
              <a:rPr lang="en-US" sz="3600" b="1" baseline="-25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+ s</a:t>
            </a:r>
            <a:r>
              <a:rPr lang="en-US" sz="3600" b="1" baseline="-250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vi-VN" sz="36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Bướ</a:t>
            </a:r>
            <a:r>
              <a:rPr lang="en-US" sz="36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c 2:</a:t>
            </a:r>
            <a:r>
              <a:rPr lang="en-US" sz="36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 = s : v</a:t>
            </a:r>
          </a:p>
        </p:txBody>
      </p:sp>
    </p:spTree>
    <p:extLst>
      <p:ext uri="{BB962C8B-B14F-4D97-AF65-F5344CB8AC3E}">
        <p14:creationId xmlns:p14="http://schemas.microsoft.com/office/powerpoint/2010/main" val="3195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276km. Hai ô tô khởi hành cùng một lúc, một xe đi từ A đến B với vận tốc 42km/giờ, một xe đi từ B đến A với vận tốc </a:t>
            </a:r>
            <a:r>
              <a:rPr lang="vi-VN" sz="3200" b="1" i="0" u="none" strike="noStrike" dirty="0" smtClean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en-US" sz="3200" b="1" i="0" u="none" strike="noStrike" smtClean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200" b="1" i="0" u="none" strike="noStrike" smtClean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m/giờ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1b)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80725F4-A435-4053-8EA1-B1076E600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61" y="550912"/>
            <a:ext cx="1507373" cy="15073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F0344D-AAB5-43E7-BA77-7E7CB05931DC}"/>
              </a:ext>
            </a:extLst>
          </p:cNvPr>
          <p:cNvSpPr txBox="1"/>
          <p:nvPr/>
        </p:nvSpPr>
        <p:spPr>
          <a:xfrm>
            <a:off x="4861257" y="2629995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BB9CDFC-16C8-4204-92E6-D2BE67690A86}"/>
              </a:ext>
            </a:extLst>
          </p:cNvPr>
          <p:cNvCxnSpPr/>
          <p:nvPr/>
        </p:nvCxnSpPr>
        <p:spPr>
          <a:xfrm>
            <a:off x="2030819" y="4790658"/>
            <a:ext cx="8389088" cy="0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2C503A-E0BF-4F73-A27B-8F0813BB0800}"/>
              </a:ext>
            </a:extLst>
          </p:cNvPr>
          <p:cNvSpPr txBox="1"/>
          <p:nvPr/>
        </p:nvSpPr>
        <p:spPr>
          <a:xfrm>
            <a:off x="1447233" y="444735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AFDD3F-D0EA-4823-8C2E-476176869434}"/>
              </a:ext>
            </a:extLst>
          </p:cNvPr>
          <p:cNvSpPr txBox="1"/>
          <p:nvPr/>
        </p:nvSpPr>
        <p:spPr>
          <a:xfrm>
            <a:off x="10534363" y="4467493"/>
            <a:ext cx="45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ECFC83-386A-48E7-A1FA-C61D373B2A84}"/>
              </a:ext>
            </a:extLst>
          </p:cNvPr>
          <p:cNvSpPr txBox="1"/>
          <p:nvPr/>
        </p:nvSpPr>
        <p:spPr>
          <a:xfrm>
            <a:off x="1625706" y="323437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42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C15ED017-D1E4-4DFC-9803-CF34ECCA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83" y="3516650"/>
            <a:ext cx="1189086" cy="11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6C5F1F27-0B78-49EC-98D8-79D39880455E}"/>
              </a:ext>
            </a:extLst>
          </p:cNvPr>
          <p:cNvCxnSpPr>
            <a:cxnSpLocks/>
          </p:cNvCxnSpPr>
          <p:nvPr/>
        </p:nvCxnSpPr>
        <p:spPr>
          <a:xfrm>
            <a:off x="1975193" y="4551433"/>
            <a:ext cx="157608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6A900D65-E731-4235-A336-D1517A85CA22}"/>
              </a:ext>
            </a:extLst>
          </p:cNvPr>
          <p:cNvCxnSpPr>
            <a:cxnSpLocks/>
          </p:cNvCxnSpPr>
          <p:nvPr/>
        </p:nvCxnSpPr>
        <p:spPr>
          <a:xfrm flipH="1">
            <a:off x="9089756" y="4528402"/>
            <a:ext cx="137324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C87401E-9966-45E6-B2BE-82E059DA706D}"/>
              </a:ext>
            </a:extLst>
          </p:cNvPr>
          <p:cNvSpPr txBox="1"/>
          <p:nvPr/>
        </p:nvSpPr>
        <p:spPr>
          <a:xfrm>
            <a:off x="8842349" y="3166887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50 km/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xmlns="" id="{AFC30FA9-181A-4EE0-92B4-4BFAD48636CB}"/>
              </a:ext>
            </a:extLst>
          </p:cNvPr>
          <p:cNvSpPr/>
          <p:nvPr/>
        </p:nvSpPr>
        <p:spPr>
          <a:xfrm rot="16200000">
            <a:off x="5752766" y="1295785"/>
            <a:ext cx="988284" cy="8432182"/>
          </a:xfrm>
          <a:prstGeom prst="leftBrace">
            <a:avLst>
              <a:gd name="adj1" fmla="val 4581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124EF2F-9B29-498E-81AF-898480378E9C}"/>
              </a:ext>
            </a:extLst>
          </p:cNvPr>
          <p:cNvSpPr txBox="1"/>
          <p:nvPr/>
        </p:nvSpPr>
        <p:spPr>
          <a:xfrm>
            <a:off x="5226181" y="6020418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276km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A03D088-5C14-4A71-AFFC-C5FC2BE7D648}"/>
              </a:ext>
            </a:extLst>
          </p:cNvPr>
          <p:cNvCxnSpPr/>
          <p:nvPr/>
        </p:nvCxnSpPr>
        <p:spPr>
          <a:xfrm>
            <a:off x="5603930" y="4521119"/>
            <a:ext cx="0" cy="4663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DDDC8C0-987C-4664-B914-16E051E1648F}"/>
              </a:ext>
            </a:extLst>
          </p:cNvPr>
          <p:cNvSpPr txBox="1"/>
          <p:nvPr/>
        </p:nvSpPr>
        <p:spPr>
          <a:xfrm>
            <a:off x="4816555" y="4821436"/>
            <a:ext cx="171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95E7D00-0593-4FC8-973C-B565A7F58280}"/>
              </a:ext>
            </a:extLst>
          </p:cNvPr>
          <p:cNvSpPr txBox="1"/>
          <p:nvPr/>
        </p:nvSpPr>
        <p:spPr>
          <a:xfrm>
            <a:off x="4497980" y="3931015"/>
            <a:ext cx="221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 = ?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red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6EF865F9-AE0E-4370-9BEE-3E954E6DEC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8372" y="3671254"/>
            <a:ext cx="1189086" cy="89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  <p:bldP spid="20" grpId="0"/>
      <p:bldP spid="21" grpId="0" animBg="1"/>
      <p:bldP spid="22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1722474" y="340818"/>
            <a:ext cx="101221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276km.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đi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50</a:t>
            </a:r>
            <a:r>
              <a:rPr lang="en-US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m/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đi, sau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2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797441" y="340818"/>
            <a:ext cx="101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1b)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6728C-89CB-4516-BDB1-CD366DF33B9D}"/>
              </a:ext>
            </a:extLst>
          </p:cNvPr>
          <p:cNvSpPr txBox="1"/>
          <p:nvPr/>
        </p:nvSpPr>
        <p:spPr>
          <a:xfrm>
            <a:off x="4971090" y="2654720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C93697-8F39-4267-A7C4-C291AFACC5FA}"/>
              </a:ext>
            </a:extLst>
          </p:cNvPr>
          <p:cNvSpPr txBox="1"/>
          <p:nvPr/>
        </p:nvSpPr>
        <p:spPr>
          <a:xfrm>
            <a:off x="1510709" y="3230091"/>
            <a:ext cx="9503735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hai ô tô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 + 50 = 92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 ô tô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nhau sau: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276 : 92 = 3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 	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80725F4-A435-4053-8EA1-B1076E600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61" y="550912"/>
            <a:ext cx="1507373" cy="150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772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 nô đi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12km/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Ca nô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2)</a:t>
            </a:r>
          </a:p>
        </p:txBody>
      </p:sp>
      <p:pic>
        <p:nvPicPr>
          <p:cNvPr id="10" name="cây">
            <a:extLst>
              <a:ext uri="{FF2B5EF4-FFF2-40B4-BE49-F238E27FC236}">
                <a16:creationId xmlns:a16="http://schemas.microsoft.com/office/drawing/2014/main" xmlns="" id="{720EA4E8-4D35-4D3B-9670-CB485D6E7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9266" y="1070054"/>
            <a:ext cx="2020557" cy="650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56DC21B-C14F-4236-8D38-1ED7E6C73056}"/>
              </a:ext>
            </a:extLst>
          </p:cNvPr>
          <p:cNvSpPr txBox="1"/>
          <p:nvPr/>
        </p:nvSpPr>
        <p:spPr>
          <a:xfrm>
            <a:off x="4011597" y="3271640"/>
            <a:ext cx="5173347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nơi: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4EF0D4-A4EA-450F-BB21-12EC8169CE59}"/>
              </a:ext>
            </a:extLst>
          </p:cNvPr>
          <p:cNvSpPr txBox="1"/>
          <p:nvPr/>
        </p:nvSpPr>
        <p:spPr>
          <a:xfrm>
            <a:off x="4861257" y="2741907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</p:spTree>
    <p:extLst>
      <p:ext uri="{BB962C8B-B14F-4D97-AF65-F5344CB8AC3E}">
        <p14:creationId xmlns:p14="http://schemas.microsoft.com/office/powerpoint/2010/main" val="41029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7726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 nô đi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12km/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Ca nô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6728C-89CB-4516-BDB1-CD366DF33B9D}"/>
              </a:ext>
            </a:extLst>
          </p:cNvPr>
          <p:cNvSpPr txBox="1"/>
          <p:nvPr/>
        </p:nvSpPr>
        <p:spPr>
          <a:xfrm>
            <a:off x="4982462" y="2782668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C93697-8F39-4267-A7C4-C291AFACC5FA}"/>
              </a:ext>
            </a:extLst>
          </p:cNvPr>
          <p:cNvSpPr txBox="1"/>
          <p:nvPr/>
        </p:nvSpPr>
        <p:spPr>
          <a:xfrm>
            <a:off x="871871" y="3288300"/>
            <a:ext cx="10823058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 ca nô đi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- 7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3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3,75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x 3,75 = 45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    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45km.</a:t>
            </a:r>
          </a:p>
        </p:txBody>
      </p:sp>
      <p:pic>
        <p:nvPicPr>
          <p:cNvPr id="10" name="cây">
            <a:hlinkClick r:id="rId4" action="ppaction://hlinksldjump"/>
            <a:extLst>
              <a:ext uri="{FF2B5EF4-FFF2-40B4-BE49-F238E27FC236}">
                <a16:creationId xmlns:a16="http://schemas.microsoft.com/office/drawing/2014/main" xmlns="" id="{720EA4E8-4D35-4D3B-9670-CB485D6E7C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9266" y="1070054"/>
            <a:ext cx="2020557" cy="6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2187294" y="303959"/>
            <a:ext cx="95714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đua trên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15km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đơn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đo 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m/</a:t>
            </a:r>
            <a:r>
              <a:rPr lang="vi-VN" sz="40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40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1514057" y="314104"/>
            <a:ext cx="71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6728C-89CB-4516-BDB1-CD366DF33B9D}"/>
              </a:ext>
            </a:extLst>
          </p:cNvPr>
          <p:cNvSpPr txBox="1"/>
          <p:nvPr/>
        </p:nvSpPr>
        <p:spPr>
          <a:xfrm>
            <a:off x="4982462" y="2721113"/>
            <a:ext cx="2545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C93697-8F39-4267-A7C4-C291AFACC5FA}"/>
              </a:ext>
            </a:extLst>
          </p:cNvPr>
          <p:cNvSpPr txBox="1"/>
          <p:nvPr/>
        </p:nvSpPr>
        <p:spPr>
          <a:xfrm>
            <a:off x="2229823" y="3428999"/>
            <a:ext cx="7113181" cy="291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15km = 15000m.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15000 : 20 = 750 (m/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30000"/>
              </a:lnSpc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750 m/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D5023D19-D49E-4B46-A5AC-9487B2E3A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00" b="93600" l="5200" r="50600">
                        <a14:foregroundMark x1="39000" y1="41200" x2="39400" y2="46200"/>
                        <a14:foregroundMark x1="35800" y1="40200" x2="43800" y2="43000"/>
                        <a14:foregroundMark x1="45600" y1="44000" x2="50600" y2="51200"/>
                        <a14:foregroundMark x1="41200" y1="43400" x2="33000" y2="39800"/>
                        <a14:foregroundMark x1="14200" y1="40400" x2="18600" y2="442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014" r="47108" b="-1"/>
          <a:stretch/>
        </p:blipFill>
        <p:spPr bwMode="auto">
          <a:xfrm>
            <a:off x="192574" y="372723"/>
            <a:ext cx="1306501" cy="158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1722474" y="271055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135km.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bao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1020565" y="295016"/>
            <a:ext cx="78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4)</a:t>
            </a:r>
          </a:p>
        </p:txBody>
      </p:sp>
      <p:pic>
        <p:nvPicPr>
          <p:cNvPr id="10" name="cuối cùng">
            <a:extLst>
              <a:ext uri="{FF2B5EF4-FFF2-40B4-BE49-F238E27FC236}">
                <a16:creationId xmlns:a16="http://schemas.microsoft.com/office/drawing/2014/main" xmlns="" id="{9FAF3FBF-B1DE-44A8-AC2E-C367EF79D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5083" y="1042023"/>
            <a:ext cx="1344320" cy="1378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88182F-A1A2-44E5-B9BE-9822133DF77D}"/>
              </a:ext>
            </a:extLst>
          </p:cNvPr>
          <p:cNvSpPr txBox="1"/>
          <p:nvPr/>
        </p:nvSpPr>
        <p:spPr>
          <a:xfrm>
            <a:off x="3275675" y="3256481"/>
            <a:ext cx="6154928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135km</a:t>
            </a: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42km/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gian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 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lang="vi-VN" sz="3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5561A1-E668-4CF4-88F3-169D4583EBA1}"/>
              </a:ext>
            </a:extLst>
          </p:cNvPr>
          <p:cNvSpPr txBox="1"/>
          <p:nvPr/>
        </p:nvSpPr>
        <p:spPr>
          <a:xfrm>
            <a:off x="4861257" y="2741907"/>
            <a:ext cx="249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TÓM TẮT</a:t>
            </a:r>
          </a:p>
        </p:txBody>
      </p:sp>
    </p:spTree>
    <p:extLst>
      <p:ext uri="{BB962C8B-B14F-4D97-AF65-F5344CB8AC3E}">
        <p14:creationId xmlns:p14="http://schemas.microsoft.com/office/powerpoint/2010/main" val="384944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-601458" y="0"/>
            <a:ext cx="13046571" cy="7113613"/>
            <a:chOff x="-601458" y="0"/>
            <a:chExt cx="13046571" cy="711361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0104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9" y="3394731"/>
              <a:ext cx="12193057" cy="371888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01458" y="2758402"/>
              <a:ext cx="13046571" cy="381033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106" y="238364"/>
              <a:ext cx="1304289" cy="76239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28547" y="2187925"/>
              <a:ext cx="1328401" cy="77648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977849" y="-10310"/>
            <a:ext cx="4236299" cy="1342769"/>
            <a:chOff x="5094514" y="0"/>
            <a:chExt cx="2380343" cy="1342769"/>
          </a:xfrm>
        </p:grpSpPr>
        <p:grpSp>
          <p:nvGrpSpPr>
            <p:cNvPr id="17" name="组合 16"/>
            <p:cNvGrpSpPr/>
            <p:nvPr/>
          </p:nvGrpSpPr>
          <p:grpSpPr>
            <a:xfrm>
              <a:off x="5094514" y="0"/>
              <a:ext cx="2380343" cy="1342769"/>
              <a:chOff x="5021943" y="0"/>
              <a:chExt cx="3309257" cy="1000757"/>
            </a:xfrm>
          </p:grpSpPr>
          <p:sp>
            <p:nvSpPr>
              <p:cNvPr id="15" name="流程图: 离页连接符 14"/>
              <p:cNvSpPr/>
              <p:nvPr/>
            </p:nvSpPr>
            <p:spPr>
              <a:xfrm>
                <a:off x="5021943" y="0"/>
                <a:ext cx="3309257" cy="1000757"/>
              </a:xfrm>
              <a:prstGeom prst="flowChartOffpageConnector">
                <a:avLst/>
              </a:prstGeom>
              <a:solidFill>
                <a:srgbClr val="E979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流程图: 离页连接符 15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5218822" y="176918"/>
              <a:ext cx="213172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MỤC TIÊU</a:t>
              </a:r>
              <a:endParaRPr lang="zh-CN" altLang="en-US" sz="5400" b="1" dirty="0">
                <a:solidFill>
                  <a:schemeClr val="bg1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69992" y="1353318"/>
            <a:ext cx="10622755" cy="1162563"/>
            <a:chOff x="2481943" y="1342769"/>
            <a:chExt cx="10622755" cy="1162563"/>
          </a:xfrm>
        </p:grpSpPr>
        <p:grpSp>
          <p:nvGrpSpPr>
            <p:cNvPr id="13" name="组合 12"/>
            <p:cNvGrpSpPr/>
            <p:nvPr/>
          </p:nvGrpSpPr>
          <p:grpSpPr>
            <a:xfrm>
              <a:off x="2481943" y="1342769"/>
              <a:ext cx="943429" cy="943429"/>
              <a:chOff x="2656114" y="1146629"/>
              <a:chExt cx="943429" cy="943429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2656114" y="1146629"/>
                <a:ext cx="943429" cy="9434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2722978" y="1209682"/>
                <a:ext cx="809699" cy="809699"/>
              </a:xfrm>
              <a:prstGeom prst="ellipse">
                <a:avLst/>
              </a:prstGeom>
              <a:noFill/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2763938" y="1196101"/>
                <a:ext cx="7837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b="1" dirty="0">
                    <a:solidFill>
                      <a:srgbClr val="E97974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01</a:t>
                </a:r>
                <a:endParaRPr lang="zh-CN" altLang="en-US" sz="4400" b="1" dirty="0">
                  <a:solidFill>
                    <a:srgbClr val="E97974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3645854" y="1428114"/>
              <a:ext cx="945884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Rèn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luyện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kĩ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năng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tính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vận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tốc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,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quãng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đường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,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thời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gian</a:t>
              </a:r>
              <a:r>
                <a:rPr lang="en-US" altLang="zh-CN" sz="3200" b="1" dirty="0">
                  <a:solidFill>
                    <a:schemeClr val="bg1"/>
                  </a:solidFill>
                  <a:latin typeface="Mali" panose="00000500000000000000" pitchFamily="2" charset="-34"/>
                  <a:ea typeface="inpin heiti" panose="00000500000000000000" pitchFamily="2" charset="-122"/>
                  <a:cs typeface="Mali" panose="00000500000000000000" pitchFamily="2" charset="-34"/>
                  <a:sym typeface="inpin heiti" panose="00000500000000000000" pitchFamily="2" charset="-122"/>
                </a:rPr>
                <a:t>.</a:t>
              </a:r>
              <a:endParaRPr lang="zh-CN" altLang="en-US" sz="3200" b="1" dirty="0">
                <a:solidFill>
                  <a:schemeClr val="bg1"/>
                </a:solidFill>
                <a:latin typeface="Mali" panose="00000500000000000000" pitchFamily="2" charset="-34"/>
                <a:ea typeface="inpin heiti" panose="00000500000000000000" pitchFamily="2" charset="-122"/>
                <a:cs typeface="Mali" panose="00000500000000000000" pitchFamily="2" charset="-34"/>
                <a:sym typeface="inpin heiti" panose="00000500000000000000" pitchFamily="2" charset="-122"/>
              </a:endParaRPr>
            </a:p>
          </p:txBody>
        </p:sp>
      </p:grpSp>
      <p:grpSp>
        <p:nvGrpSpPr>
          <p:cNvPr id="47" name="组合 19">
            <a:extLst>
              <a:ext uri="{FF2B5EF4-FFF2-40B4-BE49-F238E27FC236}">
                <a16:creationId xmlns:a16="http://schemas.microsoft.com/office/drawing/2014/main" xmlns="" id="{3602FE36-D475-4347-BB21-DEB82E1E4FAF}"/>
              </a:ext>
            </a:extLst>
          </p:cNvPr>
          <p:cNvGrpSpPr/>
          <p:nvPr/>
        </p:nvGrpSpPr>
        <p:grpSpPr>
          <a:xfrm>
            <a:off x="769992" y="2727066"/>
            <a:ext cx="10652016" cy="1162563"/>
            <a:chOff x="2481943" y="1342769"/>
            <a:chExt cx="10025179" cy="1162563"/>
          </a:xfrm>
        </p:grpSpPr>
        <p:grpSp>
          <p:nvGrpSpPr>
            <p:cNvPr id="48" name="组合 12">
              <a:extLst>
                <a:ext uri="{FF2B5EF4-FFF2-40B4-BE49-F238E27FC236}">
                  <a16:creationId xmlns:a16="http://schemas.microsoft.com/office/drawing/2014/main" xmlns="" id="{876B8500-F13A-49CE-9358-81C73AE5432F}"/>
                </a:ext>
              </a:extLst>
            </p:cNvPr>
            <p:cNvGrpSpPr/>
            <p:nvPr/>
          </p:nvGrpSpPr>
          <p:grpSpPr>
            <a:xfrm>
              <a:off x="2481943" y="1342769"/>
              <a:ext cx="943429" cy="943429"/>
              <a:chOff x="2656114" y="1146629"/>
              <a:chExt cx="943429" cy="943429"/>
            </a:xfrm>
          </p:grpSpPr>
          <p:sp>
            <p:nvSpPr>
              <p:cNvPr id="50" name="椭圆 8">
                <a:extLst>
                  <a:ext uri="{FF2B5EF4-FFF2-40B4-BE49-F238E27FC236}">
                    <a16:creationId xmlns:a16="http://schemas.microsoft.com/office/drawing/2014/main" xmlns="" id="{7405F38E-07BA-40AF-BF1B-E91CA3B2B762}"/>
                  </a:ext>
                </a:extLst>
              </p:cNvPr>
              <p:cNvSpPr/>
              <p:nvPr/>
            </p:nvSpPr>
            <p:spPr>
              <a:xfrm>
                <a:off x="2656114" y="1146629"/>
                <a:ext cx="943429" cy="9434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椭圆 9">
                <a:extLst>
                  <a:ext uri="{FF2B5EF4-FFF2-40B4-BE49-F238E27FC236}">
                    <a16:creationId xmlns:a16="http://schemas.microsoft.com/office/drawing/2014/main" xmlns="" id="{7FFF6CC7-9E00-4A98-8A60-18B350109813}"/>
                  </a:ext>
                </a:extLst>
              </p:cNvPr>
              <p:cNvSpPr/>
              <p:nvPr/>
            </p:nvSpPr>
            <p:spPr>
              <a:xfrm>
                <a:off x="2722978" y="1209682"/>
                <a:ext cx="809699" cy="809699"/>
              </a:xfrm>
              <a:prstGeom prst="ellipse">
                <a:avLst/>
              </a:prstGeom>
              <a:noFill/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52" name="文本框 10">
                <a:extLst>
                  <a:ext uri="{FF2B5EF4-FFF2-40B4-BE49-F238E27FC236}">
                    <a16:creationId xmlns:a16="http://schemas.microsoft.com/office/drawing/2014/main" xmlns="" id="{4C0EA103-9E41-4180-A4D4-CA6CAC9C07C2}"/>
                  </a:ext>
                </a:extLst>
              </p:cNvPr>
              <p:cNvSpPr txBox="1"/>
              <p:nvPr/>
            </p:nvSpPr>
            <p:spPr>
              <a:xfrm>
                <a:off x="2735942" y="1191674"/>
                <a:ext cx="78377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400" b="1" dirty="0">
                    <a:solidFill>
                      <a:srgbClr val="E97974"/>
                    </a:solidFill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rPr>
                  <a:t>02</a:t>
                </a:r>
                <a:endParaRPr lang="zh-CN" altLang="en-US" sz="4400" b="1" dirty="0">
                  <a:solidFill>
                    <a:srgbClr val="E97974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9" name="矩形 18">
              <a:extLst>
                <a:ext uri="{FF2B5EF4-FFF2-40B4-BE49-F238E27FC236}">
                  <a16:creationId xmlns:a16="http://schemas.microsoft.com/office/drawing/2014/main" xmlns="" id="{DB15B037-4100-4FBC-BA4F-E33FCF0960FE}"/>
                </a:ext>
              </a:extLst>
            </p:cNvPr>
            <p:cNvSpPr/>
            <p:nvPr/>
          </p:nvSpPr>
          <p:spPr>
            <a:xfrm>
              <a:off x="3645854" y="1428114"/>
              <a:ext cx="886126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Làm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quen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với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bài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toán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chuyển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động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ngược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chiều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trong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cùng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một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</a:t>
              </a:r>
              <a:r>
                <a:rPr lang="vi-VN" sz="3200" b="1" i="0" dirty="0" err="1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thời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Mali" panose="00000500000000000000" pitchFamily="2" charset="-34"/>
                  <a:cs typeface="Mali" panose="00000500000000000000" pitchFamily="2" charset="-34"/>
                </a:rPr>
                <a:t> gian.</a:t>
              </a:r>
              <a:endParaRPr lang="zh-CN" altLang="en-US" sz="3200" b="1" dirty="0">
                <a:solidFill>
                  <a:schemeClr val="bg1"/>
                </a:solidFill>
                <a:latin typeface="Mali" panose="00000500000000000000" pitchFamily="2" charset="-34"/>
                <a:ea typeface="inpin heiti" panose="00000500000000000000" pitchFamily="2" charset="-122"/>
                <a:cs typeface="Mali" panose="00000500000000000000" pitchFamily="2" charset="-34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22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A3D5D4-3D61-4DB3-86DE-488A1BE05815}"/>
              </a:ext>
            </a:extLst>
          </p:cNvPr>
          <p:cNvSpPr/>
          <p:nvPr/>
        </p:nvSpPr>
        <p:spPr>
          <a:xfrm>
            <a:off x="232012" y="255895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D7589-224A-4FB6-8FBA-F2B2600A6648}"/>
              </a:ext>
            </a:extLst>
          </p:cNvPr>
          <p:cNvSpPr txBox="1"/>
          <p:nvPr/>
        </p:nvSpPr>
        <p:spPr>
          <a:xfrm>
            <a:off x="1722474" y="271055"/>
            <a:ext cx="101221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135km.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42km/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bao 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600" b="1" i="0" u="none" strike="noStrike" dirty="0" err="1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b="1" i="0" u="none" strike="noStrike" dirty="0">
                <a:solidFill>
                  <a:srgbClr val="31313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486E90-403F-4CB9-BEF8-AB45B2997DCA}"/>
              </a:ext>
            </a:extLst>
          </p:cNvPr>
          <p:cNvSpPr txBox="1"/>
          <p:nvPr/>
        </p:nvSpPr>
        <p:spPr>
          <a:xfrm>
            <a:off x="1020565" y="295016"/>
            <a:ext cx="786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iny" panose="02000903060500060000" pitchFamily="2" charset="0"/>
              </a:rPr>
              <a:t>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A6728C-89CB-4516-BDB1-CD366DF33B9D}"/>
              </a:ext>
            </a:extLst>
          </p:cNvPr>
          <p:cNvSpPr txBox="1"/>
          <p:nvPr/>
        </p:nvSpPr>
        <p:spPr>
          <a:xfrm>
            <a:off x="4971090" y="2601877"/>
            <a:ext cx="224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86847"/>
                </a:solidFill>
                <a:latin typeface="Coiny" panose="02000903060500060000" pitchFamily="2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C93697-8F39-4267-A7C4-C291AFACC5FA}"/>
              </a:ext>
            </a:extLst>
          </p:cNvPr>
          <p:cNvSpPr txBox="1"/>
          <p:nvPr/>
        </p:nvSpPr>
        <p:spPr>
          <a:xfrm>
            <a:off x="2552700" y="3216996"/>
            <a:ext cx="74844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2,5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vi-VN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2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xe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42 x 2,5 = 105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/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xe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135 - 105 = 30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    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30km.</a:t>
            </a:r>
          </a:p>
        </p:txBody>
      </p:sp>
      <p:pic>
        <p:nvPicPr>
          <p:cNvPr id="10" name="cuối cùng">
            <a:hlinkClick r:id="rId4" action="ppaction://hlinksldjump"/>
            <a:extLst>
              <a:ext uri="{FF2B5EF4-FFF2-40B4-BE49-F238E27FC236}">
                <a16:creationId xmlns:a16="http://schemas.microsoft.com/office/drawing/2014/main" xmlns="" id="{9FAF3FBF-B1DE-44A8-AC2E-C367EF79D8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5083" y="1042023"/>
            <a:ext cx="1344320" cy="13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A7131505-E624-41A5-AC91-5AB3AC3E2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4822" y="2058785"/>
            <a:ext cx="8221411" cy="294994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A510784A-797F-49C7-99FC-2AD0885D7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6198" y="286603"/>
            <a:ext cx="5002894" cy="537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CF514F-AF3F-4C98-85B3-5BF59A65B4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0058" y="2817695"/>
            <a:ext cx="2712280" cy="363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9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CỦNG CỐ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128BBB1-3396-48BC-B62B-C3C97690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3" y="0"/>
            <a:ext cx="4870957" cy="1507702"/>
            <a:chOff x="5094513" y="0"/>
            <a:chExt cx="2380343" cy="1342769"/>
          </a:xfrm>
        </p:grpSpPr>
        <p:grpSp>
          <p:nvGrpSpPr>
            <p:cNvPr id="15" name="组合 14"/>
            <p:cNvGrpSpPr/>
            <p:nvPr/>
          </p:nvGrpSpPr>
          <p:grpSpPr>
            <a:xfrm>
              <a:off x="5094513" y="0"/>
              <a:ext cx="2380343" cy="1342769"/>
              <a:chOff x="5021943" y="0"/>
              <a:chExt cx="3309258" cy="1000757"/>
            </a:xfrm>
          </p:grpSpPr>
          <p:sp>
            <p:nvSpPr>
              <p:cNvPr id="17" name="流程图: 离页连接符 16"/>
              <p:cNvSpPr/>
              <p:nvPr/>
            </p:nvSpPr>
            <p:spPr>
              <a:xfrm>
                <a:off x="5021943" y="0"/>
                <a:ext cx="3309258" cy="1000757"/>
              </a:xfrm>
              <a:prstGeom prst="flowChartOffpageConnector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流程图: 离页连接符 17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094513" y="285790"/>
              <a:ext cx="2341019" cy="74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CHO GẤU ĂN</a:t>
              </a:r>
              <a:endParaRPr lang="zh-CN" altLang="en-US" sz="4800" b="1" dirty="0">
                <a:solidFill>
                  <a:schemeClr val="bg1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5CC3C28B-23CD-4088-BC63-814B2B3F58BF}"/>
              </a:ext>
            </a:extLst>
          </p:cNvPr>
          <p:cNvGrpSpPr/>
          <p:nvPr/>
        </p:nvGrpSpPr>
        <p:grpSpPr>
          <a:xfrm>
            <a:off x="1193783" y="2437000"/>
            <a:ext cx="3481830" cy="3641288"/>
            <a:chOff x="-641028" y="1490966"/>
            <a:chExt cx="3106102" cy="338137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72354CD5-4165-45A1-84C5-4A81EE613A66}"/>
                </a:ext>
              </a:extLst>
            </p:cNvPr>
            <p:cNvSpPr/>
            <p:nvPr/>
          </p:nvSpPr>
          <p:spPr>
            <a:xfrm>
              <a:off x="-641028" y="1490966"/>
              <a:ext cx="3106102" cy="3381374"/>
            </a:xfrm>
            <a:custGeom>
              <a:avLst/>
              <a:gdLst>
                <a:gd name="connsiteX0" fmla="*/ 2040255 w 3106102"/>
                <a:gd name="connsiteY0" fmla="*/ 953 h 3381374"/>
                <a:gd name="connsiteX1" fmla="*/ 2163128 w 3106102"/>
                <a:gd name="connsiteY1" fmla="*/ 126683 h 3381374"/>
                <a:gd name="connsiteX2" fmla="*/ 2095500 w 3106102"/>
                <a:gd name="connsiteY2" fmla="*/ 309563 h 3381374"/>
                <a:gd name="connsiteX3" fmla="*/ 2379345 w 3106102"/>
                <a:gd name="connsiteY3" fmla="*/ 837248 h 3381374"/>
                <a:gd name="connsiteX4" fmla="*/ 2415540 w 3106102"/>
                <a:gd name="connsiteY4" fmla="*/ 993458 h 3381374"/>
                <a:gd name="connsiteX5" fmla="*/ 2465070 w 3106102"/>
                <a:gd name="connsiteY5" fmla="*/ 1058228 h 3381374"/>
                <a:gd name="connsiteX6" fmla="*/ 2614613 w 3106102"/>
                <a:gd name="connsiteY6" fmla="*/ 1157288 h 3381374"/>
                <a:gd name="connsiteX7" fmla="*/ 2699385 w 3106102"/>
                <a:gd name="connsiteY7" fmla="*/ 1140143 h 3381374"/>
                <a:gd name="connsiteX8" fmla="*/ 2861310 w 3106102"/>
                <a:gd name="connsiteY8" fmla="*/ 994410 h 3381374"/>
                <a:gd name="connsiteX9" fmla="*/ 2854643 w 3106102"/>
                <a:gd name="connsiteY9" fmla="*/ 885825 h 3381374"/>
                <a:gd name="connsiteX10" fmla="*/ 2788920 w 3106102"/>
                <a:gd name="connsiteY10" fmla="*/ 681038 h 3381374"/>
                <a:gd name="connsiteX11" fmla="*/ 2808923 w 3106102"/>
                <a:gd name="connsiteY11" fmla="*/ 654368 h 3381374"/>
                <a:gd name="connsiteX12" fmla="*/ 2930843 w 3106102"/>
                <a:gd name="connsiteY12" fmla="*/ 706755 h 3381374"/>
                <a:gd name="connsiteX13" fmla="*/ 2934653 w 3106102"/>
                <a:gd name="connsiteY13" fmla="*/ 868680 h 3381374"/>
                <a:gd name="connsiteX14" fmla="*/ 2991803 w 3106102"/>
                <a:gd name="connsiteY14" fmla="*/ 972503 h 3381374"/>
                <a:gd name="connsiteX15" fmla="*/ 3106103 w 3106102"/>
                <a:gd name="connsiteY15" fmla="*/ 1085850 h 3381374"/>
                <a:gd name="connsiteX16" fmla="*/ 3106103 w 3106102"/>
                <a:gd name="connsiteY16" fmla="*/ 1152525 h 3381374"/>
                <a:gd name="connsiteX17" fmla="*/ 2909888 w 3106102"/>
                <a:gd name="connsiteY17" fmla="*/ 1436370 h 3381374"/>
                <a:gd name="connsiteX18" fmla="*/ 2568893 w 3106102"/>
                <a:gd name="connsiteY18" fmla="*/ 1500188 h 3381374"/>
                <a:gd name="connsiteX19" fmla="*/ 2526983 w 3106102"/>
                <a:gd name="connsiteY19" fmla="*/ 1489710 h 3381374"/>
                <a:gd name="connsiteX20" fmla="*/ 2586990 w 3106102"/>
                <a:gd name="connsiteY20" fmla="*/ 1855470 h 3381374"/>
                <a:gd name="connsiteX21" fmla="*/ 2558415 w 3106102"/>
                <a:gd name="connsiteY21" fmla="*/ 2504123 h 3381374"/>
                <a:gd name="connsiteX22" fmla="*/ 2446020 w 3106102"/>
                <a:gd name="connsiteY22" fmla="*/ 2706053 h 3381374"/>
                <a:gd name="connsiteX23" fmla="*/ 2418398 w 3106102"/>
                <a:gd name="connsiteY23" fmla="*/ 2773680 h 3381374"/>
                <a:gd name="connsiteX24" fmla="*/ 2364105 w 3106102"/>
                <a:gd name="connsiteY24" fmla="*/ 3134678 h 3381374"/>
                <a:gd name="connsiteX25" fmla="*/ 2134553 w 3106102"/>
                <a:gd name="connsiteY25" fmla="*/ 3381375 h 3381374"/>
                <a:gd name="connsiteX26" fmla="*/ 2067878 w 3106102"/>
                <a:gd name="connsiteY26" fmla="*/ 3381375 h 3381374"/>
                <a:gd name="connsiteX27" fmla="*/ 1953578 w 3106102"/>
                <a:gd name="connsiteY27" fmla="*/ 3188970 h 3381374"/>
                <a:gd name="connsiteX28" fmla="*/ 1937385 w 3106102"/>
                <a:gd name="connsiteY28" fmla="*/ 3008948 h 3381374"/>
                <a:gd name="connsiteX29" fmla="*/ 1903095 w 3106102"/>
                <a:gd name="connsiteY29" fmla="*/ 2986088 h 3381374"/>
                <a:gd name="connsiteX30" fmla="*/ 1176338 w 3106102"/>
                <a:gd name="connsiteY30" fmla="*/ 2983230 h 3381374"/>
                <a:gd name="connsiteX31" fmla="*/ 1147763 w 3106102"/>
                <a:gd name="connsiteY31" fmla="*/ 3009900 h 3381374"/>
                <a:gd name="connsiteX32" fmla="*/ 1135380 w 3106102"/>
                <a:gd name="connsiteY32" fmla="*/ 3231833 h 3381374"/>
                <a:gd name="connsiteX33" fmla="*/ 1018223 w 3106102"/>
                <a:gd name="connsiteY33" fmla="*/ 3360420 h 3381374"/>
                <a:gd name="connsiteX34" fmla="*/ 830580 w 3106102"/>
                <a:gd name="connsiteY34" fmla="*/ 3295650 h 3381374"/>
                <a:gd name="connsiteX35" fmla="*/ 724853 w 3106102"/>
                <a:gd name="connsiteY35" fmla="*/ 3034665 h 3381374"/>
                <a:gd name="connsiteX36" fmla="*/ 655320 w 3106102"/>
                <a:gd name="connsiteY36" fmla="*/ 2735580 h 3381374"/>
                <a:gd name="connsiteX37" fmla="*/ 632460 w 3106102"/>
                <a:gd name="connsiteY37" fmla="*/ 2685098 h 3381374"/>
                <a:gd name="connsiteX38" fmla="*/ 434340 w 3106102"/>
                <a:gd name="connsiteY38" fmla="*/ 2058353 h 3381374"/>
                <a:gd name="connsiteX39" fmla="*/ 532448 w 3106102"/>
                <a:gd name="connsiteY39" fmla="*/ 1485900 h 3381374"/>
                <a:gd name="connsiteX40" fmla="*/ 362903 w 3106102"/>
                <a:gd name="connsiteY40" fmla="*/ 1508760 h 3381374"/>
                <a:gd name="connsiteX41" fmla="*/ 199073 w 3106102"/>
                <a:gd name="connsiteY41" fmla="*/ 1443990 h 3381374"/>
                <a:gd name="connsiteX42" fmla="*/ 0 w 3106102"/>
                <a:gd name="connsiteY42" fmla="*/ 1172528 h 3381374"/>
                <a:gd name="connsiteX43" fmla="*/ 0 w 3106102"/>
                <a:gd name="connsiteY43" fmla="*/ 1096328 h 3381374"/>
                <a:gd name="connsiteX44" fmla="*/ 200025 w 3106102"/>
                <a:gd name="connsiteY44" fmla="*/ 972503 h 3381374"/>
                <a:gd name="connsiteX45" fmla="*/ 315278 w 3106102"/>
                <a:gd name="connsiteY45" fmla="*/ 705803 h 3381374"/>
                <a:gd name="connsiteX46" fmla="*/ 328613 w 3106102"/>
                <a:gd name="connsiteY46" fmla="*/ 717233 h 3381374"/>
                <a:gd name="connsiteX47" fmla="*/ 266700 w 3106102"/>
                <a:gd name="connsiteY47" fmla="*/ 843915 h 3381374"/>
                <a:gd name="connsiteX48" fmla="*/ 243840 w 3106102"/>
                <a:gd name="connsiteY48" fmla="*/ 1028700 h 3381374"/>
                <a:gd name="connsiteX49" fmla="*/ 259080 w 3106102"/>
                <a:gd name="connsiteY49" fmla="*/ 1007745 h 3381374"/>
                <a:gd name="connsiteX50" fmla="*/ 356235 w 3106102"/>
                <a:gd name="connsiteY50" fmla="*/ 716280 h 3381374"/>
                <a:gd name="connsiteX51" fmla="*/ 357188 w 3106102"/>
                <a:gd name="connsiteY51" fmla="*/ 684848 h 3381374"/>
                <a:gd name="connsiteX52" fmla="*/ 352425 w 3106102"/>
                <a:gd name="connsiteY52" fmla="*/ 668655 h 3381374"/>
                <a:gd name="connsiteX53" fmla="*/ 394335 w 3106102"/>
                <a:gd name="connsiteY53" fmla="*/ 662940 h 3381374"/>
                <a:gd name="connsiteX54" fmla="*/ 391478 w 3106102"/>
                <a:gd name="connsiteY54" fmla="*/ 697230 h 3381374"/>
                <a:gd name="connsiteX55" fmla="*/ 294323 w 3106102"/>
                <a:gd name="connsiteY55" fmla="*/ 987743 h 3381374"/>
                <a:gd name="connsiteX56" fmla="*/ 301943 w 3106102"/>
                <a:gd name="connsiteY56" fmla="*/ 1032510 h 3381374"/>
                <a:gd name="connsiteX57" fmla="*/ 416243 w 3106102"/>
                <a:gd name="connsiteY57" fmla="*/ 1146810 h 3381374"/>
                <a:gd name="connsiteX58" fmla="*/ 496253 w 3106102"/>
                <a:gd name="connsiteY58" fmla="*/ 1160145 h 3381374"/>
                <a:gd name="connsiteX59" fmla="*/ 590550 w 3106102"/>
                <a:gd name="connsiteY59" fmla="*/ 1099185 h 3381374"/>
                <a:gd name="connsiteX60" fmla="*/ 588645 w 3106102"/>
                <a:gd name="connsiteY60" fmla="*/ 1089660 h 3381374"/>
                <a:gd name="connsiteX61" fmla="*/ 525780 w 3106102"/>
                <a:gd name="connsiteY61" fmla="*/ 1092518 h 3381374"/>
                <a:gd name="connsiteX62" fmla="*/ 550545 w 3106102"/>
                <a:gd name="connsiteY62" fmla="*/ 1038225 h 3381374"/>
                <a:gd name="connsiteX63" fmla="*/ 597218 w 3106102"/>
                <a:gd name="connsiteY63" fmla="*/ 824865 h 3381374"/>
                <a:gd name="connsiteX64" fmla="*/ 597218 w 3106102"/>
                <a:gd name="connsiteY64" fmla="*/ 746760 h 3381374"/>
                <a:gd name="connsiteX65" fmla="*/ 658178 w 3106102"/>
                <a:gd name="connsiteY65" fmla="*/ 789623 h 3381374"/>
                <a:gd name="connsiteX66" fmla="*/ 741045 w 3106102"/>
                <a:gd name="connsiteY66" fmla="*/ 902970 h 3381374"/>
                <a:gd name="connsiteX67" fmla="*/ 1040130 w 3106102"/>
                <a:gd name="connsiteY67" fmla="*/ 323850 h 3381374"/>
                <a:gd name="connsiteX68" fmla="*/ 978218 w 3106102"/>
                <a:gd name="connsiteY68" fmla="*/ 164783 h 3381374"/>
                <a:gd name="connsiteX69" fmla="*/ 1131570 w 3106102"/>
                <a:gd name="connsiteY69" fmla="*/ 8573 h 3381374"/>
                <a:gd name="connsiteX70" fmla="*/ 1186815 w 3106102"/>
                <a:gd name="connsiteY70" fmla="*/ 5715 h 3381374"/>
                <a:gd name="connsiteX71" fmla="*/ 1271588 w 3106102"/>
                <a:gd name="connsiteY71" fmla="*/ 88583 h 3381374"/>
                <a:gd name="connsiteX72" fmla="*/ 1349693 w 3106102"/>
                <a:gd name="connsiteY72" fmla="*/ 129540 h 3381374"/>
                <a:gd name="connsiteX73" fmla="*/ 1819275 w 3106102"/>
                <a:gd name="connsiteY73" fmla="*/ 132398 h 3381374"/>
                <a:gd name="connsiteX74" fmla="*/ 1876425 w 3106102"/>
                <a:gd name="connsiteY74" fmla="*/ 99060 h 3381374"/>
                <a:gd name="connsiteX75" fmla="*/ 1960245 w 3106102"/>
                <a:gd name="connsiteY75" fmla="*/ 0 h 3381374"/>
                <a:gd name="connsiteX76" fmla="*/ 2040255 w 3106102"/>
                <a:gd name="connsiteY76" fmla="*/ 953 h 33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106102" h="3381374">
                  <a:moveTo>
                    <a:pt x="2040255" y="953"/>
                  </a:moveTo>
                  <a:cubicBezTo>
                    <a:pt x="2094548" y="29528"/>
                    <a:pt x="2135505" y="71438"/>
                    <a:pt x="2163128" y="126683"/>
                  </a:cubicBezTo>
                  <a:cubicBezTo>
                    <a:pt x="2203133" y="207645"/>
                    <a:pt x="2185035" y="257175"/>
                    <a:pt x="2095500" y="309563"/>
                  </a:cubicBezTo>
                  <a:cubicBezTo>
                    <a:pt x="2235518" y="461010"/>
                    <a:pt x="2322195" y="641033"/>
                    <a:pt x="2379345" y="837248"/>
                  </a:cubicBezTo>
                  <a:cubicBezTo>
                    <a:pt x="2394585" y="888683"/>
                    <a:pt x="2397443" y="942023"/>
                    <a:pt x="2415540" y="993458"/>
                  </a:cubicBezTo>
                  <a:cubicBezTo>
                    <a:pt x="2426018" y="1022985"/>
                    <a:pt x="2442210" y="1041083"/>
                    <a:pt x="2465070" y="1058228"/>
                  </a:cubicBezTo>
                  <a:cubicBezTo>
                    <a:pt x="2512695" y="1094423"/>
                    <a:pt x="2558415" y="1134428"/>
                    <a:pt x="2614613" y="1157288"/>
                  </a:cubicBezTo>
                  <a:cubicBezTo>
                    <a:pt x="2647950" y="1170623"/>
                    <a:pt x="2673668" y="1169670"/>
                    <a:pt x="2699385" y="1140143"/>
                  </a:cubicBezTo>
                  <a:cubicBezTo>
                    <a:pt x="2747010" y="1084898"/>
                    <a:pt x="2797493" y="1032510"/>
                    <a:pt x="2861310" y="994410"/>
                  </a:cubicBezTo>
                  <a:cubicBezTo>
                    <a:pt x="2887028" y="979170"/>
                    <a:pt x="2887028" y="907733"/>
                    <a:pt x="2854643" y="885825"/>
                  </a:cubicBezTo>
                  <a:cubicBezTo>
                    <a:pt x="2774633" y="833438"/>
                    <a:pt x="2797493" y="753428"/>
                    <a:pt x="2788920" y="681038"/>
                  </a:cubicBezTo>
                  <a:cubicBezTo>
                    <a:pt x="2787015" y="666750"/>
                    <a:pt x="2794635" y="660083"/>
                    <a:pt x="2808923" y="654368"/>
                  </a:cubicBezTo>
                  <a:cubicBezTo>
                    <a:pt x="2887028" y="622935"/>
                    <a:pt x="2902268" y="630555"/>
                    <a:pt x="2930843" y="706755"/>
                  </a:cubicBezTo>
                  <a:cubicBezTo>
                    <a:pt x="2950845" y="761048"/>
                    <a:pt x="2966085" y="810578"/>
                    <a:pt x="2934653" y="868680"/>
                  </a:cubicBezTo>
                  <a:cubicBezTo>
                    <a:pt x="2911793" y="909638"/>
                    <a:pt x="2947035" y="962978"/>
                    <a:pt x="2991803" y="972503"/>
                  </a:cubicBezTo>
                  <a:cubicBezTo>
                    <a:pt x="3053715" y="985838"/>
                    <a:pt x="3085148" y="1030605"/>
                    <a:pt x="3106103" y="1085850"/>
                  </a:cubicBezTo>
                  <a:cubicBezTo>
                    <a:pt x="3106103" y="1107758"/>
                    <a:pt x="3106103" y="1130618"/>
                    <a:pt x="3106103" y="1152525"/>
                  </a:cubicBezTo>
                  <a:cubicBezTo>
                    <a:pt x="3075623" y="1270635"/>
                    <a:pt x="3000375" y="1358265"/>
                    <a:pt x="2909888" y="1436370"/>
                  </a:cubicBezTo>
                  <a:cubicBezTo>
                    <a:pt x="2807970" y="1524000"/>
                    <a:pt x="2691765" y="1525905"/>
                    <a:pt x="2568893" y="1500188"/>
                  </a:cubicBezTo>
                  <a:cubicBezTo>
                    <a:pt x="2555558" y="1497330"/>
                    <a:pt x="2542223" y="1493520"/>
                    <a:pt x="2526983" y="1489710"/>
                  </a:cubicBezTo>
                  <a:cubicBezTo>
                    <a:pt x="2546985" y="1612583"/>
                    <a:pt x="2569845" y="1733550"/>
                    <a:pt x="2586990" y="1855470"/>
                  </a:cubicBezTo>
                  <a:cubicBezTo>
                    <a:pt x="2616518" y="2073593"/>
                    <a:pt x="2631758" y="2290763"/>
                    <a:pt x="2558415" y="2504123"/>
                  </a:cubicBezTo>
                  <a:cubicBezTo>
                    <a:pt x="2532698" y="2578418"/>
                    <a:pt x="2497455" y="2646998"/>
                    <a:pt x="2446020" y="2706053"/>
                  </a:cubicBezTo>
                  <a:cubicBezTo>
                    <a:pt x="2427923" y="2727008"/>
                    <a:pt x="2420303" y="2747963"/>
                    <a:pt x="2418398" y="2773680"/>
                  </a:cubicBezTo>
                  <a:cubicBezTo>
                    <a:pt x="2405063" y="2894648"/>
                    <a:pt x="2398395" y="3016568"/>
                    <a:pt x="2364105" y="3134678"/>
                  </a:cubicBezTo>
                  <a:cubicBezTo>
                    <a:pt x="2328863" y="3255645"/>
                    <a:pt x="2264093" y="3348038"/>
                    <a:pt x="2134553" y="3381375"/>
                  </a:cubicBezTo>
                  <a:cubicBezTo>
                    <a:pt x="2112645" y="3381375"/>
                    <a:pt x="2089785" y="3381375"/>
                    <a:pt x="2067878" y="3381375"/>
                  </a:cubicBezTo>
                  <a:cubicBezTo>
                    <a:pt x="1983105" y="3345180"/>
                    <a:pt x="1965008" y="3268028"/>
                    <a:pt x="1953578" y="3188970"/>
                  </a:cubicBezTo>
                  <a:cubicBezTo>
                    <a:pt x="1945005" y="3129915"/>
                    <a:pt x="1941195" y="3068955"/>
                    <a:pt x="1937385" y="3008948"/>
                  </a:cubicBezTo>
                  <a:cubicBezTo>
                    <a:pt x="1935480" y="2981325"/>
                    <a:pt x="1928813" y="2982278"/>
                    <a:pt x="1903095" y="2986088"/>
                  </a:cubicBezTo>
                  <a:cubicBezTo>
                    <a:pt x="1661160" y="3022283"/>
                    <a:pt x="1418273" y="3036570"/>
                    <a:pt x="1176338" y="2983230"/>
                  </a:cubicBezTo>
                  <a:cubicBezTo>
                    <a:pt x="1149668" y="2977515"/>
                    <a:pt x="1146810" y="2982278"/>
                    <a:pt x="1147763" y="3009900"/>
                  </a:cubicBezTo>
                  <a:cubicBezTo>
                    <a:pt x="1151573" y="3084195"/>
                    <a:pt x="1153478" y="3158490"/>
                    <a:pt x="1135380" y="3231833"/>
                  </a:cubicBezTo>
                  <a:cubicBezTo>
                    <a:pt x="1120140" y="3297555"/>
                    <a:pt x="1086803" y="3347085"/>
                    <a:pt x="1018223" y="3360420"/>
                  </a:cubicBezTo>
                  <a:cubicBezTo>
                    <a:pt x="945833" y="3373755"/>
                    <a:pt x="879158" y="3356610"/>
                    <a:pt x="830580" y="3295650"/>
                  </a:cubicBezTo>
                  <a:cubicBezTo>
                    <a:pt x="769620" y="3218498"/>
                    <a:pt x="748665" y="3125153"/>
                    <a:pt x="724853" y="3034665"/>
                  </a:cubicBezTo>
                  <a:cubicBezTo>
                    <a:pt x="699135" y="2935605"/>
                    <a:pt x="679133" y="2834640"/>
                    <a:pt x="655320" y="2735580"/>
                  </a:cubicBezTo>
                  <a:cubicBezTo>
                    <a:pt x="651510" y="2717483"/>
                    <a:pt x="645795" y="2700338"/>
                    <a:pt x="632460" y="2685098"/>
                  </a:cubicBezTo>
                  <a:cubicBezTo>
                    <a:pt x="479108" y="2504123"/>
                    <a:pt x="427673" y="2289810"/>
                    <a:pt x="434340" y="2058353"/>
                  </a:cubicBezTo>
                  <a:cubicBezTo>
                    <a:pt x="440055" y="1864995"/>
                    <a:pt x="475298" y="1676400"/>
                    <a:pt x="532448" y="1485900"/>
                  </a:cubicBezTo>
                  <a:cubicBezTo>
                    <a:pt x="475298" y="1502093"/>
                    <a:pt x="420053" y="1511618"/>
                    <a:pt x="362903" y="1508760"/>
                  </a:cubicBezTo>
                  <a:cubicBezTo>
                    <a:pt x="300038" y="1506855"/>
                    <a:pt x="244793" y="1483043"/>
                    <a:pt x="199073" y="1443990"/>
                  </a:cubicBezTo>
                  <a:cubicBezTo>
                    <a:pt x="112395" y="1368743"/>
                    <a:pt x="37148" y="1284923"/>
                    <a:pt x="0" y="1172528"/>
                  </a:cubicBezTo>
                  <a:cubicBezTo>
                    <a:pt x="0" y="1146810"/>
                    <a:pt x="0" y="1122045"/>
                    <a:pt x="0" y="1096328"/>
                  </a:cubicBezTo>
                  <a:cubicBezTo>
                    <a:pt x="45720" y="990600"/>
                    <a:pt x="95250" y="961073"/>
                    <a:pt x="200025" y="972503"/>
                  </a:cubicBezTo>
                  <a:cubicBezTo>
                    <a:pt x="212408" y="872490"/>
                    <a:pt x="259080" y="786765"/>
                    <a:pt x="315278" y="705803"/>
                  </a:cubicBezTo>
                  <a:cubicBezTo>
                    <a:pt x="323850" y="703898"/>
                    <a:pt x="327660" y="709613"/>
                    <a:pt x="328613" y="717233"/>
                  </a:cubicBezTo>
                  <a:cubicBezTo>
                    <a:pt x="317183" y="763905"/>
                    <a:pt x="284798" y="800100"/>
                    <a:pt x="266700" y="843915"/>
                  </a:cubicBezTo>
                  <a:cubicBezTo>
                    <a:pt x="239078" y="910590"/>
                    <a:pt x="238125" y="910590"/>
                    <a:pt x="243840" y="1028700"/>
                  </a:cubicBezTo>
                  <a:cubicBezTo>
                    <a:pt x="256223" y="1026795"/>
                    <a:pt x="256223" y="1015365"/>
                    <a:pt x="259080" y="1007745"/>
                  </a:cubicBezTo>
                  <a:cubicBezTo>
                    <a:pt x="291465" y="910590"/>
                    <a:pt x="323850" y="813435"/>
                    <a:pt x="356235" y="716280"/>
                  </a:cubicBezTo>
                  <a:cubicBezTo>
                    <a:pt x="360045" y="705803"/>
                    <a:pt x="364808" y="695325"/>
                    <a:pt x="357188" y="684848"/>
                  </a:cubicBezTo>
                  <a:cubicBezTo>
                    <a:pt x="353378" y="680085"/>
                    <a:pt x="348615" y="676275"/>
                    <a:pt x="352425" y="668655"/>
                  </a:cubicBezTo>
                  <a:cubicBezTo>
                    <a:pt x="364808" y="656273"/>
                    <a:pt x="380048" y="650558"/>
                    <a:pt x="394335" y="662940"/>
                  </a:cubicBezTo>
                  <a:cubicBezTo>
                    <a:pt x="406718" y="673418"/>
                    <a:pt x="395288" y="685800"/>
                    <a:pt x="391478" y="697230"/>
                  </a:cubicBezTo>
                  <a:cubicBezTo>
                    <a:pt x="359093" y="794385"/>
                    <a:pt x="326708" y="891540"/>
                    <a:pt x="294323" y="987743"/>
                  </a:cubicBezTo>
                  <a:cubicBezTo>
                    <a:pt x="288608" y="1005840"/>
                    <a:pt x="285750" y="1017270"/>
                    <a:pt x="301943" y="1032510"/>
                  </a:cubicBezTo>
                  <a:cubicBezTo>
                    <a:pt x="341948" y="1068705"/>
                    <a:pt x="379095" y="1107758"/>
                    <a:pt x="416243" y="1146810"/>
                  </a:cubicBezTo>
                  <a:cubicBezTo>
                    <a:pt x="440055" y="1172528"/>
                    <a:pt x="464820" y="1178243"/>
                    <a:pt x="496253" y="1160145"/>
                  </a:cubicBezTo>
                  <a:cubicBezTo>
                    <a:pt x="530543" y="1140143"/>
                    <a:pt x="565785" y="1122998"/>
                    <a:pt x="590550" y="1099185"/>
                  </a:cubicBezTo>
                  <a:cubicBezTo>
                    <a:pt x="594360" y="1090613"/>
                    <a:pt x="593408" y="1087755"/>
                    <a:pt x="588645" y="1089660"/>
                  </a:cubicBezTo>
                  <a:cubicBezTo>
                    <a:pt x="567690" y="1096328"/>
                    <a:pt x="537210" y="1106805"/>
                    <a:pt x="525780" y="1092518"/>
                  </a:cubicBezTo>
                  <a:cubicBezTo>
                    <a:pt x="510540" y="1072515"/>
                    <a:pt x="538163" y="1053465"/>
                    <a:pt x="550545" y="1038225"/>
                  </a:cubicBezTo>
                  <a:cubicBezTo>
                    <a:pt x="603885" y="974408"/>
                    <a:pt x="629603" y="907733"/>
                    <a:pt x="597218" y="824865"/>
                  </a:cubicBezTo>
                  <a:cubicBezTo>
                    <a:pt x="587693" y="800100"/>
                    <a:pt x="575310" y="760095"/>
                    <a:pt x="597218" y="746760"/>
                  </a:cubicBezTo>
                  <a:cubicBezTo>
                    <a:pt x="614363" y="736283"/>
                    <a:pt x="638175" y="773430"/>
                    <a:pt x="658178" y="789623"/>
                  </a:cubicBezTo>
                  <a:cubicBezTo>
                    <a:pt x="690563" y="817245"/>
                    <a:pt x="721043" y="847725"/>
                    <a:pt x="741045" y="902970"/>
                  </a:cubicBezTo>
                  <a:cubicBezTo>
                    <a:pt x="790575" y="675323"/>
                    <a:pt x="881063" y="481965"/>
                    <a:pt x="1040130" y="323850"/>
                  </a:cubicBezTo>
                  <a:cubicBezTo>
                    <a:pt x="962978" y="282893"/>
                    <a:pt x="948690" y="245745"/>
                    <a:pt x="978218" y="164783"/>
                  </a:cubicBezTo>
                  <a:cubicBezTo>
                    <a:pt x="1005840" y="89535"/>
                    <a:pt x="1053465" y="34290"/>
                    <a:pt x="1131570" y="8573"/>
                  </a:cubicBezTo>
                  <a:cubicBezTo>
                    <a:pt x="1149668" y="2858"/>
                    <a:pt x="1168718" y="6668"/>
                    <a:pt x="1186815" y="5715"/>
                  </a:cubicBezTo>
                  <a:cubicBezTo>
                    <a:pt x="1240155" y="7620"/>
                    <a:pt x="1257300" y="47625"/>
                    <a:pt x="1271588" y="88583"/>
                  </a:cubicBezTo>
                  <a:cubicBezTo>
                    <a:pt x="1291590" y="145733"/>
                    <a:pt x="1290638" y="143828"/>
                    <a:pt x="1349693" y="129540"/>
                  </a:cubicBezTo>
                  <a:cubicBezTo>
                    <a:pt x="1505903" y="91440"/>
                    <a:pt x="1663065" y="86678"/>
                    <a:pt x="1819275" y="132398"/>
                  </a:cubicBezTo>
                  <a:cubicBezTo>
                    <a:pt x="1855470" y="142875"/>
                    <a:pt x="1870710" y="139065"/>
                    <a:pt x="1876425" y="99060"/>
                  </a:cubicBezTo>
                  <a:cubicBezTo>
                    <a:pt x="1884045" y="51435"/>
                    <a:pt x="1909763" y="14288"/>
                    <a:pt x="1960245" y="0"/>
                  </a:cubicBezTo>
                  <a:cubicBezTo>
                    <a:pt x="1989773" y="953"/>
                    <a:pt x="2014538" y="953"/>
                    <a:pt x="2040255" y="953"/>
                  </a:cubicBezTo>
                  <a:close/>
                </a:path>
              </a:pathLst>
            </a:custGeom>
            <a:solidFill>
              <a:srgbClr val="060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4FD9D0CD-CFA8-408C-BCC8-CF20F3FC720D}"/>
                </a:ext>
              </a:extLst>
            </p:cNvPr>
            <p:cNvSpPr/>
            <p:nvPr/>
          </p:nvSpPr>
          <p:spPr>
            <a:xfrm>
              <a:off x="493399" y="1491919"/>
              <a:ext cx="59054" cy="8572"/>
            </a:xfrm>
            <a:custGeom>
              <a:avLst/>
              <a:gdLst>
                <a:gd name="connsiteX0" fmla="*/ 58102 w 59054"/>
                <a:gd name="connsiteY0" fmla="*/ 0 h 8572"/>
                <a:gd name="connsiteX1" fmla="*/ 59055 w 59054"/>
                <a:gd name="connsiteY1" fmla="*/ 8573 h 8572"/>
                <a:gd name="connsiteX2" fmla="*/ 0 w 59054"/>
                <a:gd name="connsiteY2" fmla="*/ 7620 h 8572"/>
                <a:gd name="connsiteX3" fmla="*/ 952 w 59054"/>
                <a:gd name="connsiteY3" fmla="*/ 0 h 8572"/>
                <a:gd name="connsiteX4" fmla="*/ 58102 w 59054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4" h="8572">
                  <a:moveTo>
                    <a:pt x="58102" y="0"/>
                  </a:moveTo>
                  <a:cubicBezTo>
                    <a:pt x="58102" y="2858"/>
                    <a:pt x="58102" y="5715"/>
                    <a:pt x="59055" y="8573"/>
                  </a:cubicBezTo>
                  <a:cubicBezTo>
                    <a:pt x="39052" y="8573"/>
                    <a:pt x="20002" y="8573"/>
                    <a:pt x="0" y="7620"/>
                  </a:cubicBezTo>
                  <a:cubicBezTo>
                    <a:pt x="0" y="4763"/>
                    <a:pt x="0" y="2858"/>
                    <a:pt x="952" y="0"/>
                  </a:cubicBezTo>
                  <a:cubicBezTo>
                    <a:pt x="20002" y="0"/>
                    <a:pt x="39052" y="0"/>
                    <a:pt x="58102" y="0"/>
                  </a:cubicBezTo>
                  <a:close/>
                </a:path>
              </a:pathLst>
            </a:custGeom>
            <a:solidFill>
              <a:srgbClr val="9C9C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980851C-D42B-4156-B96D-0AC68D97D66B}"/>
                </a:ext>
              </a:extLst>
            </p:cNvPr>
            <p:cNvSpPr/>
            <p:nvPr/>
          </p:nvSpPr>
          <p:spPr>
            <a:xfrm>
              <a:off x="-323845" y="2160573"/>
              <a:ext cx="47667" cy="47625"/>
            </a:xfrm>
            <a:custGeom>
              <a:avLst/>
              <a:gdLst>
                <a:gd name="connsiteX0" fmla="*/ 9525 w 47667"/>
                <a:gd name="connsiteY0" fmla="*/ 47625 h 47625"/>
                <a:gd name="connsiteX1" fmla="*/ 0 w 47667"/>
                <a:gd name="connsiteY1" fmla="*/ 37148 h 47625"/>
                <a:gd name="connsiteX2" fmla="*/ 38100 w 47667"/>
                <a:gd name="connsiteY2" fmla="*/ 0 h 47625"/>
                <a:gd name="connsiteX3" fmla="*/ 47625 w 47667"/>
                <a:gd name="connsiteY3" fmla="*/ 8573 h 47625"/>
                <a:gd name="connsiteX4" fmla="*/ 9525 w 47667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7" h="47625">
                  <a:moveTo>
                    <a:pt x="9525" y="47625"/>
                  </a:moveTo>
                  <a:cubicBezTo>
                    <a:pt x="6668" y="43815"/>
                    <a:pt x="2858" y="40005"/>
                    <a:pt x="0" y="37148"/>
                  </a:cubicBezTo>
                  <a:cubicBezTo>
                    <a:pt x="8573" y="20003"/>
                    <a:pt x="20003" y="6668"/>
                    <a:pt x="38100" y="0"/>
                  </a:cubicBezTo>
                  <a:cubicBezTo>
                    <a:pt x="40958" y="2858"/>
                    <a:pt x="44768" y="5715"/>
                    <a:pt x="47625" y="8573"/>
                  </a:cubicBezTo>
                  <a:cubicBezTo>
                    <a:pt x="48578" y="34290"/>
                    <a:pt x="33338" y="45720"/>
                    <a:pt x="9525" y="47625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620DF3E-7897-4675-8954-426ADE5EB897}"/>
                </a:ext>
              </a:extLst>
            </p:cNvPr>
            <p:cNvSpPr/>
            <p:nvPr/>
          </p:nvSpPr>
          <p:spPr>
            <a:xfrm>
              <a:off x="-162544" y="3004489"/>
              <a:ext cx="2094100" cy="1474738"/>
            </a:xfrm>
            <a:custGeom>
              <a:avLst/>
              <a:gdLst>
                <a:gd name="connsiteX0" fmla="*/ 752146 w 2094100"/>
                <a:gd name="connsiteY0" fmla="*/ 11430 h 1474738"/>
                <a:gd name="connsiteX1" fmla="*/ 875019 w 2094100"/>
                <a:gd name="connsiteY1" fmla="*/ 91440 h 1474738"/>
                <a:gd name="connsiteX2" fmla="*/ 1213156 w 2094100"/>
                <a:gd name="connsiteY2" fmla="*/ 94297 h 1474738"/>
                <a:gd name="connsiteX3" fmla="*/ 1361746 w 2094100"/>
                <a:gd name="connsiteY3" fmla="*/ 10477 h 1474738"/>
                <a:gd name="connsiteX4" fmla="*/ 1415086 w 2094100"/>
                <a:gd name="connsiteY4" fmla="*/ 0 h 1474738"/>
                <a:gd name="connsiteX5" fmla="*/ 1693216 w 2094100"/>
                <a:gd name="connsiteY5" fmla="*/ 57150 h 1474738"/>
                <a:gd name="connsiteX6" fmla="*/ 1996111 w 2094100"/>
                <a:gd name="connsiteY6" fmla="*/ 200025 h 1474738"/>
                <a:gd name="connsiteX7" fmla="*/ 2038021 w 2094100"/>
                <a:gd name="connsiteY7" fmla="*/ 249555 h 1474738"/>
                <a:gd name="connsiteX8" fmla="*/ 2070406 w 2094100"/>
                <a:gd name="connsiteY8" fmla="*/ 365760 h 1474738"/>
                <a:gd name="connsiteX9" fmla="*/ 2059929 w 2094100"/>
                <a:gd name="connsiteY9" fmla="*/ 924877 h 1474738"/>
                <a:gd name="connsiteX10" fmla="*/ 1885621 w 2094100"/>
                <a:gd name="connsiteY10" fmla="*/ 1228725 h 1474738"/>
                <a:gd name="connsiteX11" fmla="*/ 1834186 w 2094100"/>
                <a:gd name="connsiteY11" fmla="*/ 1281112 h 1474738"/>
                <a:gd name="connsiteX12" fmla="*/ 1599871 w 2094100"/>
                <a:gd name="connsiteY12" fmla="*/ 1406843 h 1474738"/>
                <a:gd name="connsiteX13" fmla="*/ 1540816 w 2094100"/>
                <a:gd name="connsiteY13" fmla="*/ 1418273 h 1474738"/>
                <a:gd name="connsiteX14" fmla="*/ 1087426 w 2094100"/>
                <a:gd name="connsiteY14" fmla="*/ 1474470 h 1474738"/>
                <a:gd name="connsiteX15" fmla="*/ 614986 w 2094100"/>
                <a:gd name="connsiteY15" fmla="*/ 1412558 h 1474738"/>
                <a:gd name="connsiteX16" fmla="*/ 582601 w 2094100"/>
                <a:gd name="connsiteY16" fmla="*/ 1409700 h 1474738"/>
                <a:gd name="connsiteX17" fmla="*/ 264466 w 2094100"/>
                <a:gd name="connsiteY17" fmla="*/ 1233487 h 1474738"/>
                <a:gd name="connsiteX18" fmla="*/ 240654 w 2094100"/>
                <a:gd name="connsiteY18" fmla="*/ 1199198 h 1474738"/>
                <a:gd name="connsiteX19" fmla="*/ 2529 w 2094100"/>
                <a:gd name="connsiteY19" fmla="*/ 469583 h 1474738"/>
                <a:gd name="connsiteX20" fmla="*/ 22531 w 2094100"/>
                <a:gd name="connsiteY20" fmla="*/ 285750 h 1474738"/>
                <a:gd name="connsiteX21" fmla="*/ 39676 w 2094100"/>
                <a:gd name="connsiteY21" fmla="*/ 238125 h 1474738"/>
                <a:gd name="connsiteX22" fmla="*/ 185409 w 2094100"/>
                <a:gd name="connsiteY22" fmla="*/ 144780 h 1474738"/>
                <a:gd name="connsiteX23" fmla="*/ 717856 w 2094100"/>
                <a:gd name="connsiteY23" fmla="*/ 1905 h 1474738"/>
                <a:gd name="connsiteX24" fmla="*/ 752146 w 2094100"/>
                <a:gd name="connsiteY24" fmla="*/ 11430 h 147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94100" h="1474738">
                  <a:moveTo>
                    <a:pt x="752146" y="11430"/>
                  </a:moveTo>
                  <a:cubicBezTo>
                    <a:pt x="790246" y="42863"/>
                    <a:pt x="834061" y="65722"/>
                    <a:pt x="875019" y="91440"/>
                  </a:cubicBezTo>
                  <a:cubicBezTo>
                    <a:pt x="987414" y="161925"/>
                    <a:pt x="1099809" y="163830"/>
                    <a:pt x="1213156" y="94297"/>
                  </a:cubicBezTo>
                  <a:cubicBezTo>
                    <a:pt x="1261734" y="64770"/>
                    <a:pt x="1312216" y="38100"/>
                    <a:pt x="1361746" y="10477"/>
                  </a:cubicBezTo>
                  <a:cubicBezTo>
                    <a:pt x="1379844" y="6667"/>
                    <a:pt x="1396989" y="2858"/>
                    <a:pt x="1415086" y="0"/>
                  </a:cubicBezTo>
                  <a:cubicBezTo>
                    <a:pt x="1508431" y="13335"/>
                    <a:pt x="1601776" y="30480"/>
                    <a:pt x="1693216" y="57150"/>
                  </a:cubicBezTo>
                  <a:cubicBezTo>
                    <a:pt x="1801801" y="88583"/>
                    <a:pt x="1901814" y="138113"/>
                    <a:pt x="1996111" y="200025"/>
                  </a:cubicBezTo>
                  <a:cubicBezTo>
                    <a:pt x="2015161" y="212408"/>
                    <a:pt x="2029449" y="228600"/>
                    <a:pt x="2038021" y="249555"/>
                  </a:cubicBezTo>
                  <a:cubicBezTo>
                    <a:pt x="2069454" y="281940"/>
                    <a:pt x="2064691" y="325755"/>
                    <a:pt x="2070406" y="365760"/>
                  </a:cubicBezTo>
                  <a:cubicBezTo>
                    <a:pt x="2098029" y="552450"/>
                    <a:pt x="2109459" y="739140"/>
                    <a:pt x="2059929" y="924877"/>
                  </a:cubicBezTo>
                  <a:cubicBezTo>
                    <a:pt x="2028496" y="1042035"/>
                    <a:pt x="1969441" y="1142048"/>
                    <a:pt x="1885621" y="1228725"/>
                  </a:cubicBezTo>
                  <a:cubicBezTo>
                    <a:pt x="1878954" y="1256348"/>
                    <a:pt x="1855141" y="1268730"/>
                    <a:pt x="1834186" y="1281112"/>
                  </a:cubicBezTo>
                  <a:cubicBezTo>
                    <a:pt x="1757986" y="1325880"/>
                    <a:pt x="1677976" y="1364933"/>
                    <a:pt x="1599871" y="1406843"/>
                  </a:cubicBezTo>
                  <a:cubicBezTo>
                    <a:pt x="1580821" y="1417320"/>
                    <a:pt x="1560819" y="1418273"/>
                    <a:pt x="1540816" y="1418273"/>
                  </a:cubicBezTo>
                  <a:cubicBezTo>
                    <a:pt x="1392226" y="1457325"/>
                    <a:pt x="1240779" y="1477327"/>
                    <a:pt x="1087426" y="1474470"/>
                  </a:cubicBezTo>
                  <a:cubicBezTo>
                    <a:pt x="928359" y="1471612"/>
                    <a:pt x="768339" y="1464945"/>
                    <a:pt x="614986" y="1412558"/>
                  </a:cubicBezTo>
                  <a:cubicBezTo>
                    <a:pt x="604509" y="1408748"/>
                    <a:pt x="593079" y="1410652"/>
                    <a:pt x="582601" y="1409700"/>
                  </a:cubicBezTo>
                  <a:cubicBezTo>
                    <a:pt x="472111" y="1358265"/>
                    <a:pt x="367336" y="1298258"/>
                    <a:pt x="264466" y="1233487"/>
                  </a:cubicBezTo>
                  <a:cubicBezTo>
                    <a:pt x="252084" y="1225868"/>
                    <a:pt x="246369" y="1212533"/>
                    <a:pt x="240654" y="1199198"/>
                  </a:cubicBezTo>
                  <a:cubicBezTo>
                    <a:pt x="30151" y="999173"/>
                    <a:pt x="-11759" y="742950"/>
                    <a:pt x="2529" y="469583"/>
                  </a:cubicBezTo>
                  <a:cubicBezTo>
                    <a:pt x="5386" y="408622"/>
                    <a:pt x="14911" y="346710"/>
                    <a:pt x="22531" y="285750"/>
                  </a:cubicBezTo>
                  <a:cubicBezTo>
                    <a:pt x="24436" y="269558"/>
                    <a:pt x="25389" y="250508"/>
                    <a:pt x="39676" y="238125"/>
                  </a:cubicBezTo>
                  <a:cubicBezTo>
                    <a:pt x="77776" y="190500"/>
                    <a:pt x="133021" y="168592"/>
                    <a:pt x="185409" y="144780"/>
                  </a:cubicBezTo>
                  <a:cubicBezTo>
                    <a:pt x="354001" y="65722"/>
                    <a:pt x="532119" y="20955"/>
                    <a:pt x="717856" y="1905"/>
                  </a:cubicBezTo>
                  <a:cubicBezTo>
                    <a:pt x="726429" y="8572"/>
                    <a:pt x="740716" y="3810"/>
                    <a:pt x="752146" y="1143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795BDD2F-F3A6-4DC9-8098-B4DABC0EF853}"/>
                </a:ext>
              </a:extLst>
            </p:cNvPr>
            <p:cNvSpPr/>
            <p:nvPr/>
          </p:nvSpPr>
          <p:spPr>
            <a:xfrm>
              <a:off x="137486" y="1620635"/>
              <a:ext cx="1585356" cy="1039765"/>
            </a:xfrm>
            <a:custGeom>
              <a:avLst/>
              <a:gdLst>
                <a:gd name="connsiteX0" fmla="*/ 481643 w 1585356"/>
                <a:gd name="connsiteY0" fmla="*/ 62736 h 1039765"/>
                <a:gd name="connsiteX1" fmla="*/ 1029331 w 1585356"/>
                <a:gd name="connsiteY1" fmla="*/ 37971 h 1039765"/>
                <a:gd name="connsiteX2" fmla="*/ 1441763 w 1585356"/>
                <a:gd name="connsiteY2" fmla="*/ 423733 h 1039765"/>
                <a:gd name="connsiteX3" fmla="*/ 1583686 w 1585356"/>
                <a:gd name="connsiteY3" fmla="*/ 819021 h 1039765"/>
                <a:gd name="connsiteX4" fmla="*/ 1560826 w 1585356"/>
                <a:gd name="connsiteY4" fmla="*/ 860931 h 1039765"/>
                <a:gd name="connsiteX5" fmla="*/ 680716 w 1585356"/>
                <a:gd name="connsiteY5" fmla="*/ 1039048 h 1039765"/>
                <a:gd name="connsiteX6" fmla="*/ 33968 w 1585356"/>
                <a:gd name="connsiteY6" fmla="*/ 866646 h 1039765"/>
                <a:gd name="connsiteX7" fmla="*/ 1583 w 1585356"/>
                <a:gd name="connsiteY7" fmla="*/ 795208 h 1039765"/>
                <a:gd name="connsiteX8" fmla="*/ 385441 w 1585356"/>
                <a:gd name="connsiteY8" fmla="*/ 118933 h 1039765"/>
                <a:gd name="connsiteX9" fmla="*/ 481643 w 1585356"/>
                <a:gd name="connsiteY9" fmla="*/ 62736 h 103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5356" h="1039765">
                  <a:moveTo>
                    <a:pt x="481643" y="62736"/>
                  </a:moveTo>
                  <a:cubicBezTo>
                    <a:pt x="661666" y="-4892"/>
                    <a:pt x="845498" y="-24894"/>
                    <a:pt x="1029331" y="37971"/>
                  </a:cubicBezTo>
                  <a:cubicBezTo>
                    <a:pt x="1223641" y="103693"/>
                    <a:pt x="1345561" y="251331"/>
                    <a:pt x="1441763" y="423733"/>
                  </a:cubicBezTo>
                  <a:cubicBezTo>
                    <a:pt x="1510343" y="547558"/>
                    <a:pt x="1553206" y="680908"/>
                    <a:pt x="1583686" y="819021"/>
                  </a:cubicBezTo>
                  <a:cubicBezTo>
                    <a:pt x="1588448" y="840928"/>
                    <a:pt x="1583686" y="853311"/>
                    <a:pt x="1560826" y="860931"/>
                  </a:cubicBezTo>
                  <a:cubicBezTo>
                    <a:pt x="1276028" y="961896"/>
                    <a:pt x="986468" y="1048573"/>
                    <a:pt x="680716" y="1039048"/>
                  </a:cubicBezTo>
                  <a:cubicBezTo>
                    <a:pt x="453068" y="1032381"/>
                    <a:pt x="232088" y="992376"/>
                    <a:pt x="33968" y="866646"/>
                  </a:cubicBezTo>
                  <a:cubicBezTo>
                    <a:pt x="5393" y="848548"/>
                    <a:pt x="-4132" y="832356"/>
                    <a:pt x="1583" y="795208"/>
                  </a:cubicBezTo>
                  <a:cubicBezTo>
                    <a:pt x="44446" y="520888"/>
                    <a:pt x="173986" y="297051"/>
                    <a:pt x="385441" y="118933"/>
                  </a:cubicBezTo>
                  <a:cubicBezTo>
                    <a:pt x="405443" y="78928"/>
                    <a:pt x="445448" y="74166"/>
                    <a:pt x="481643" y="62736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44FBB71-D376-40BD-A91F-165450042BD4}"/>
                </a:ext>
              </a:extLst>
            </p:cNvPr>
            <p:cNvSpPr/>
            <p:nvPr/>
          </p:nvSpPr>
          <p:spPr>
            <a:xfrm>
              <a:off x="84777" y="2458318"/>
              <a:ext cx="1683712" cy="679520"/>
            </a:xfrm>
            <a:custGeom>
              <a:avLst/>
              <a:gdLst>
                <a:gd name="connsiteX0" fmla="*/ 799147 w 1683712"/>
                <a:gd name="connsiteY0" fmla="*/ 679520 h 679520"/>
                <a:gd name="connsiteX1" fmla="*/ 627697 w 1683712"/>
                <a:gd name="connsiteY1" fmla="*/ 614750 h 679520"/>
                <a:gd name="connsiteX2" fmla="*/ 101917 w 1683712"/>
                <a:gd name="connsiteY2" fmla="*/ 166123 h 679520"/>
                <a:gd name="connsiteX3" fmla="*/ 25717 w 1683712"/>
                <a:gd name="connsiteY3" fmla="*/ 81350 h 679520"/>
                <a:gd name="connsiteX4" fmla="*/ 0 w 1683712"/>
                <a:gd name="connsiteY4" fmla="*/ 31820 h 679520"/>
                <a:gd name="connsiteX5" fmla="*/ 11430 w 1683712"/>
                <a:gd name="connsiteY5" fmla="*/ 2293 h 679520"/>
                <a:gd name="connsiteX6" fmla="*/ 30480 w 1683712"/>
                <a:gd name="connsiteY6" fmla="*/ 9913 h 679520"/>
                <a:gd name="connsiteX7" fmla="*/ 496253 w 1683712"/>
                <a:gd name="connsiteY7" fmla="*/ 195650 h 679520"/>
                <a:gd name="connsiteX8" fmla="*/ 1393508 w 1683712"/>
                <a:gd name="connsiteY8" fmla="*/ 113735 h 679520"/>
                <a:gd name="connsiteX9" fmla="*/ 1625918 w 1683712"/>
                <a:gd name="connsiteY9" fmla="*/ 35630 h 679520"/>
                <a:gd name="connsiteX10" fmla="*/ 1671638 w 1683712"/>
                <a:gd name="connsiteY10" fmla="*/ 35630 h 679520"/>
                <a:gd name="connsiteX11" fmla="*/ 1675448 w 1683712"/>
                <a:gd name="connsiteY11" fmla="*/ 93733 h 679520"/>
                <a:gd name="connsiteX12" fmla="*/ 1611630 w 1683712"/>
                <a:gd name="connsiteY12" fmla="*/ 163265 h 679520"/>
                <a:gd name="connsiteX13" fmla="*/ 920115 w 1683712"/>
                <a:gd name="connsiteY13" fmla="*/ 643325 h 679520"/>
                <a:gd name="connsiteX14" fmla="*/ 799147 w 1683712"/>
                <a:gd name="connsiteY14" fmla="*/ 679520 h 6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3712" h="679520">
                  <a:moveTo>
                    <a:pt x="799147" y="679520"/>
                  </a:moveTo>
                  <a:cubicBezTo>
                    <a:pt x="735330" y="675710"/>
                    <a:pt x="680085" y="647135"/>
                    <a:pt x="627697" y="614750"/>
                  </a:cubicBezTo>
                  <a:cubicBezTo>
                    <a:pt x="429578" y="492830"/>
                    <a:pt x="256223" y="340430"/>
                    <a:pt x="101917" y="166123"/>
                  </a:cubicBezTo>
                  <a:cubicBezTo>
                    <a:pt x="77152" y="137548"/>
                    <a:pt x="51435" y="109925"/>
                    <a:pt x="25717" y="81350"/>
                  </a:cubicBezTo>
                  <a:cubicBezTo>
                    <a:pt x="13335" y="67063"/>
                    <a:pt x="0" y="51823"/>
                    <a:pt x="0" y="31820"/>
                  </a:cubicBezTo>
                  <a:cubicBezTo>
                    <a:pt x="0" y="21343"/>
                    <a:pt x="4763" y="8960"/>
                    <a:pt x="11430" y="2293"/>
                  </a:cubicBezTo>
                  <a:cubicBezTo>
                    <a:pt x="17145" y="-4375"/>
                    <a:pt x="24765" y="5150"/>
                    <a:pt x="30480" y="9913"/>
                  </a:cubicBezTo>
                  <a:cubicBezTo>
                    <a:pt x="166688" y="120403"/>
                    <a:pt x="329565" y="163265"/>
                    <a:pt x="496253" y="195650"/>
                  </a:cubicBezTo>
                  <a:cubicBezTo>
                    <a:pt x="802958" y="254705"/>
                    <a:pt x="1100138" y="202318"/>
                    <a:pt x="1393508" y="113735"/>
                  </a:cubicBezTo>
                  <a:cubicBezTo>
                    <a:pt x="1471613" y="89923"/>
                    <a:pt x="1548765" y="61348"/>
                    <a:pt x="1625918" y="35630"/>
                  </a:cubicBezTo>
                  <a:cubicBezTo>
                    <a:pt x="1641158" y="30868"/>
                    <a:pt x="1658303" y="13723"/>
                    <a:pt x="1671638" y="35630"/>
                  </a:cubicBezTo>
                  <a:cubicBezTo>
                    <a:pt x="1682115" y="52775"/>
                    <a:pt x="1690688" y="74683"/>
                    <a:pt x="1675448" y="93733"/>
                  </a:cubicBezTo>
                  <a:cubicBezTo>
                    <a:pt x="1655445" y="118498"/>
                    <a:pt x="1635443" y="143263"/>
                    <a:pt x="1611630" y="163265"/>
                  </a:cubicBezTo>
                  <a:cubicBezTo>
                    <a:pt x="1398270" y="348050"/>
                    <a:pt x="1174433" y="518548"/>
                    <a:pt x="920115" y="643325"/>
                  </a:cubicBezTo>
                  <a:cubicBezTo>
                    <a:pt x="882015" y="661423"/>
                    <a:pt x="842963" y="677616"/>
                    <a:pt x="799147" y="679520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35ECDD89-A9D1-493B-808E-2ADD25CACAF2}"/>
                </a:ext>
              </a:extLst>
            </p:cNvPr>
            <p:cNvSpPr/>
            <p:nvPr/>
          </p:nvSpPr>
          <p:spPr>
            <a:xfrm>
              <a:off x="-595572" y="2480343"/>
              <a:ext cx="1185174" cy="749271"/>
            </a:xfrm>
            <a:custGeom>
              <a:avLst/>
              <a:gdLst>
                <a:gd name="connsiteX0" fmla="*/ 1185175 w 1185174"/>
                <a:gd name="connsiteY0" fmla="*/ 535575 h 749271"/>
                <a:gd name="connsiteX1" fmla="*/ 1147075 w 1185174"/>
                <a:gd name="connsiteY1" fmla="*/ 535575 h 749271"/>
                <a:gd name="connsiteX2" fmla="*/ 994674 w 1185174"/>
                <a:gd name="connsiteY2" fmla="*/ 550815 h 749271"/>
                <a:gd name="connsiteX3" fmla="*/ 486992 w 1185174"/>
                <a:gd name="connsiteY3" fmla="*/ 744173 h 749271"/>
                <a:gd name="connsiteX4" fmla="*/ 461274 w 1185174"/>
                <a:gd name="connsiteY4" fmla="*/ 744173 h 749271"/>
                <a:gd name="connsiteX5" fmla="*/ 547952 w 1185174"/>
                <a:gd name="connsiteY5" fmla="*/ 461280 h 749271"/>
                <a:gd name="connsiteX6" fmla="*/ 470799 w 1185174"/>
                <a:gd name="connsiteY6" fmla="*/ 479378 h 749271"/>
                <a:gd name="connsiteX7" fmla="*/ 144092 w 1185174"/>
                <a:gd name="connsiteY7" fmla="*/ 397463 h 749271"/>
                <a:gd name="connsiteX8" fmla="*/ 18362 w 1185174"/>
                <a:gd name="connsiteY8" fmla="*/ 214583 h 749271"/>
                <a:gd name="connsiteX9" fmla="*/ 20267 w 1185174"/>
                <a:gd name="connsiteY9" fmla="*/ 54563 h 749271"/>
                <a:gd name="connsiteX10" fmla="*/ 136472 w 1185174"/>
                <a:gd name="connsiteY10" fmla="*/ 4080 h 749271"/>
                <a:gd name="connsiteX11" fmla="*/ 149807 w 1185174"/>
                <a:gd name="connsiteY11" fmla="*/ 42180 h 749271"/>
                <a:gd name="connsiteX12" fmla="*/ 99324 w 1185174"/>
                <a:gd name="connsiteY12" fmla="*/ 209820 h 749271"/>
                <a:gd name="connsiteX13" fmla="*/ 125042 w 1185174"/>
                <a:gd name="connsiteY13" fmla="*/ 246015 h 749271"/>
                <a:gd name="connsiteX14" fmla="*/ 166952 w 1185174"/>
                <a:gd name="connsiteY14" fmla="*/ 233633 h 749271"/>
                <a:gd name="connsiteX15" fmla="*/ 171714 w 1185174"/>
                <a:gd name="connsiteY15" fmla="*/ 146003 h 749271"/>
                <a:gd name="connsiteX16" fmla="*/ 152664 w 1185174"/>
                <a:gd name="connsiteY16" fmla="*/ 125048 h 749271"/>
                <a:gd name="connsiteX17" fmla="*/ 147902 w 1185174"/>
                <a:gd name="connsiteY17" fmla="*/ 65040 h 749271"/>
                <a:gd name="connsiteX18" fmla="*/ 197432 w 1185174"/>
                <a:gd name="connsiteY18" fmla="*/ 86948 h 749271"/>
                <a:gd name="connsiteX19" fmla="*/ 241247 w 1185174"/>
                <a:gd name="connsiteY19" fmla="*/ 133620 h 749271"/>
                <a:gd name="connsiteX20" fmla="*/ 245057 w 1185174"/>
                <a:gd name="connsiteY20" fmla="*/ 127905 h 749271"/>
                <a:gd name="connsiteX21" fmla="*/ 230769 w 1185174"/>
                <a:gd name="connsiteY21" fmla="*/ 70755 h 749271"/>
                <a:gd name="connsiteX22" fmla="*/ 280299 w 1185174"/>
                <a:gd name="connsiteY22" fmla="*/ 110760 h 749271"/>
                <a:gd name="connsiteX23" fmla="*/ 373644 w 1185174"/>
                <a:gd name="connsiteY23" fmla="*/ 197438 h 749271"/>
                <a:gd name="connsiteX24" fmla="*/ 426984 w 1185174"/>
                <a:gd name="connsiteY24" fmla="*/ 204105 h 749271"/>
                <a:gd name="connsiteX25" fmla="*/ 594624 w 1185174"/>
                <a:gd name="connsiteY25" fmla="*/ 99330 h 749271"/>
                <a:gd name="connsiteX26" fmla="*/ 727022 w 1185174"/>
                <a:gd name="connsiteY26" fmla="*/ 108855 h 749271"/>
                <a:gd name="connsiteX27" fmla="*/ 1148979 w 1185174"/>
                <a:gd name="connsiteY27" fmla="*/ 511763 h 749271"/>
                <a:gd name="connsiteX28" fmla="*/ 1185175 w 1185174"/>
                <a:gd name="connsiteY28" fmla="*/ 535575 h 7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5174" h="749271">
                  <a:moveTo>
                    <a:pt x="1185175" y="535575"/>
                  </a:moveTo>
                  <a:cubicBezTo>
                    <a:pt x="1172792" y="535575"/>
                    <a:pt x="1159457" y="535575"/>
                    <a:pt x="1147075" y="535575"/>
                  </a:cubicBezTo>
                  <a:cubicBezTo>
                    <a:pt x="1094687" y="520335"/>
                    <a:pt x="1044204" y="540338"/>
                    <a:pt x="994674" y="550815"/>
                  </a:cubicBezTo>
                  <a:cubicBezTo>
                    <a:pt x="815604" y="587010"/>
                    <a:pt x="644154" y="647018"/>
                    <a:pt x="486992" y="744173"/>
                  </a:cubicBezTo>
                  <a:cubicBezTo>
                    <a:pt x="479372" y="748935"/>
                    <a:pt x="469847" y="752745"/>
                    <a:pt x="461274" y="744173"/>
                  </a:cubicBezTo>
                  <a:cubicBezTo>
                    <a:pt x="483182" y="648923"/>
                    <a:pt x="488897" y="547958"/>
                    <a:pt x="547952" y="461280"/>
                  </a:cubicBezTo>
                  <a:cubicBezTo>
                    <a:pt x="521282" y="454613"/>
                    <a:pt x="496517" y="471758"/>
                    <a:pt x="470799" y="479378"/>
                  </a:cubicBezTo>
                  <a:cubicBezTo>
                    <a:pt x="345069" y="517478"/>
                    <a:pt x="234579" y="503190"/>
                    <a:pt x="144092" y="397463"/>
                  </a:cubicBezTo>
                  <a:cubicBezTo>
                    <a:pt x="95514" y="340313"/>
                    <a:pt x="46937" y="285068"/>
                    <a:pt x="18362" y="214583"/>
                  </a:cubicBezTo>
                  <a:cubicBezTo>
                    <a:pt x="-3546" y="161243"/>
                    <a:pt x="-9261" y="107903"/>
                    <a:pt x="20267" y="54563"/>
                  </a:cubicBezTo>
                  <a:cubicBezTo>
                    <a:pt x="44079" y="10748"/>
                    <a:pt x="89799" y="-9255"/>
                    <a:pt x="136472" y="4080"/>
                  </a:cubicBezTo>
                  <a:cubicBezTo>
                    <a:pt x="157427" y="9795"/>
                    <a:pt x="170762" y="15510"/>
                    <a:pt x="149807" y="42180"/>
                  </a:cubicBezTo>
                  <a:cubicBezTo>
                    <a:pt x="112659" y="90758"/>
                    <a:pt x="121232" y="155528"/>
                    <a:pt x="99324" y="209820"/>
                  </a:cubicBezTo>
                  <a:cubicBezTo>
                    <a:pt x="92657" y="225060"/>
                    <a:pt x="109802" y="239348"/>
                    <a:pt x="125042" y="246015"/>
                  </a:cubicBezTo>
                  <a:cubicBezTo>
                    <a:pt x="142187" y="254588"/>
                    <a:pt x="156474" y="246968"/>
                    <a:pt x="166952" y="233633"/>
                  </a:cubicBezTo>
                  <a:cubicBezTo>
                    <a:pt x="189812" y="206010"/>
                    <a:pt x="215529" y="177435"/>
                    <a:pt x="171714" y="146003"/>
                  </a:cubicBezTo>
                  <a:cubicBezTo>
                    <a:pt x="164094" y="140288"/>
                    <a:pt x="156474" y="132668"/>
                    <a:pt x="152664" y="125048"/>
                  </a:cubicBezTo>
                  <a:cubicBezTo>
                    <a:pt x="145044" y="105998"/>
                    <a:pt x="124089" y="84090"/>
                    <a:pt x="147902" y="65040"/>
                  </a:cubicBezTo>
                  <a:cubicBezTo>
                    <a:pt x="171714" y="46943"/>
                    <a:pt x="182192" y="76470"/>
                    <a:pt x="197432" y="86948"/>
                  </a:cubicBezTo>
                  <a:cubicBezTo>
                    <a:pt x="215529" y="99330"/>
                    <a:pt x="220292" y="124095"/>
                    <a:pt x="241247" y="133620"/>
                  </a:cubicBezTo>
                  <a:cubicBezTo>
                    <a:pt x="244104" y="130763"/>
                    <a:pt x="245057" y="129810"/>
                    <a:pt x="245057" y="127905"/>
                  </a:cubicBezTo>
                  <a:cubicBezTo>
                    <a:pt x="248867" y="105998"/>
                    <a:pt x="196479" y="91710"/>
                    <a:pt x="230769" y="70755"/>
                  </a:cubicBezTo>
                  <a:cubicBezTo>
                    <a:pt x="249819" y="59325"/>
                    <a:pt x="263154" y="96473"/>
                    <a:pt x="280299" y="110760"/>
                  </a:cubicBezTo>
                  <a:cubicBezTo>
                    <a:pt x="312684" y="138383"/>
                    <a:pt x="337449" y="174578"/>
                    <a:pt x="373644" y="197438"/>
                  </a:cubicBezTo>
                  <a:cubicBezTo>
                    <a:pt x="390789" y="208868"/>
                    <a:pt x="406029" y="211725"/>
                    <a:pt x="426984" y="204105"/>
                  </a:cubicBezTo>
                  <a:cubicBezTo>
                    <a:pt x="491754" y="182198"/>
                    <a:pt x="545094" y="144098"/>
                    <a:pt x="594624" y="99330"/>
                  </a:cubicBezTo>
                  <a:cubicBezTo>
                    <a:pt x="666062" y="35513"/>
                    <a:pt x="666062" y="35513"/>
                    <a:pt x="727022" y="108855"/>
                  </a:cubicBezTo>
                  <a:cubicBezTo>
                    <a:pt x="852752" y="258398"/>
                    <a:pt x="996579" y="389843"/>
                    <a:pt x="1148979" y="511763"/>
                  </a:cubicBezTo>
                  <a:cubicBezTo>
                    <a:pt x="1160410" y="522240"/>
                    <a:pt x="1173745" y="527955"/>
                    <a:pt x="1185175" y="535575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CECAAE14-F9EF-45CA-BFB0-928EFC1B8778}"/>
                </a:ext>
              </a:extLst>
            </p:cNvPr>
            <p:cNvSpPr/>
            <p:nvPr/>
          </p:nvSpPr>
          <p:spPr>
            <a:xfrm>
              <a:off x="1199202" y="2486758"/>
              <a:ext cx="1225275" cy="754748"/>
            </a:xfrm>
            <a:custGeom>
              <a:avLst/>
              <a:gdLst>
                <a:gd name="connsiteX0" fmla="*/ 57150 w 1225275"/>
                <a:gd name="connsiteY0" fmla="*/ 529161 h 754748"/>
                <a:gd name="connsiteX1" fmla="*/ 0 w 1225275"/>
                <a:gd name="connsiteY1" fmla="*/ 528208 h 754748"/>
                <a:gd name="connsiteX2" fmla="*/ 353378 w 1225275"/>
                <a:gd name="connsiteY2" fmla="*/ 277701 h 754748"/>
                <a:gd name="connsiteX3" fmla="*/ 571500 w 1225275"/>
                <a:gd name="connsiteY3" fmla="*/ 83391 h 754748"/>
                <a:gd name="connsiteX4" fmla="*/ 601980 w 1225275"/>
                <a:gd name="connsiteY4" fmla="*/ 89106 h 754748"/>
                <a:gd name="connsiteX5" fmla="*/ 712470 w 1225275"/>
                <a:gd name="connsiteY5" fmla="*/ 170068 h 754748"/>
                <a:gd name="connsiteX6" fmla="*/ 906780 w 1225275"/>
                <a:gd name="connsiteY6" fmla="*/ 138636 h 754748"/>
                <a:gd name="connsiteX7" fmla="*/ 1002982 w 1225275"/>
                <a:gd name="connsiteY7" fmla="*/ 40528 h 754748"/>
                <a:gd name="connsiteX8" fmla="*/ 1046797 w 1225275"/>
                <a:gd name="connsiteY8" fmla="*/ 53863 h 754748"/>
                <a:gd name="connsiteX9" fmla="*/ 1003935 w 1225275"/>
                <a:gd name="connsiteY9" fmla="*/ 97678 h 754748"/>
                <a:gd name="connsiteX10" fmla="*/ 1047750 w 1225275"/>
                <a:gd name="connsiteY10" fmla="*/ 54816 h 754748"/>
                <a:gd name="connsiteX11" fmla="*/ 1080135 w 1225275"/>
                <a:gd name="connsiteY11" fmla="*/ 110061 h 754748"/>
                <a:gd name="connsiteX12" fmla="*/ 1026795 w 1225275"/>
                <a:gd name="connsiteY12" fmla="*/ 169116 h 754748"/>
                <a:gd name="connsiteX13" fmla="*/ 1078230 w 1225275"/>
                <a:gd name="connsiteY13" fmla="*/ 207216 h 754748"/>
                <a:gd name="connsiteX14" fmla="*/ 1125855 w 1225275"/>
                <a:gd name="connsiteY14" fmla="*/ 258651 h 754748"/>
                <a:gd name="connsiteX15" fmla="*/ 1161098 w 1225275"/>
                <a:gd name="connsiteY15" fmla="*/ 190071 h 754748"/>
                <a:gd name="connsiteX16" fmla="*/ 1124903 w 1225275"/>
                <a:gd name="connsiteY16" fmla="*/ 32908 h 754748"/>
                <a:gd name="connsiteX17" fmla="*/ 1129665 w 1225275"/>
                <a:gd name="connsiteY17" fmla="*/ 2428 h 754748"/>
                <a:gd name="connsiteX18" fmla="*/ 1160145 w 1225275"/>
                <a:gd name="connsiteY18" fmla="*/ 10048 h 754748"/>
                <a:gd name="connsiteX19" fmla="*/ 1207770 w 1225275"/>
                <a:gd name="connsiteY19" fmla="*/ 206263 h 754748"/>
                <a:gd name="connsiteX20" fmla="*/ 998220 w 1225275"/>
                <a:gd name="connsiteY20" fmla="*/ 464391 h 754748"/>
                <a:gd name="connsiteX21" fmla="*/ 778193 w 1225275"/>
                <a:gd name="connsiteY21" fmla="*/ 488203 h 754748"/>
                <a:gd name="connsiteX22" fmla="*/ 673418 w 1225275"/>
                <a:gd name="connsiteY22" fmla="*/ 458676 h 754748"/>
                <a:gd name="connsiteX23" fmla="*/ 606743 w 1225275"/>
                <a:gd name="connsiteY23" fmla="*/ 455818 h 754748"/>
                <a:gd name="connsiteX24" fmla="*/ 672465 w 1225275"/>
                <a:gd name="connsiteY24" fmla="*/ 635841 h 754748"/>
                <a:gd name="connsiteX25" fmla="*/ 689610 w 1225275"/>
                <a:gd name="connsiteY25" fmla="*/ 738711 h 754748"/>
                <a:gd name="connsiteX26" fmla="*/ 675322 w 1225275"/>
                <a:gd name="connsiteY26" fmla="*/ 753951 h 754748"/>
                <a:gd name="connsiteX27" fmla="*/ 240030 w 1225275"/>
                <a:gd name="connsiteY27" fmla="*/ 552973 h 754748"/>
                <a:gd name="connsiteX28" fmla="*/ 57150 w 1225275"/>
                <a:gd name="connsiteY28" fmla="*/ 529161 h 7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5275" h="754748">
                  <a:moveTo>
                    <a:pt x="57150" y="529161"/>
                  </a:moveTo>
                  <a:cubicBezTo>
                    <a:pt x="38100" y="529161"/>
                    <a:pt x="19050" y="528208"/>
                    <a:pt x="0" y="528208"/>
                  </a:cubicBezTo>
                  <a:cubicBezTo>
                    <a:pt x="125730" y="455818"/>
                    <a:pt x="241935" y="370093"/>
                    <a:pt x="353378" y="277701"/>
                  </a:cubicBezTo>
                  <a:cubicBezTo>
                    <a:pt x="428625" y="215788"/>
                    <a:pt x="510540" y="160543"/>
                    <a:pt x="571500" y="83391"/>
                  </a:cubicBezTo>
                  <a:cubicBezTo>
                    <a:pt x="584835" y="66246"/>
                    <a:pt x="593408" y="82438"/>
                    <a:pt x="601980" y="89106"/>
                  </a:cubicBezTo>
                  <a:cubicBezTo>
                    <a:pt x="636270" y="119586"/>
                    <a:pt x="674370" y="144351"/>
                    <a:pt x="712470" y="170068"/>
                  </a:cubicBezTo>
                  <a:cubicBezTo>
                    <a:pt x="770572" y="209121"/>
                    <a:pt x="854393" y="216741"/>
                    <a:pt x="906780" y="138636"/>
                  </a:cubicBezTo>
                  <a:cubicBezTo>
                    <a:pt x="931545" y="101488"/>
                    <a:pt x="968693" y="71008"/>
                    <a:pt x="1002982" y="40528"/>
                  </a:cubicBezTo>
                  <a:cubicBezTo>
                    <a:pt x="1020128" y="25288"/>
                    <a:pt x="1043940" y="11953"/>
                    <a:pt x="1046797" y="53863"/>
                  </a:cubicBezTo>
                  <a:cubicBezTo>
                    <a:pt x="1029653" y="65293"/>
                    <a:pt x="1020128" y="85296"/>
                    <a:pt x="1003935" y="97678"/>
                  </a:cubicBezTo>
                  <a:cubicBezTo>
                    <a:pt x="1021080" y="85296"/>
                    <a:pt x="1029653" y="66246"/>
                    <a:pt x="1047750" y="54816"/>
                  </a:cubicBezTo>
                  <a:cubicBezTo>
                    <a:pt x="1097280" y="56721"/>
                    <a:pt x="1106805" y="71008"/>
                    <a:pt x="1080135" y="110061"/>
                  </a:cubicBezTo>
                  <a:cubicBezTo>
                    <a:pt x="1066800" y="131016"/>
                    <a:pt x="1051560" y="151018"/>
                    <a:pt x="1026795" y="169116"/>
                  </a:cubicBezTo>
                  <a:cubicBezTo>
                    <a:pt x="1070610" y="154828"/>
                    <a:pt x="1075373" y="174831"/>
                    <a:pt x="1078230" y="207216"/>
                  </a:cubicBezTo>
                  <a:cubicBezTo>
                    <a:pt x="1080135" y="232933"/>
                    <a:pt x="1092518" y="266271"/>
                    <a:pt x="1125855" y="258651"/>
                  </a:cubicBezTo>
                  <a:cubicBezTo>
                    <a:pt x="1155382" y="251983"/>
                    <a:pt x="1168718" y="223408"/>
                    <a:pt x="1161098" y="190071"/>
                  </a:cubicBezTo>
                  <a:cubicBezTo>
                    <a:pt x="1148715" y="137683"/>
                    <a:pt x="1136332" y="85296"/>
                    <a:pt x="1124903" y="32908"/>
                  </a:cubicBezTo>
                  <a:cubicBezTo>
                    <a:pt x="1122998" y="22431"/>
                    <a:pt x="1119188" y="9096"/>
                    <a:pt x="1129665" y="2428"/>
                  </a:cubicBezTo>
                  <a:cubicBezTo>
                    <a:pt x="1140143" y="-4239"/>
                    <a:pt x="1151573" y="4333"/>
                    <a:pt x="1160145" y="10048"/>
                  </a:cubicBezTo>
                  <a:cubicBezTo>
                    <a:pt x="1225868" y="50053"/>
                    <a:pt x="1242060" y="121491"/>
                    <a:pt x="1207770" y="206263"/>
                  </a:cubicBezTo>
                  <a:cubicBezTo>
                    <a:pt x="1163955" y="313896"/>
                    <a:pt x="1091565" y="398668"/>
                    <a:pt x="998220" y="464391"/>
                  </a:cubicBezTo>
                  <a:cubicBezTo>
                    <a:pt x="931545" y="511063"/>
                    <a:pt x="854393" y="504396"/>
                    <a:pt x="778193" y="488203"/>
                  </a:cubicBezTo>
                  <a:cubicBezTo>
                    <a:pt x="742950" y="480583"/>
                    <a:pt x="706755" y="473916"/>
                    <a:pt x="673418" y="458676"/>
                  </a:cubicBezTo>
                  <a:cubicBezTo>
                    <a:pt x="654368" y="450103"/>
                    <a:pt x="633413" y="451056"/>
                    <a:pt x="606743" y="455818"/>
                  </a:cubicBezTo>
                  <a:cubicBezTo>
                    <a:pt x="671513" y="504396"/>
                    <a:pt x="654368" y="575833"/>
                    <a:pt x="672465" y="635841"/>
                  </a:cubicBezTo>
                  <a:cubicBezTo>
                    <a:pt x="681990" y="669178"/>
                    <a:pt x="682943" y="704421"/>
                    <a:pt x="689610" y="738711"/>
                  </a:cubicBezTo>
                  <a:cubicBezTo>
                    <a:pt x="691515" y="752046"/>
                    <a:pt x="687705" y="756808"/>
                    <a:pt x="675322" y="753951"/>
                  </a:cubicBezTo>
                  <a:cubicBezTo>
                    <a:pt x="547688" y="649176"/>
                    <a:pt x="397192" y="591073"/>
                    <a:pt x="240030" y="552973"/>
                  </a:cubicBezTo>
                  <a:cubicBezTo>
                    <a:pt x="181928" y="538686"/>
                    <a:pt x="120967" y="513921"/>
                    <a:pt x="57150" y="52916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B7903BB-161F-49CB-A0CB-8A4032DE1653}"/>
                </a:ext>
              </a:extLst>
            </p:cNvPr>
            <p:cNvSpPr/>
            <p:nvPr/>
          </p:nvSpPr>
          <p:spPr>
            <a:xfrm>
              <a:off x="1334157" y="4242742"/>
              <a:ext cx="408359" cy="611471"/>
            </a:xfrm>
            <a:custGeom>
              <a:avLst/>
              <a:gdLst>
                <a:gd name="connsiteX0" fmla="*/ 398445 w 408359"/>
                <a:gd name="connsiteY0" fmla="*/ 949 h 611471"/>
                <a:gd name="connsiteX1" fmla="*/ 407970 w 408359"/>
                <a:gd name="connsiteY1" fmla="*/ 10474 h 611471"/>
                <a:gd name="connsiteX2" fmla="*/ 315577 w 408359"/>
                <a:gd name="connsiteY2" fmla="*/ 476247 h 611471"/>
                <a:gd name="connsiteX3" fmla="*/ 226042 w 408359"/>
                <a:gd name="connsiteY3" fmla="*/ 584832 h 611471"/>
                <a:gd name="connsiteX4" fmla="*/ 35542 w 408359"/>
                <a:gd name="connsiteY4" fmla="*/ 515299 h 611471"/>
                <a:gd name="connsiteX5" fmla="*/ 300 w 408359"/>
                <a:gd name="connsiteY5" fmla="*/ 234312 h 611471"/>
                <a:gd name="connsiteX6" fmla="*/ 53640 w 408359"/>
                <a:gd name="connsiteY6" fmla="*/ 190497 h 611471"/>
                <a:gd name="connsiteX7" fmla="*/ 293670 w 408359"/>
                <a:gd name="connsiteY7" fmla="*/ 63814 h 611471"/>
                <a:gd name="connsiteX8" fmla="*/ 398445 w 408359"/>
                <a:gd name="connsiteY8" fmla="*/ 949 h 61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359" h="611471">
                  <a:moveTo>
                    <a:pt x="398445" y="949"/>
                  </a:moveTo>
                  <a:cubicBezTo>
                    <a:pt x="408922" y="-2861"/>
                    <a:pt x="408922" y="5712"/>
                    <a:pt x="407970" y="10474"/>
                  </a:cubicBezTo>
                  <a:cubicBezTo>
                    <a:pt x="386062" y="167637"/>
                    <a:pt x="387967" y="328609"/>
                    <a:pt x="315577" y="476247"/>
                  </a:cubicBezTo>
                  <a:cubicBezTo>
                    <a:pt x="293670" y="521015"/>
                    <a:pt x="265095" y="557209"/>
                    <a:pt x="226042" y="584832"/>
                  </a:cubicBezTo>
                  <a:cubicBezTo>
                    <a:pt x="149842" y="640077"/>
                    <a:pt x="62212" y="605787"/>
                    <a:pt x="35542" y="515299"/>
                  </a:cubicBezTo>
                  <a:cubicBezTo>
                    <a:pt x="7920" y="422907"/>
                    <a:pt x="10777" y="328609"/>
                    <a:pt x="300" y="234312"/>
                  </a:cubicBezTo>
                  <a:cubicBezTo>
                    <a:pt x="-3510" y="203832"/>
                    <a:pt x="29827" y="198117"/>
                    <a:pt x="53640" y="190497"/>
                  </a:cubicBezTo>
                  <a:cubicBezTo>
                    <a:pt x="132697" y="147634"/>
                    <a:pt x="214612" y="108582"/>
                    <a:pt x="293670" y="63814"/>
                  </a:cubicBezTo>
                  <a:cubicBezTo>
                    <a:pt x="329865" y="44764"/>
                    <a:pt x="362250" y="20952"/>
                    <a:pt x="398445" y="949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4EBDBB1-164E-45BF-BDA0-38F12B16079F}"/>
                </a:ext>
              </a:extLst>
            </p:cNvPr>
            <p:cNvSpPr/>
            <p:nvPr/>
          </p:nvSpPr>
          <p:spPr>
            <a:xfrm>
              <a:off x="57509" y="4218893"/>
              <a:ext cx="416249" cy="610888"/>
            </a:xfrm>
            <a:custGeom>
              <a:avLst/>
              <a:gdLst>
                <a:gd name="connsiteX0" fmla="*/ 361595 w 416249"/>
                <a:gd name="connsiteY0" fmla="*/ 205773 h 610888"/>
                <a:gd name="connsiteX1" fmla="*/ 410172 w 416249"/>
                <a:gd name="connsiteY1" fmla="*/ 264829 h 610888"/>
                <a:gd name="connsiteX2" fmla="*/ 409220 w 416249"/>
                <a:gd name="connsiteY2" fmla="*/ 496286 h 610888"/>
                <a:gd name="connsiteX3" fmla="*/ 339687 w 416249"/>
                <a:gd name="connsiteY3" fmla="*/ 602013 h 610888"/>
                <a:gd name="connsiteX4" fmla="*/ 188240 w 416249"/>
                <a:gd name="connsiteY4" fmla="*/ 572486 h 610888"/>
                <a:gd name="connsiteX5" fmla="*/ 113945 w 416249"/>
                <a:gd name="connsiteY5" fmla="*/ 458186 h 610888"/>
                <a:gd name="connsiteX6" fmla="*/ 3455 w 416249"/>
                <a:gd name="connsiteY6" fmla="*/ 22894 h 610888"/>
                <a:gd name="connsiteX7" fmla="*/ 16790 w 416249"/>
                <a:gd name="connsiteY7" fmla="*/ 986 h 610888"/>
                <a:gd name="connsiteX8" fmla="*/ 338735 w 416249"/>
                <a:gd name="connsiteY8" fmla="*/ 189581 h 610888"/>
                <a:gd name="connsiteX9" fmla="*/ 361595 w 416249"/>
                <a:gd name="connsiteY9" fmla="*/ 205773 h 61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249" h="610888">
                  <a:moveTo>
                    <a:pt x="361595" y="205773"/>
                  </a:moveTo>
                  <a:cubicBezTo>
                    <a:pt x="399695" y="207679"/>
                    <a:pt x="410172" y="226729"/>
                    <a:pt x="410172" y="264829"/>
                  </a:cubicBezTo>
                  <a:cubicBezTo>
                    <a:pt x="410172" y="341981"/>
                    <a:pt x="424460" y="419133"/>
                    <a:pt x="409220" y="496286"/>
                  </a:cubicBezTo>
                  <a:cubicBezTo>
                    <a:pt x="399695" y="542006"/>
                    <a:pt x="386360" y="587726"/>
                    <a:pt x="339687" y="602013"/>
                  </a:cubicBezTo>
                  <a:cubicBezTo>
                    <a:pt x="287300" y="618206"/>
                    <a:pt x="233007" y="614396"/>
                    <a:pt x="188240" y="572486"/>
                  </a:cubicBezTo>
                  <a:cubicBezTo>
                    <a:pt x="153950" y="540101"/>
                    <a:pt x="129185" y="501048"/>
                    <a:pt x="113945" y="458186"/>
                  </a:cubicBezTo>
                  <a:cubicBezTo>
                    <a:pt x="64415" y="316263"/>
                    <a:pt x="33935" y="169579"/>
                    <a:pt x="3455" y="22894"/>
                  </a:cubicBezTo>
                  <a:cubicBezTo>
                    <a:pt x="597" y="9558"/>
                    <a:pt x="-7023" y="-3777"/>
                    <a:pt x="16790" y="986"/>
                  </a:cubicBezTo>
                  <a:cubicBezTo>
                    <a:pt x="117755" y="74329"/>
                    <a:pt x="231102" y="125763"/>
                    <a:pt x="338735" y="189581"/>
                  </a:cubicBezTo>
                  <a:cubicBezTo>
                    <a:pt x="348260" y="193391"/>
                    <a:pt x="354927" y="199106"/>
                    <a:pt x="361595" y="205773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3DF34637-59B3-42B2-B3BE-4F1D10BEF6A4}"/>
                </a:ext>
              </a:extLst>
            </p:cNvPr>
            <p:cNvSpPr/>
            <p:nvPr/>
          </p:nvSpPr>
          <p:spPr>
            <a:xfrm>
              <a:off x="363145" y="1520753"/>
              <a:ext cx="255984" cy="267304"/>
            </a:xfrm>
            <a:custGeom>
              <a:avLst/>
              <a:gdLst>
                <a:gd name="connsiteX0" fmla="*/ 255984 w 255984"/>
                <a:gd name="connsiteY0" fmla="*/ 162618 h 267304"/>
                <a:gd name="connsiteX1" fmla="*/ 159782 w 255984"/>
                <a:gd name="connsiteY1" fmla="*/ 218816 h 267304"/>
                <a:gd name="connsiteX2" fmla="*/ 99774 w 255984"/>
                <a:gd name="connsiteY2" fmla="*/ 250248 h 267304"/>
                <a:gd name="connsiteX3" fmla="*/ 8334 w 255984"/>
                <a:gd name="connsiteY3" fmla="*/ 227388 h 267304"/>
                <a:gd name="connsiteX4" fmla="*/ 7382 w 255984"/>
                <a:gd name="connsiteY4" fmla="*/ 148331 h 267304"/>
                <a:gd name="connsiteX5" fmla="*/ 85487 w 255984"/>
                <a:gd name="connsiteY5" fmla="*/ 26411 h 267304"/>
                <a:gd name="connsiteX6" fmla="*/ 216932 w 255984"/>
                <a:gd name="connsiteY6" fmla="*/ 59748 h 267304"/>
                <a:gd name="connsiteX7" fmla="*/ 236934 w 255984"/>
                <a:gd name="connsiteY7" fmla="*/ 142616 h 267304"/>
                <a:gd name="connsiteX8" fmla="*/ 255984 w 255984"/>
                <a:gd name="connsiteY8" fmla="*/ 162618 h 2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84" h="267304">
                  <a:moveTo>
                    <a:pt x="255984" y="162618"/>
                  </a:moveTo>
                  <a:cubicBezTo>
                    <a:pt x="223599" y="181668"/>
                    <a:pt x="192167" y="199766"/>
                    <a:pt x="159782" y="218816"/>
                  </a:cubicBezTo>
                  <a:cubicBezTo>
                    <a:pt x="127397" y="204528"/>
                    <a:pt x="117872" y="237866"/>
                    <a:pt x="99774" y="250248"/>
                  </a:cubicBezTo>
                  <a:cubicBezTo>
                    <a:pt x="59769" y="277871"/>
                    <a:pt x="28337" y="273108"/>
                    <a:pt x="8334" y="227388"/>
                  </a:cubicBezTo>
                  <a:cubicBezTo>
                    <a:pt x="-3096" y="201671"/>
                    <a:pt x="-2143" y="175953"/>
                    <a:pt x="7382" y="148331"/>
                  </a:cubicBezTo>
                  <a:cubicBezTo>
                    <a:pt x="22622" y="100706"/>
                    <a:pt x="49292" y="58796"/>
                    <a:pt x="85487" y="26411"/>
                  </a:cubicBezTo>
                  <a:cubicBezTo>
                    <a:pt x="135969" y="-19309"/>
                    <a:pt x="192167" y="-4069"/>
                    <a:pt x="216932" y="59748"/>
                  </a:cubicBezTo>
                  <a:cubicBezTo>
                    <a:pt x="226457" y="86418"/>
                    <a:pt x="232172" y="114041"/>
                    <a:pt x="236934" y="142616"/>
                  </a:cubicBezTo>
                  <a:cubicBezTo>
                    <a:pt x="237887" y="154998"/>
                    <a:pt x="242649" y="160713"/>
                    <a:pt x="255984" y="162618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0835E356-C008-4217-BC68-E20E5F944BCC}"/>
                </a:ext>
              </a:extLst>
            </p:cNvPr>
            <p:cNvSpPr/>
            <p:nvPr/>
          </p:nvSpPr>
          <p:spPr>
            <a:xfrm>
              <a:off x="1278245" y="1508122"/>
              <a:ext cx="224804" cy="277298"/>
            </a:xfrm>
            <a:custGeom>
              <a:avLst/>
              <a:gdLst>
                <a:gd name="connsiteX0" fmla="*/ 224804 w 224804"/>
                <a:gd name="connsiteY0" fmla="*/ 197157 h 277298"/>
                <a:gd name="connsiteX1" fmla="*/ 176227 w 224804"/>
                <a:gd name="connsiteY1" fmla="*/ 269547 h 277298"/>
                <a:gd name="connsiteX2" fmla="*/ 113362 w 224804"/>
                <a:gd name="connsiteY2" fmla="*/ 255259 h 277298"/>
                <a:gd name="connsiteX3" fmla="*/ 17159 w 224804"/>
                <a:gd name="connsiteY3" fmla="*/ 187632 h 277298"/>
                <a:gd name="connsiteX4" fmla="*/ 3824 w 224804"/>
                <a:gd name="connsiteY4" fmla="*/ 174297 h 277298"/>
                <a:gd name="connsiteX5" fmla="*/ 42877 w 224804"/>
                <a:gd name="connsiteY5" fmla="*/ 10467 h 277298"/>
                <a:gd name="connsiteX6" fmla="*/ 97169 w 224804"/>
                <a:gd name="connsiteY6" fmla="*/ 4752 h 277298"/>
                <a:gd name="connsiteX7" fmla="*/ 224804 w 224804"/>
                <a:gd name="connsiteY7" fmla="*/ 197157 h 27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804" h="277298">
                  <a:moveTo>
                    <a:pt x="224804" y="197157"/>
                  </a:moveTo>
                  <a:cubicBezTo>
                    <a:pt x="220042" y="226684"/>
                    <a:pt x="204802" y="250497"/>
                    <a:pt x="176227" y="269547"/>
                  </a:cubicBezTo>
                  <a:cubicBezTo>
                    <a:pt x="146699" y="289549"/>
                    <a:pt x="132412" y="265737"/>
                    <a:pt x="113362" y="255259"/>
                  </a:cubicBezTo>
                  <a:cubicBezTo>
                    <a:pt x="80024" y="235257"/>
                    <a:pt x="53354" y="204777"/>
                    <a:pt x="17159" y="187632"/>
                  </a:cubicBezTo>
                  <a:cubicBezTo>
                    <a:pt x="11444" y="184774"/>
                    <a:pt x="6682" y="180012"/>
                    <a:pt x="3824" y="174297"/>
                  </a:cubicBezTo>
                  <a:cubicBezTo>
                    <a:pt x="-10463" y="146674"/>
                    <a:pt x="18112" y="29517"/>
                    <a:pt x="42877" y="10467"/>
                  </a:cubicBezTo>
                  <a:cubicBezTo>
                    <a:pt x="60022" y="-2868"/>
                    <a:pt x="79072" y="-1916"/>
                    <a:pt x="97169" y="4752"/>
                  </a:cubicBezTo>
                  <a:cubicBezTo>
                    <a:pt x="153367" y="26659"/>
                    <a:pt x="224804" y="132387"/>
                    <a:pt x="224804" y="197157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8699F0C-BAA2-466F-A98B-A03EACDC8A31}"/>
                </a:ext>
              </a:extLst>
            </p:cNvPr>
            <p:cNvSpPr/>
            <p:nvPr/>
          </p:nvSpPr>
          <p:spPr>
            <a:xfrm>
              <a:off x="2161156" y="2148191"/>
              <a:ext cx="142816" cy="372977"/>
            </a:xfrm>
            <a:custGeom>
              <a:avLst/>
              <a:gdLst>
                <a:gd name="connsiteX0" fmla="*/ 26741 w 142816"/>
                <a:gd name="connsiteY0" fmla="*/ 29527 h 372977"/>
                <a:gd name="connsiteX1" fmla="*/ 34361 w 142816"/>
                <a:gd name="connsiteY1" fmla="*/ 11430 h 372977"/>
                <a:gd name="connsiteX2" fmla="*/ 49601 w 142816"/>
                <a:gd name="connsiteY2" fmla="*/ 47625 h 372977"/>
                <a:gd name="connsiteX3" fmla="*/ 79128 w 142816"/>
                <a:gd name="connsiteY3" fmla="*/ 142875 h 372977"/>
                <a:gd name="connsiteX4" fmla="*/ 81986 w 142816"/>
                <a:gd name="connsiteY4" fmla="*/ 141923 h 372977"/>
                <a:gd name="connsiteX5" fmla="*/ 77223 w 142816"/>
                <a:gd name="connsiteY5" fmla="*/ 141923 h 372977"/>
                <a:gd name="connsiteX6" fmla="*/ 57221 w 142816"/>
                <a:gd name="connsiteY6" fmla="*/ 37148 h 372977"/>
                <a:gd name="connsiteX7" fmla="*/ 64841 w 142816"/>
                <a:gd name="connsiteY7" fmla="*/ 952 h 372977"/>
                <a:gd name="connsiteX8" fmla="*/ 99131 w 142816"/>
                <a:gd name="connsiteY8" fmla="*/ 112395 h 372977"/>
                <a:gd name="connsiteX9" fmla="*/ 82938 w 142816"/>
                <a:gd name="connsiteY9" fmla="*/ 0 h 372977"/>
                <a:gd name="connsiteX10" fmla="*/ 120086 w 142816"/>
                <a:gd name="connsiteY10" fmla="*/ 189548 h 372977"/>
                <a:gd name="connsiteX11" fmla="*/ 121038 w 142816"/>
                <a:gd name="connsiteY11" fmla="*/ 280035 h 372977"/>
                <a:gd name="connsiteX12" fmla="*/ 141993 w 142816"/>
                <a:gd name="connsiteY12" fmla="*/ 360998 h 372977"/>
                <a:gd name="connsiteX13" fmla="*/ 130563 w 142816"/>
                <a:gd name="connsiteY13" fmla="*/ 372428 h 372977"/>
                <a:gd name="connsiteX14" fmla="*/ 91511 w 142816"/>
                <a:gd name="connsiteY14" fmla="*/ 341948 h 372977"/>
                <a:gd name="connsiteX15" fmla="*/ 88653 w 142816"/>
                <a:gd name="connsiteY15" fmla="*/ 280988 h 372977"/>
                <a:gd name="connsiteX16" fmla="*/ 51506 w 142816"/>
                <a:gd name="connsiteY16" fmla="*/ 201930 h 372977"/>
                <a:gd name="connsiteX17" fmla="*/ 8643 w 142816"/>
                <a:gd name="connsiteY17" fmla="*/ 112395 h 372977"/>
                <a:gd name="connsiteX18" fmla="*/ 1023 w 142816"/>
                <a:gd name="connsiteY18" fmla="*/ 32385 h 372977"/>
                <a:gd name="connsiteX19" fmla="*/ 8643 w 142816"/>
                <a:gd name="connsiteY19" fmla="*/ 14288 h 372977"/>
                <a:gd name="connsiteX20" fmla="*/ 20073 w 142816"/>
                <a:gd name="connsiteY20" fmla="*/ 27623 h 372977"/>
                <a:gd name="connsiteX21" fmla="*/ 32456 w 142816"/>
                <a:gd name="connsiteY21" fmla="*/ 88582 h 372977"/>
                <a:gd name="connsiteX22" fmla="*/ 43886 w 142816"/>
                <a:gd name="connsiteY22" fmla="*/ 137160 h 372977"/>
                <a:gd name="connsiteX23" fmla="*/ 32456 w 142816"/>
                <a:gd name="connsiteY23" fmla="*/ 88582 h 372977"/>
                <a:gd name="connsiteX24" fmla="*/ 26741 w 142816"/>
                <a:gd name="connsiteY24" fmla="*/ 29527 h 37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816" h="372977">
                  <a:moveTo>
                    <a:pt x="26741" y="29527"/>
                  </a:moveTo>
                  <a:cubicBezTo>
                    <a:pt x="29598" y="23813"/>
                    <a:pt x="24836" y="9525"/>
                    <a:pt x="34361" y="11430"/>
                  </a:cubicBezTo>
                  <a:cubicBezTo>
                    <a:pt x="50553" y="16192"/>
                    <a:pt x="45791" y="35242"/>
                    <a:pt x="49601" y="47625"/>
                  </a:cubicBezTo>
                  <a:cubicBezTo>
                    <a:pt x="69603" y="76200"/>
                    <a:pt x="62936" y="113348"/>
                    <a:pt x="79128" y="142875"/>
                  </a:cubicBezTo>
                  <a:cubicBezTo>
                    <a:pt x="82938" y="147638"/>
                    <a:pt x="86748" y="137160"/>
                    <a:pt x="81986" y="141923"/>
                  </a:cubicBezTo>
                  <a:cubicBezTo>
                    <a:pt x="80081" y="143827"/>
                    <a:pt x="78176" y="143827"/>
                    <a:pt x="77223" y="141923"/>
                  </a:cubicBezTo>
                  <a:cubicBezTo>
                    <a:pt x="64841" y="108585"/>
                    <a:pt x="60078" y="73342"/>
                    <a:pt x="57221" y="37148"/>
                  </a:cubicBezTo>
                  <a:cubicBezTo>
                    <a:pt x="61031" y="25717"/>
                    <a:pt x="45791" y="9525"/>
                    <a:pt x="64841" y="952"/>
                  </a:cubicBezTo>
                  <a:cubicBezTo>
                    <a:pt x="90558" y="33338"/>
                    <a:pt x="85796" y="75248"/>
                    <a:pt x="99131" y="112395"/>
                  </a:cubicBezTo>
                  <a:cubicBezTo>
                    <a:pt x="95321" y="74295"/>
                    <a:pt x="72461" y="40005"/>
                    <a:pt x="82938" y="0"/>
                  </a:cubicBezTo>
                  <a:cubicBezTo>
                    <a:pt x="121991" y="41910"/>
                    <a:pt x="142946" y="141923"/>
                    <a:pt x="120086" y="189548"/>
                  </a:cubicBezTo>
                  <a:cubicBezTo>
                    <a:pt x="105798" y="220027"/>
                    <a:pt x="108656" y="249555"/>
                    <a:pt x="121038" y="280035"/>
                  </a:cubicBezTo>
                  <a:cubicBezTo>
                    <a:pt x="130563" y="306705"/>
                    <a:pt x="143898" y="331470"/>
                    <a:pt x="141993" y="360998"/>
                  </a:cubicBezTo>
                  <a:cubicBezTo>
                    <a:pt x="144851" y="371475"/>
                    <a:pt x="140088" y="374332"/>
                    <a:pt x="130563" y="372428"/>
                  </a:cubicBezTo>
                  <a:cubicBezTo>
                    <a:pt x="108656" y="373380"/>
                    <a:pt x="92463" y="373380"/>
                    <a:pt x="91511" y="341948"/>
                  </a:cubicBezTo>
                  <a:cubicBezTo>
                    <a:pt x="90558" y="321945"/>
                    <a:pt x="88653" y="300990"/>
                    <a:pt x="88653" y="280988"/>
                  </a:cubicBezTo>
                  <a:cubicBezTo>
                    <a:pt x="88653" y="248602"/>
                    <a:pt x="79128" y="220027"/>
                    <a:pt x="51506" y="201930"/>
                  </a:cubicBezTo>
                  <a:cubicBezTo>
                    <a:pt x="19121" y="180023"/>
                    <a:pt x="8643" y="150495"/>
                    <a:pt x="8643" y="112395"/>
                  </a:cubicBezTo>
                  <a:cubicBezTo>
                    <a:pt x="8643" y="85725"/>
                    <a:pt x="3881" y="59055"/>
                    <a:pt x="1023" y="32385"/>
                  </a:cubicBezTo>
                  <a:cubicBezTo>
                    <a:pt x="71" y="24765"/>
                    <a:pt x="-2787" y="15240"/>
                    <a:pt x="8643" y="14288"/>
                  </a:cubicBezTo>
                  <a:cubicBezTo>
                    <a:pt x="12453" y="14288"/>
                    <a:pt x="16263" y="22860"/>
                    <a:pt x="20073" y="27623"/>
                  </a:cubicBezTo>
                  <a:cubicBezTo>
                    <a:pt x="25788" y="47625"/>
                    <a:pt x="36266" y="66675"/>
                    <a:pt x="32456" y="88582"/>
                  </a:cubicBezTo>
                  <a:cubicBezTo>
                    <a:pt x="35313" y="100965"/>
                    <a:pt x="37218" y="114300"/>
                    <a:pt x="43886" y="137160"/>
                  </a:cubicBezTo>
                  <a:cubicBezTo>
                    <a:pt x="38171" y="115252"/>
                    <a:pt x="36266" y="101917"/>
                    <a:pt x="32456" y="88582"/>
                  </a:cubicBezTo>
                  <a:cubicBezTo>
                    <a:pt x="40076" y="69532"/>
                    <a:pt x="21026" y="50482"/>
                    <a:pt x="26741" y="29527"/>
                  </a:cubicBezTo>
                  <a:close/>
                </a:path>
              </a:pathLst>
            </a:custGeom>
            <a:solidFill>
              <a:srgbClr val="F4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C202070E-205C-495A-B8CA-3D5B92FA9635}"/>
                </a:ext>
              </a:extLst>
            </p:cNvPr>
            <p:cNvSpPr/>
            <p:nvPr/>
          </p:nvSpPr>
          <p:spPr>
            <a:xfrm>
              <a:off x="-418817" y="2166008"/>
              <a:ext cx="162006" cy="386042"/>
            </a:xfrm>
            <a:custGeom>
              <a:avLst/>
              <a:gdLst>
                <a:gd name="connsiteX0" fmla="*/ 104497 w 162006"/>
                <a:gd name="connsiteY0" fmla="*/ 42190 h 386042"/>
                <a:gd name="connsiteX1" fmla="*/ 142597 w 162006"/>
                <a:gd name="connsiteY1" fmla="*/ 3138 h 386042"/>
                <a:gd name="connsiteX2" fmla="*/ 154979 w 162006"/>
                <a:gd name="connsiteY2" fmla="*/ 23140 h 386042"/>
                <a:gd name="connsiteX3" fmla="*/ 33059 w 162006"/>
                <a:gd name="connsiteY3" fmla="*/ 386043 h 386042"/>
                <a:gd name="connsiteX4" fmla="*/ 10199 w 162006"/>
                <a:gd name="connsiteY4" fmla="*/ 327940 h 386042"/>
                <a:gd name="connsiteX5" fmla="*/ 14009 w 162006"/>
                <a:gd name="connsiteY5" fmla="*/ 314605 h 386042"/>
                <a:gd name="connsiteX6" fmla="*/ 104497 w 162006"/>
                <a:gd name="connsiteY6" fmla="*/ 42190 h 38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06" h="386042">
                  <a:moveTo>
                    <a:pt x="104497" y="42190"/>
                  </a:moveTo>
                  <a:cubicBezTo>
                    <a:pt x="116879" y="28855"/>
                    <a:pt x="129262" y="15520"/>
                    <a:pt x="142597" y="3138"/>
                  </a:cubicBezTo>
                  <a:cubicBezTo>
                    <a:pt x="173077" y="-7340"/>
                    <a:pt x="159742" y="10758"/>
                    <a:pt x="154979" y="23140"/>
                  </a:cubicBezTo>
                  <a:cubicBezTo>
                    <a:pt x="114974" y="143155"/>
                    <a:pt x="74017" y="264123"/>
                    <a:pt x="33059" y="386043"/>
                  </a:cubicBezTo>
                  <a:cubicBezTo>
                    <a:pt x="6389" y="372708"/>
                    <a:pt x="-12661" y="359373"/>
                    <a:pt x="10199" y="327940"/>
                  </a:cubicBezTo>
                  <a:cubicBezTo>
                    <a:pt x="13057" y="324130"/>
                    <a:pt x="15914" y="318415"/>
                    <a:pt x="14009" y="314605"/>
                  </a:cubicBezTo>
                  <a:cubicBezTo>
                    <a:pt x="-21233" y="201258"/>
                    <a:pt x="65444" y="129820"/>
                    <a:pt x="104497" y="4219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64388357-A13F-40E3-A467-35C33A258CD5}"/>
                </a:ext>
              </a:extLst>
            </p:cNvPr>
            <p:cNvSpPr/>
            <p:nvPr/>
          </p:nvSpPr>
          <p:spPr>
            <a:xfrm>
              <a:off x="-133345" y="2999668"/>
              <a:ext cx="685800" cy="243897"/>
            </a:xfrm>
            <a:custGeom>
              <a:avLst/>
              <a:gdLst>
                <a:gd name="connsiteX0" fmla="*/ 0 w 685800"/>
                <a:gd name="connsiteY0" fmla="*/ 224848 h 243897"/>
                <a:gd name="connsiteX1" fmla="*/ 220027 w 685800"/>
                <a:gd name="connsiteY1" fmla="*/ 117215 h 243897"/>
                <a:gd name="connsiteX2" fmla="*/ 549593 w 685800"/>
                <a:gd name="connsiteY2" fmla="*/ 17203 h 243897"/>
                <a:gd name="connsiteX3" fmla="*/ 646748 w 685800"/>
                <a:gd name="connsiteY3" fmla="*/ 58 h 243897"/>
                <a:gd name="connsiteX4" fmla="*/ 685800 w 685800"/>
                <a:gd name="connsiteY4" fmla="*/ 16250 h 243897"/>
                <a:gd name="connsiteX5" fmla="*/ 187643 w 685800"/>
                <a:gd name="connsiteY5" fmla="*/ 148648 h 243897"/>
                <a:gd name="connsiteX6" fmla="*/ 8573 w 685800"/>
                <a:gd name="connsiteY6" fmla="*/ 243898 h 243897"/>
                <a:gd name="connsiteX7" fmla="*/ 0 w 685800"/>
                <a:gd name="connsiteY7" fmla="*/ 224848 h 24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243897">
                  <a:moveTo>
                    <a:pt x="0" y="224848"/>
                  </a:moveTo>
                  <a:cubicBezTo>
                    <a:pt x="70485" y="182938"/>
                    <a:pt x="145733" y="150553"/>
                    <a:pt x="220027" y="117215"/>
                  </a:cubicBezTo>
                  <a:cubicBezTo>
                    <a:pt x="325755" y="69590"/>
                    <a:pt x="436245" y="38158"/>
                    <a:pt x="549593" y="17203"/>
                  </a:cubicBezTo>
                  <a:cubicBezTo>
                    <a:pt x="581978" y="11488"/>
                    <a:pt x="612458" y="-895"/>
                    <a:pt x="646748" y="58"/>
                  </a:cubicBezTo>
                  <a:cubicBezTo>
                    <a:pt x="663893" y="58"/>
                    <a:pt x="678180" y="-1847"/>
                    <a:pt x="685800" y="16250"/>
                  </a:cubicBezTo>
                  <a:cubicBezTo>
                    <a:pt x="515303" y="43873"/>
                    <a:pt x="347663" y="78163"/>
                    <a:pt x="187643" y="148648"/>
                  </a:cubicBezTo>
                  <a:cubicBezTo>
                    <a:pt x="125730" y="176270"/>
                    <a:pt x="69533" y="215323"/>
                    <a:pt x="8573" y="243898"/>
                  </a:cubicBezTo>
                  <a:cubicBezTo>
                    <a:pt x="5715" y="238183"/>
                    <a:pt x="2858" y="231515"/>
                    <a:pt x="0" y="224848"/>
                  </a:cubicBezTo>
                  <a:close/>
                </a:path>
              </a:pathLst>
            </a:custGeom>
            <a:solidFill>
              <a:srgbClr val="2F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FEB88EA1-183E-4C15-BE05-AA3DCD918F5F}"/>
                </a:ext>
              </a:extLst>
            </p:cNvPr>
            <p:cNvSpPr/>
            <p:nvPr/>
          </p:nvSpPr>
          <p:spPr>
            <a:xfrm>
              <a:off x="1256352" y="2995393"/>
              <a:ext cx="620077" cy="259603"/>
            </a:xfrm>
            <a:custGeom>
              <a:avLst/>
              <a:gdLst>
                <a:gd name="connsiteX0" fmla="*/ 0 w 620077"/>
                <a:gd name="connsiteY0" fmla="*/ 20526 h 259603"/>
                <a:gd name="connsiteX1" fmla="*/ 66675 w 620077"/>
                <a:gd name="connsiteY1" fmla="*/ 9096 h 259603"/>
                <a:gd name="connsiteX2" fmla="*/ 452438 w 620077"/>
                <a:gd name="connsiteY2" fmla="*/ 129111 h 259603"/>
                <a:gd name="connsiteX3" fmla="*/ 620078 w 620077"/>
                <a:gd name="connsiteY3" fmla="*/ 245316 h 259603"/>
                <a:gd name="connsiteX4" fmla="*/ 619125 w 620077"/>
                <a:gd name="connsiteY4" fmla="*/ 259603 h 259603"/>
                <a:gd name="connsiteX5" fmla="*/ 51435 w 620077"/>
                <a:gd name="connsiteY5" fmla="*/ 30051 h 259603"/>
                <a:gd name="connsiteX6" fmla="*/ 0 w 620077"/>
                <a:gd name="connsiteY6" fmla="*/ 20526 h 2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77" h="259603">
                  <a:moveTo>
                    <a:pt x="0" y="20526"/>
                  </a:moveTo>
                  <a:cubicBezTo>
                    <a:pt x="16192" y="-14717"/>
                    <a:pt x="47625" y="5286"/>
                    <a:pt x="66675" y="9096"/>
                  </a:cubicBezTo>
                  <a:cubicBezTo>
                    <a:pt x="198120" y="37671"/>
                    <a:pt x="331470" y="66246"/>
                    <a:pt x="452438" y="129111"/>
                  </a:cubicBezTo>
                  <a:cubicBezTo>
                    <a:pt x="512445" y="160543"/>
                    <a:pt x="578168" y="187213"/>
                    <a:pt x="620078" y="245316"/>
                  </a:cubicBezTo>
                  <a:cubicBezTo>
                    <a:pt x="620078" y="250078"/>
                    <a:pt x="620078" y="254841"/>
                    <a:pt x="619125" y="259603"/>
                  </a:cubicBezTo>
                  <a:cubicBezTo>
                    <a:pt x="455295" y="119586"/>
                    <a:pt x="258128" y="64341"/>
                    <a:pt x="51435" y="30051"/>
                  </a:cubicBezTo>
                  <a:cubicBezTo>
                    <a:pt x="34290" y="27193"/>
                    <a:pt x="17145" y="23383"/>
                    <a:pt x="0" y="20526"/>
                  </a:cubicBezTo>
                  <a:close/>
                </a:path>
              </a:pathLst>
            </a:custGeom>
            <a:solidFill>
              <a:srgbClr val="2D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DD197CBD-BAFE-43E9-95EB-8C3A9698810D}"/>
                </a:ext>
              </a:extLst>
            </p:cNvPr>
            <p:cNvSpPr/>
            <p:nvPr/>
          </p:nvSpPr>
          <p:spPr>
            <a:xfrm>
              <a:off x="-31428" y="2260586"/>
              <a:ext cx="123234" cy="198120"/>
            </a:xfrm>
            <a:custGeom>
              <a:avLst/>
              <a:gdLst>
                <a:gd name="connsiteX0" fmla="*/ 43815 w 123234"/>
                <a:gd name="connsiteY0" fmla="*/ 198120 h 198120"/>
                <a:gd name="connsiteX1" fmla="*/ 0 w 123234"/>
                <a:gd name="connsiteY1" fmla="*/ 0 h 198120"/>
                <a:gd name="connsiteX2" fmla="*/ 118110 w 123234"/>
                <a:gd name="connsiteY2" fmla="*/ 139065 h 198120"/>
                <a:gd name="connsiteX3" fmla="*/ 105728 w 123234"/>
                <a:gd name="connsiteY3" fmla="*/ 166688 h 198120"/>
                <a:gd name="connsiteX4" fmla="*/ 43815 w 123234"/>
                <a:gd name="connsiteY4" fmla="*/ 19812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4" h="198120">
                  <a:moveTo>
                    <a:pt x="43815" y="198120"/>
                  </a:moveTo>
                  <a:cubicBezTo>
                    <a:pt x="21907" y="137160"/>
                    <a:pt x="6668" y="74295"/>
                    <a:pt x="0" y="0"/>
                  </a:cubicBezTo>
                  <a:cubicBezTo>
                    <a:pt x="50482" y="44768"/>
                    <a:pt x="97155" y="79058"/>
                    <a:pt x="118110" y="139065"/>
                  </a:cubicBezTo>
                  <a:cubicBezTo>
                    <a:pt x="124778" y="156210"/>
                    <a:pt x="128588" y="160973"/>
                    <a:pt x="105728" y="166688"/>
                  </a:cubicBezTo>
                  <a:cubicBezTo>
                    <a:pt x="84772" y="171450"/>
                    <a:pt x="64770" y="186690"/>
                    <a:pt x="43815" y="198120"/>
                  </a:cubicBezTo>
                  <a:close/>
                </a:path>
              </a:pathLst>
            </a:custGeom>
            <a:solidFill>
              <a:srgbClr val="FBFB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DDC5EC53-E262-419E-8C6B-6CFD6ED3CA5B}"/>
                </a:ext>
              </a:extLst>
            </p:cNvPr>
            <p:cNvSpPr/>
            <p:nvPr/>
          </p:nvSpPr>
          <p:spPr>
            <a:xfrm>
              <a:off x="1378272" y="4232261"/>
              <a:ext cx="354329" cy="200977"/>
            </a:xfrm>
            <a:custGeom>
              <a:avLst/>
              <a:gdLst>
                <a:gd name="connsiteX0" fmla="*/ 354330 w 354329"/>
                <a:gd name="connsiteY0" fmla="*/ 11430 h 200977"/>
                <a:gd name="connsiteX1" fmla="*/ 226695 w 354329"/>
                <a:gd name="connsiteY1" fmla="*/ 97155 h 200977"/>
                <a:gd name="connsiteX2" fmla="*/ 11430 w 354329"/>
                <a:gd name="connsiteY2" fmla="*/ 200977 h 200977"/>
                <a:gd name="connsiteX3" fmla="*/ 0 w 354329"/>
                <a:gd name="connsiteY3" fmla="*/ 190500 h 200977"/>
                <a:gd name="connsiteX4" fmla="*/ 344805 w 354329"/>
                <a:gd name="connsiteY4" fmla="*/ 0 h 200977"/>
                <a:gd name="connsiteX5" fmla="*/ 354330 w 354329"/>
                <a:gd name="connsiteY5" fmla="*/ 11430 h 20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29" h="200977">
                  <a:moveTo>
                    <a:pt x="354330" y="11430"/>
                  </a:moveTo>
                  <a:cubicBezTo>
                    <a:pt x="321945" y="56197"/>
                    <a:pt x="270510" y="72390"/>
                    <a:pt x="226695" y="97155"/>
                  </a:cubicBezTo>
                  <a:cubicBezTo>
                    <a:pt x="157163" y="137160"/>
                    <a:pt x="89535" y="180022"/>
                    <a:pt x="11430" y="200977"/>
                  </a:cubicBezTo>
                  <a:cubicBezTo>
                    <a:pt x="7620" y="197167"/>
                    <a:pt x="3810" y="194310"/>
                    <a:pt x="0" y="190500"/>
                  </a:cubicBezTo>
                  <a:cubicBezTo>
                    <a:pt x="120015" y="136207"/>
                    <a:pt x="239077" y="80010"/>
                    <a:pt x="344805" y="0"/>
                  </a:cubicBezTo>
                  <a:cubicBezTo>
                    <a:pt x="347663" y="4763"/>
                    <a:pt x="350520" y="8572"/>
                    <a:pt x="354330" y="11430"/>
                  </a:cubicBezTo>
                  <a:close/>
                </a:path>
              </a:pathLst>
            </a:custGeom>
            <a:solidFill>
              <a:srgbClr val="26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1C5B543A-E2F1-42C0-B62D-7FB71FAEF770}"/>
                </a:ext>
              </a:extLst>
            </p:cNvPr>
            <p:cNvSpPr/>
            <p:nvPr/>
          </p:nvSpPr>
          <p:spPr>
            <a:xfrm>
              <a:off x="75252" y="4204638"/>
              <a:ext cx="343852" cy="220027"/>
            </a:xfrm>
            <a:custGeom>
              <a:avLst/>
              <a:gdLst>
                <a:gd name="connsiteX0" fmla="*/ 343853 w 343852"/>
                <a:gd name="connsiteY0" fmla="*/ 220028 h 220027"/>
                <a:gd name="connsiteX1" fmla="*/ 220027 w 343852"/>
                <a:gd name="connsiteY1" fmla="*/ 155258 h 220027"/>
                <a:gd name="connsiteX2" fmla="*/ 60008 w 343852"/>
                <a:gd name="connsiteY2" fmla="*/ 66675 h 220027"/>
                <a:gd name="connsiteX3" fmla="*/ 0 w 343852"/>
                <a:gd name="connsiteY3" fmla="*/ 14288 h 220027"/>
                <a:gd name="connsiteX4" fmla="*/ 952 w 343852"/>
                <a:gd name="connsiteY4" fmla="*/ 0 h 220027"/>
                <a:gd name="connsiteX5" fmla="*/ 306705 w 343852"/>
                <a:gd name="connsiteY5" fmla="*/ 183833 h 220027"/>
                <a:gd name="connsiteX6" fmla="*/ 342900 w 343852"/>
                <a:gd name="connsiteY6" fmla="*/ 211455 h 220027"/>
                <a:gd name="connsiteX7" fmla="*/ 343853 w 343852"/>
                <a:gd name="connsiteY7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2" h="220027">
                  <a:moveTo>
                    <a:pt x="343853" y="220028"/>
                  </a:moveTo>
                  <a:cubicBezTo>
                    <a:pt x="299085" y="204788"/>
                    <a:pt x="260985" y="178118"/>
                    <a:pt x="220027" y="155258"/>
                  </a:cubicBezTo>
                  <a:cubicBezTo>
                    <a:pt x="166688" y="125730"/>
                    <a:pt x="114300" y="95250"/>
                    <a:pt x="60008" y="66675"/>
                  </a:cubicBezTo>
                  <a:cubicBezTo>
                    <a:pt x="36195" y="53340"/>
                    <a:pt x="16192" y="37148"/>
                    <a:pt x="0" y="14288"/>
                  </a:cubicBezTo>
                  <a:cubicBezTo>
                    <a:pt x="0" y="9525"/>
                    <a:pt x="952" y="4763"/>
                    <a:pt x="952" y="0"/>
                  </a:cubicBezTo>
                  <a:cubicBezTo>
                    <a:pt x="93345" y="77153"/>
                    <a:pt x="205740" y="121920"/>
                    <a:pt x="306705" y="183833"/>
                  </a:cubicBezTo>
                  <a:cubicBezTo>
                    <a:pt x="320040" y="191453"/>
                    <a:pt x="337185" y="194310"/>
                    <a:pt x="342900" y="211455"/>
                  </a:cubicBezTo>
                  <a:cubicBezTo>
                    <a:pt x="343853" y="214313"/>
                    <a:pt x="343853" y="217170"/>
                    <a:pt x="343853" y="220028"/>
                  </a:cubicBezTo>
                  <a:close/>
                </a:path>
              </a:pathLst>
            </a:custGeom>
            <a:solidFill>
              <a:srgbClr val="2320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A116A464-4979-42A2-9495-8A47396E97CF}"/>
                </a:ext>
              </a:extLst>
            </p:cNvPr>
            <p:cNvSpPr/>
            <p:nvPr/>
          </p:nvSpPr>
          <p:spPr>
            <a:xfrm>
              <a:off x="2285168" y="2573594"/>
              <a:ext cx="59503" cy="154228"/>
            </a:xfrm>
            <a:custGeom>
              <a:avLst/>
              <a:gdLst>
                <a:gd name="connsiteX0" fmla="*/ 37031 w 59503"/>
                <a:gd name="connsiteY0" fmla="*/ 4174 h 154228"/>
                <a:gd name="connsiteX1" fmla="*/ 57986 w 59503"/>
                <a:gd name="connsiteY1" fmla="*/ 110854 h 154228"/>
                <a:gd name="connsiteX2" fmla="*/ 40841 w 59503"/>
                <a:gd name="connsiteY2" fmla="*/ 153717 h 154228"/>
                <a:gd name="connsiteX3" fmla="*/ 9408 w 59503"/>
                <a:gd name="connsiteY3" fmla="*/ 121332 h 154228"/>
                <a:gd name="connsiteX4" fmla="*/ 19886 w 59503"/>
                <a:gd name="connsiteY4" fmla="*/ 5127 h 154228"/>
                <a:gd name="connsiteX5" fmla="*/ 37031 w 59503"/>
                <a:gd name="connsiteY5" fmla="*/ 4174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03" h="154228">
                  <a:moveTo>
                    <a:pt x="37031" y="4174"/>
                  </a:moveTo>
                  <a:cubicBezTo>
                    <a:pt x="43698" y="39417"/>
                    <a:pt x="51318" y="74659"/>
                    <a:pt x="57986" y="110854"/>
                  </a:cubicBezTo>
                  <a:cubicBezTo>
                    <a:pt x="60843" y="127999"/>
                    <a:pt x="61796" y="148954"/>
                    <a:pt x="40841" y="153717"/>
                  </a:cubicBezTo>
                  <a:cubicBezTo>
                    <a:pt x="19886" y="157527"/>
                    <a:pt x="13218" y="139429"/>
                    <a:pt x="9408" y="121332"/>
                  </a:cubicBezTo>
                  <a:cubicBezTo>
                    <a:pt x="-117" y="81327"/>
                    <a:pt x="-9642" y="41322"/>
                    <a:pt x="19886" y="5127"/>
                  </a:cubicBezTo>
                  <a:cubicBezTo>
                    <a:pt x="25601" y="-1541"/>
                    <a:pt x="31316" y="-1541"/>
                    <a:pt x="37031" y="4174"/>
                  </a:cubicBezTo>
                  <a:close/>
                </a:path>
              </a:pathLst>
            </a:custGeom>
            <a:solidFill>
              <a:srgbClr val="F5F4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27CF464-3C6B-4DAD-AD4B-F6EFA899CDDE}"/>
                </a:ext>
              </a:extLst>
            </p:cNvPr>
            <p:cNvSpPr/>
            <p:nvPr/>
          </p:nvSpPr>
          <p:spPr>
            <a:xfrm>
              <a:off x="-92387" y="2455147"/>
              <a:ext cx="93534" cy="111273"/>
            </a:xfrm>
            <a:custGeom>
              <a:avLst/>
              <a:gdLst>
                <a:gd name="connsiteX0" fmla="*/ 0 w 93534"/>
                <a:gd name="connsiteY0" fmla="*/ 111191 h 111273"/>
                <a:gd name="connsiteX1" fmla="*/ 66675 w 93534"/>
                <a:gd name="connsiteY1" fmla="*/ 12131 h 111273"/>
                <a:gd name="connsiteX2" fmla="*/ 83820 w 93534"/>
                <a:gd name="connsiteY2" fmla="*/ 1654 h 111273"/>
                <a:gd name="connsiteX3" fmla="*/ 91440 w 93534"/>
                <a:gd name="connsiteY3" fmla="*/ 16894 h 111273"/>
                <a:gd name="connsiteX4" fmla="*/ 0 w 93534"/>
                <a:gd name="connsiteY4" fmla="*/ 111191 h 11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34" h="111273">
                  <a:moveTo>
                    <a:pt x="0" y="111191"/>
                  </a:moveTo>
                  <a:cubicBezTo>
                    <a:pt x="24765" y="74044"/>
                    <a:pt x="45720" y="42611"/>
                    <a:pt x="66675" y="12131"/>
                  </a:cubicBezTo>
                  <a:cubicBezTo>
                    <a:pt x="70485" y="6416"/>
                    <a:pt x="74295" y="-4061"/>
                    <a:pt x="83820" y="1654"/>
                  </a:cubicBezTo>
                  <a:cubicBezTo>
                    <a:pt x="88582" y="4511"/>
                    <a:pt x="90488" y="11179"/>
                    <a:pt x="91440" y="16894"/>
                  </a:cubicBezTo>
                  <a:cubicBezTo>
                    <a:pt x="101917" y="81664"/>
                    <a:pt x="73342" y="113096"/>
                    <a:pt x="0" y="111191"/>
                  </a:cubicBezTo>
                  <a:close/>
                </a:path>
              </a:pathLst>
            </a:custGeom>
            <a:solidFill>
              <a:srgbClr val="F6F7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FEBFA7A-FEF8-48E7-895A-79596330DEB5}"/>
                </a:ext>
              </a:extLst>
            </p:cNvPr>
            <p:cNvSpPr/>
            <p:nvPr/>
          </p:nvSpPr>
          <p:spPr>
            <a:xfrm>
              <a:off x="10755" y="2447276"/>
              <a:ext cx="69259" cy="96202"/>
            </a:xfrm>
            <a:custGeom>
              <a:avLst/>
              <a:gdLst>
                <a:gd name="connsiteX0" fmla="*/ 69259 w 69259"/>
                <a:gd name="connsiteY0" fmla="*/ 0 h 96202"/>
                <a:gd name="connsiteX1" fmla="*/ 679 w 69259"/>
                <a:gd name="connsiteY1" fmla="*/ 96202 h 96202"/>
                <a:gd name="connsiteX2" fmla="*/ 69259 w 69259"/>
                <a:gd name="connsiteY2" fmla="*/ 0 h 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59" h="96202">
                  <a:moveTo>
                    <a:pt x="69259" y="0"/>
                  </a:moveTo>
                  <a:cubicBezTo>
                    <a:pt x="60687" y="42863"/>
                    <a:pt x="43542" y="78105"/>
                    <a:pt x="679" y="96202"/>
                  </a:cubicBezTo>
                  <a:cubicBezTo>
                    <a:pt x="-4083" y="41910"/>
                    <a:pt x="15919" y="14288"/>
                    <a:pt x="69259" y="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315B62-5266-4EB7-83D1-67FF4E7FFE95}"/>
                </a:ext>
              </a:extLst>
            </p:cNvPr>
            <p:cNvSpPr/>
            <p:nvPr/>
          </p:nvSpPr>
          <p:spPr>
            <a:xfrm>
              <a:off x="-478447" y="2622536"/>
              <a:ext cx="54750" cy="89246"/>
            </a:xfrm>
            <a:custGeom>
              <a:avLst/>
              <a:gdLst>
                <a:gd name="connsiteX0" fmla="*/ 20300 w 54750"/>
                <a:gd name="connsiteY0" fmla="*/ 0 h 89246"/>
                <a:gd name="connsiteX1" fmla="*/ 44112 w 54750"/>
                <a:gd name="connsiteY1" fmla="*/ 74295 h 89246"/>
                <a:gd name="connsiteX2" fmla="*/ 17442 w 54750"/>
                <a:gd name="connsiteY2" fmla="*/ 88583 h 89246"/>
                <a:gd name="connsiteX3" fmla="*/ 1250 w 54750"/>
                <a:gd name="connsiteY3" fmla="*/ 60008 h 89246"/>
                <a:gd name="connsiteX4" fmla="*/ 20300 w 54750"/>
                <a:gd name="connsiteY4" fmla="*/ 0 h 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0" h="89246">
                  <a:moveTo>
                    <a:pt x="20300" y="0"/>
                  </a:moveTo>
                  <a:cubicBezTo>
                    <a:pt x="57447" y="20003"/>
                    <a:pt x="63162" y="43815"/>
                    <a:pt x="44112" y="74295"/>
                  </a:cubicBezTo>
                  <a:cubicBezTo>
                    <a:pt x="37445" y="84773"/>
                    <a:pt x="29825" y="91440"/>
                    <a:pt x="17442" y="88583"/>
                  </a:cubicBezTo>
                  <a:cubicBezTo>
                    <a:pt x="2202" y="84773"/>
                    <a:pt x="-2560" y="73343"/>
                    <a:pt x="1250" y="60008"/>
                  </a:cubicBezTo>
                  <a:cubicBezTo>
                    <a:pt x="6012" y="40958"/>
                    <a:pt x="13632" y="21908"/>
                    <a:pt x="20300" y="0"/>
                  </a:cubicBezTo>
                  <a:close/>
                </a:path>
              </a:pathLst>
            </a:custGeom>
            <a:solidFill>
              <a:srgbClr val="F6F6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0712C7AB-EC7B-4A79-BDE7-6A2B7FD20764}"/>
                </a:ext>
              </a:extLst>
            </p:cNvPr>
            <p:cNvSpPr/>
            <p:nvPr/>
          </p:nvSpPr>
          <p:spPr>
            <a:xfrm>
              <a:off x="2227902" y="2148191"/>
              <a:ext cx="49530" cy="149542"/>
            </a:xfrm>
            <a:custGeom>
              <a:avLst/>
              <a:gdLst>
                <a:gd name="connsiteX0" fmla="*/ 18097 w 49530"/>
                <a:gd name="connsiteY0" fmla="*/ 0 h 149542"/>
                <a:gd name="connsiteX1" fmla="*/ 49530 w 49530"/>
                <a:gd name="connsiteY1" fmla="*/ 149542 h 149542"/>
                <a:gd name="connsiteX2" fmla="*/ 0 w 49530"/>
                <a:gd name="connsiteY2" fmla="*/ 0 h 149542"/>
                <a:gd name="connsiteX3" fmla="*/ 18097 w 49530"/>
                <a:gd name="connsiteY3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" h="149542">
                  <a:moveTo>
                    <a:pt x="18097" y="0"/>
                  </a:moveTo>
                  <a:cubicBezTo>
                    <a:pt x="28575" y="49530"/>
                    <a:pt x="39053" y="100013"/>
                    <a:pt x="49530" y="149542"/>
                  </a:cubicBezTo>
                  <a:cubicBezTo>
                    <a:pt x="14288" y="104775"/>
                    <a:pt x="20003" y="48577"/>
                    <a:pt x="0" y="0"/>
                  </a:cubicBezTo>
                  <a:cubicBezTo>
                    <a:pt x="5715" y="952"/>
                    <a:pt x="11430" y="952"/>
                    <a:pt x="18097" y="0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B6EFF91A-4FE0-40F0-9281-E30B0E4410F2}"/>
                </a:ext>
              </a:extLst>
            </p:cNvPr>
            <p:cNvSpPr/>
            <p:nvPr/>
          </p:nvSpPr>
          <p:spPr>
            <a:xfrm>
              <a:off x="2210757" y="2185339"/>
              <a:ext cx="31432" cy="121919"/>
            </a:xfrm>
            <a:custGeom>
              <a:avLst/>
              <a:gdLst>
                <a:gd name="connsiteX0" fmla="*/ 8572 w 31432"/>
                <a:gd name="connsiteY0" fmla="*/ 0 h 121919"/>
                <a:gd name="connsiteX1" fmla="*/ 31432 w 31432"/>
                <a:gd name="connsiteY1" fmla="*/ 121920 h 121919"/>
                <a:gd name="connsiteX2" fmla="*/ 0 w 31432"/>
                <a:gd name="connsiteY2" fmla="*/ 10477 h 121919"/>
                <a:gd name="connsiteX3" fmla="*/ 8572 w 31432"/>
                <a:gd name="connsiteY3" fmla="*/ 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21919">
                  <a:moveTo>
                    <a:pt x="8572" y="0"/>
                  </a:moveTo>
                  <a:cubicBezTo>
                    <a:pt x="22860" y="39052"/>
                    <a:pt x="28575" y="80010"/>
                    <a:pt x="31432" y="121920"/>
                  </a:cubicBezTo>
                  <a:cubicBezTo>
                    <a:pt x="6667" y="88582"/>
                    <a:pt x="9525" y="47625"/>
                    <a:pt x="0" y="10477"/>
                  </a:cubicBezTo>
                  <a:cubicBezTo>
                    <a:pt x="2857" y="7620"/>
                    <a:pt x="5715" y="3810"/>
                    <a:pt x="8572" y="0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4D4B769C-E234-4565-88D5-1EA42408853D}"/>
                </a:ext>
              </a:extLst>
            </p:cNvPr>
            <p:cNvSpPr/>
            <p:nvPr/>
          </p:nvSpPr>
          <p:spPr>
            <a:xfrm>
              <a:off x="2292671" y="2510141"/>
              <a:ext cx="29527" cy="67627"/>
            </a:xfrm>
            <a:custGeom>
              <a:avLst/>
              <a:gdLst>
                <a:gd name="connsiteX0" fmla="*/ 29528 w 29527"/>
                <a:gd name="connsiteY0" fmla="*/ 67627 h 67627"/>
                <a:gd name="connsiteX1" fmla="*/ 12383 w 29527"/>
                <a:gd name="connsiteY1" fmla="*/ 67627 h 67627"/>
                <a:gd name="connsiteX2" fmla="*/ 0 w 29527"/>
                <a:gd name="connsiteY2" fmla="*/ 11430 h 67627"/>
                <a:gd name="connsiteX3" fmla="*/ 11430 w 29527"/>
                <a:gd name="connsiteY3" fmla="*/ 0 h 67627"/>
                <a:gd name="connsiteX4" fmla="*/ 29528 w 29527"/>
                <a:gd name="connsiteY4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" h="67627">
                  <a:moveTo>
                    <a:pt x="29528" y="67627"/>
                  </a:moveTo>
                  <a:cubicBezTo>
                    <a:pt x="23813" y="67627"/>
                    <a:pt x="18098" y="67627"/>
                    <a:pt x="12383" y="67627"/>
                  </a:cubicBezTo>
                  <a:cubicBezTo>
                    <a:pt x="11430" y="48577"/>
                    <a:pt x="11430" y="28575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27623" y="20002"/>
                    <a:pt x="25718" y="44767"/>
                    <a:pt x="29528" y="67627"/>
                  </a:cubicBezTo>
                  <a:close/>
                </a:path>
              </a:pathLst>
            </a:custGeom>
            <a:solidFill>
              <a:srgbClr val="AFAC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013082F-E20A-4598-B406-57657A3B0ACE}"/>
                </a:ext>
              </a:extLst>
            </p:cNvPr>
            <p:cNvSpPr/>
            <p:nvPr/>
          </p:nvSpPr>
          <p:spPr>
            <a:xfrm>
              <a:off x="2182182" y="2177719"/>
              <a:ext cx="19378" cy="68818"/>
            </a:xfrm>
            <a:custGeom>
              <a:avLst/>
              <a:gdLst>
                <a:gd name="connsiteX0" fmla="*/ 9525 w 19378"/>
                <a:gd name="connsiteY0" fmla="*/ 66675 h 68818"/>
                <a:gd name="connsiteX1" fmla="*/ 0 w 19378"/>
                <a:gd name="connsiteY1" fmla="*/ 0 h 68818"/>
                <a:gd name="connsiteX2" fmla="*/ 6667 w 19378"/>
                <a:gd name="connsiteY2" fmla="*/ 0 h 68818"/>
                <a:gd name="connsiteX3" fmla="*/ 19050 w 19378"/>
                <a:gd name="connsiteY3" fmla="*/ 66675 h 68818"/>
                <a:gd name="connsiteX4" fmla="*/ 9525 w 19378"/>
                <a:gd name="connsiteY4" fmla="*/ 66675 h 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8" h="68818">
                  <a:moveTo>
                    <a:pt x="9525" y="66675"/>
                  </a:moveTo>
                  <a:cubicBezTo>
                    <a:pt x="6667" y="44767"/>
                    <a:pt x="2857" y="21908"/>
                    <a:pt x="0" y="0"/>
                  </a:cubicBezTo>
                  <a:cubicBezTo>
                    <a:pt x="1905" y="0"/>
                    <a:pt x="3810" y="0"/>
                    <a:pt x="6667" y="0"/>
                  </a:cubicBezTo>
                  <a:cubicBezTo>
                    <a:pt x="14288" y="21908"/>
                    <a:pt x="20955" y="42863"/>
                    <a:pt x="19050" y="66675"/>
                  </a:cubicBezTo>
                  <a:cubicBezTo>
                    <a:pt x="15240" y="69533"/>
                    <a:pt x="12382" y="69533"/>
                    <a:pt x="9525" y="66675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6ADC242-1543-4F65-80D0-36A5C97100D1}"/>
                </a:ext>
              </a:extLst>
            </p:cNvPr>
            <p:cNvSpPr/>
            <p:nvPr/>
          </p:nvSpPr>
          <p:spPr>
            <a:xfrm>
              <a:off x="386743" y="4034920"/>
              <a:ext cx="832460" cy="250034"/>
            </a:xfrm>
            <a:custGeom>
              <a:avLst/>
              <a:gdLst>
                <a:gd name="connsiteX0" fmla="*/ 832461 w 832460"/>
                <a:gd name="connsiteY0" fmla="*/ 181148 h 250034"/>
                <a:gd name="connsiteX1" fmla="*/ 621006 w 832460"/>
                <a:gd name="connsiteY1" fmla="*/ 243061 h 250034"/>
                <a:gd name="connsiteX2" fmla="*/ 177141 w 832460"/>
                <a:gd name="connsiteY2" fmla="*/ 201151 h 250034"/>
                <a:gd name="connsiteX3" fmla="*/ 928 w 832460"/>
                <a:gd name="connsiteY3" fmla="*/ 11604 h 250034"/>
                <a:gd name="connsiteX4" fmla="*/ 11406 w 832460"/>
                <a:gd name="connsiteY4" fmla="*/ 173 h 250034"/>
                <a:gd name="connsiteX5" fmla="*/ 274296 w 832460"/>
                <a:gd name="connsiteY5" fmla="*/ 216391 h 250034"/>
                <a:gd name="connsiteX6" fmla="*/ 720066 w 832460"/>
                <a:gd name="connsiteY6" fmla="*/ 208771 h 250034"/>
                <a:gd name="connsiteX7" fmla="*/ 822936 w 832460"/>
                <a:gd name="connsiteY7" fmla="*/ 173529 h 250034"/>
                <a:gd name="connsiteX8" fmla="*/ 832461 w 832460"/>
                <a:gd name="connsiteY8" fmla="*/ 181148 h 25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460" h="250034">
                  <a:moveTo>
                    <a:pt x="832461" y="181148"/>
                  </a:moveTo>
                  <a:cubicBezTo>
                    <a:pt x="767691" y="220201"/>
                    <a:pt x="694348" y="236393"/>
                    <a:pt x="621006" y="243061"/>
                  </a:cubicBezTo>
                  <a:cubicBezTo>
                    <a:pt x="470511" y="257348"/>
                    <a:pt x="320968" y="252586"/>
                    <a:pt x="177141" y="201151"/>
                  </a:cubicBezTo>
                  <a:cubicBezTo>
                    <a:pt x="86653" y="168766"/>
                    <a:pt x="15216" y="115426"/>
                    <a:pt x="928" y="11604"/>
                  </a:cubicBezTo>
                  <a:cubicBezTo>
                    <a:pt x="-1929" y="2078"/>
                    <a:pt x="1881" y="-779"/>
                    <a:pt x="11406" y="173"/>
                  </a:cubicBezTo>
                  <a:cubicBezTo>
                    <a:pt x="41886" y="142096"/>
                    <a:pt x="149518" y="194483"/>
                    <a:pt x="274296" y="216391"/>
                  </a:cubicBezTo>
                  <a:cubicBezTo>
                    <a:pt x="422886" y="242108"/>
                    <a:pt x="572428" y="247823"/>
                    <a:pt x="720066" y="208771"/>
                  </a:cubicBezTo>
                  <a:cubicBezTo>
                    <a:pt x="755308" y="199246"/>
                    <a:pt x="788646" y="184958"/>
                    <a:pt x="822936" y="173529"/>
                  </a:cubicBezTo>
                  <a:cubicBezTo>
                    <a:pt x="826746" y="174481"/>
                    <a:pt x="830556" y="177338"/>
                    <a:pt x="832461" y="181148"/>
                  </a:cubicBezTo>
                  <a:close/>
                </a:path>
              </a:pathLst>
            </a:custGeom>
            <a:solidFill>
              <a:srgbClr val="8A8A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27E5663-4EA4-4428-948D-A1DCD492F209}"/>
                </a:ext>
              </a:extLst>
            </p:cNvPr>
            <p:cNvSpPr/>
            <p:nvPr/>
          </p:nvSpPr>
          <p:spPr>
            <a:xfrm>
              <a:off x="1109889" y="3355723"/>
              <a:ext cx="291911" cy="783193"/>
            </a:xfrm>
            <a:custGeom>
              <a:avLst/>
              <a:gdLst>
                <a:gd name="connsiteX0" fmla="*/ 204565 w 291911"/>
                <a:gd name="connsiteY0" fmla="*/ 774621 h 783193"/>
                <a:gd name="connsiteX1" fmla="*/ 278860 w 291911"/>
                <a:gd name="connsiteY1" fmla="*/ 479346 h 783193"/>
                <a:gd name="connsiteX2" fmla="*/ 118840 w 291911"/>
                <a:gd name="connsiteY2" fmla="*/ 91678 h 783193"/>
                <a:gd name="connsiteX3" fmla="*/ 730 w 291911"/>
                <a:gd name="connsiteY3" fmla="*/ 5953 h 783193"/>
                <a:gd name="connsiteX4" fmla="*/ 5492 w 291911"/>
                <a:gd name="connsiteY4" fmla="*/ 238 h 783193"/>
                <a:gd name="connsiteX5" fmla="*/ 268383 w 291911"/>
                <a:gd name="connsiteY5" fmla="*/ 331708 h 783193"/>
                <a:gd name="connsiteX6" fmla="*/ 280765 w 291911"/>
                <a:gd name="connsiteY6" fmla="*/ 641271 h 783193"/>
                <a:gd name="connsiteX7" fmla="*/ 212185 w 291911"/>
                <a:gd name="connsiteY7" fmla="*/ 783193 h 783193"/>
                <a:gd name="connsiteX8" fmla="*/ 204565 w 291911"/>
                <a:gd name="connsiteY8" fmla="*/ 774621 h 78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911" h="783193">
                  <a:moveTo>
                    <a:pt x="204565" y="774621"/>
                  </a:moveTo>
                  <a:cubicBezTo>
                    <a:pt x="276955" y="687943"/>
                    <a:pt x="284575" y="585073"/>
                    <a:pt x="278860" y="479346"/>
                  </a:cubicBezTo>
                  <a:cubicBezTo>
                    <a:pt x="270288" y="331708"/>
                    <a:pt x="226472" y="199311"/>
                    <a:pt x="118840" y="91678"/>
                  </a:cubicBezTo>
                  <a:cubicBezTo>
                    <a:pt x="83597" y="56436"/>
                    <a:pt x="39783" y="34528"/>
                    <a:pt x="730" y="5953"/>
                  </a:cubicBezTo>
                  <a:cubicBezTo>
                    <a:pt x="-1175" y="1191"/>
                    <a:pt x="730" y="-714"/>
                    <a:pt x="5492" y="238"/>
                  </a:cubicBezTo>
                  <a:cubicBezTo>
                    <a:pt x="152178" y="64056"/>
                    <a:pt x="229330" y="184071"/>
                    <a:pt x="268383" y="331708"/>
                  </a:cubicBezTo>
                  <a:cubicBezTo>
                    <a:pt x="295053" y="432673"/>
                    <a:pt x="298863" y="536496"/>
                    <a:pt x="280765" y="641271"/>
                  </a:cubicBezTo>
                  <a:cubicBezTo>
                    <a:pt x="271240" y="695563"/>
                    <a:pt x="250285" y="743188"/>
                    <a:pt x="212185" y="783193"/>
                  </a:cubicBezTo>
                  <a:cubicBezTo>
                    <a:pt x="209328" y="782241"/>
                    <a:pt x="206470" y="779383"/>
                    <a:pt x="204565" y="774621"/>
                  </a:cubicBezTo>
                  <a:close/>
                </a:path>
              </a:pathLst>
            </a:custGeom>
            <a:solidFill>
              <a:srgbClr val="8F8F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FC19E4D5-F8EC-4F4F-A88C-A590274FB401}"/>
                </a:ext>
              </a:extLst>
            </p:cNvPr>
            <p:cNvSpPr/>
            <p:nvPr/>
          </p:nvSpPr>
          <p:spPr>
            <a:xfrm>
              <a:off x="379476" y="3775061"/>
              <a:ext cx="46295" cy="272414"/>
            </a:xfrm>
            <a:custGeom>
              <a:avLst/>
              <a:gdLst>
                <a:gd name="connsiteX0" fmla="*/ 17721 w 46295"/>
                <a:gd name="connsiteY0" fmla="*/ 260985 h 272414"/>
                <a:gd name="connsiteX1" fmla="*/ 7243 w 46295"/>
                <a:gd name="connsiteY1" fmla="*/ 272415 h 272414"/>
                <a:gd name="connsiteX2" fmla="*/ 33913 w 46295"/>
                <a:gd name="connsiteY2" fmla="*/ 2857 h 272414"/>
                <a:gd name="connsiteX3" fmla="*/ 46296 w 46295"/>
                <a:gd name="connsiteY3" fmla="*/ 2857 h 272414"/>
                <a:gd name="connsiteX4" fmla="*/ 17721 w 46295"/>
                <a:gd name="connsiteY4" fmla="*/ 260985 h 2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95" h="272414">
                  <a:moveTo>
                    <a:pt x="17721" y="260985"/>
                  </a:moveTo>
                  <a:cubicBezTo>
                    <a:pt x="13910" y="264795"/>
                    <a:pt x="11053" y="268605"/>
                    <a:pt x="7243" y="272415"/>
                  </a:cubicBezTo>
                  <a:cubicBezTo>
                    <a:pt x="-11807" y="180023"/>
                    <a:pt x="10100" y="91440"/>
                    <a:pt x="33913" y="2857"/>
                  </a:cubicBezTo>
                  <a:cubicBezTo>
                    <a:pt x="37723" y="-952"/>
                    <a:pt x="42485" y="-952"/>
                    <a:pt x="46296" y="2857"/>
                  </a:cubicBezTo>
                  <a:cubicBezTo>
                    <a:pt x="25340" y="87630"/>
                    <a:pt x="9148" y="172402"/>
                    <a:pt x="17721" y="260985"/>
                  </a:cubicBezTo>
                  <a:close/>
                </a:path>
              </a:pathLst>
            </a:custGeom>
            <a:solidFill>
              <a:srgbClr val="A4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D86835BF-532B-4834-B237-AF93B320C79E}"/>
                </a:ext>
              </a:extLst>
            </p:cNvPr>
            <p:cNvSpPr/>
            <p:nvPr/>
          </p:nvSpPr>
          <p:spPr>
            <a:xfrm>
              <a:off x="413389" y="3541698"/>
              <a:ext cx="97154" cy="235267"/>
            </a:xfrm>
            <a:custGeom>
              <a:avLst/>
              <a:gdLst>
                <a:gd name="connsiteX0" fmla="*/ 12383 w 97154"/>
                <a:gd name="connsiteY0" fmla="*/ 235267 h 235267"/>
                <a:gd name="connsiteX1" fmla="*/ 0 w 97154"/>
                <a:gd name="connsiteY1" fmla="*/ 235267 h 235267"/>
                <a:gd name="connsiteX2" fmla="*/ 97155 w 97154"/>
                <a:gd name="connsiteY2" fmla="*/ 0 h 235267"/>
                <a:gd name="connsiteX3" fmla="*/ 12383 w 97154"/>
                <a:gd name="connsiteY3" fmla="*/ 235267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4" h="235267">
                  <a:moveTo>
                    <a:pt x="12383" y="235267"/>
                  </a:moveTo>
                  <a:cubicBezTo>
                    <a:pt x="8573" y="235267"/>
                    <a:pt x="3810" y="235267"/>
                    <a:pt x="0" y="235267"/>
                  </a:cubicBezTo>
                  <a:cubicBezTo>
                    <a:pt x="19050" y="151448"/>
                    <a:pt x="49530" y="72390"/>
                    <a:pt x="97155" y="0"/>
                  </a:cubicBezTo>
                  <a:cubicBezTo>
                    <a:pt x="69533" y="79058"/>
                    <a:pt x="33338" y="155258"/>
                    <a:pt x="12383" y="235267"/>
                  </a:cubicBezTo>
                  <a:close/>
                </a:path>
              </a:pathLst>
            </a:custGeom>
            <a:solidFill>
              <a:srgbClr val="838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1344948-923B-4255-B6E9-5017851080D1}"/>
                </a:ext>
              </a:extLst>
            </p:cNvPr>
            <p:cNvSpPr/>
            <p:nvPr/>
          </p:nvSpPr>
          <p:spPr>
            <a:xfrm>
              <a:off x="891544" y="3878805"/>
              <a:ext cx="67627" cy="51513"/>
            </a:xfrm>
            <a:custGeom>
              <a:avLst/>
              <a:gdLst>
                <a:gd name="connsiteX0" fmla="*/ 34290 w 67627"/>
                <a:gd name="connsiteY0" fmla="*/ 51514 h 51513"/>
                <a:gd name="connsiteX1" fmla="*/ 0 w 67627"/>
                <a:gd name="connsiteY1" fmla="*/ 25796 h 51513"/>
                <a:gd name="connsiteX2" fmla="*/ 33338 w 67627"/>
                <a:gd name="connsiteY2" fmla="*/ 79 h 51513"/>
                <a:gd name="connsiteX3" fmla="*/ 67628 w 67627"/>
                <a:gd name="connsiteY3" fmla="*/ 25796 h 51513"/>
                <a:gd name="connsiteX4" fmla="*/ 34290 w 67627"/>
                <a:gd name="connsiteY4" fmla="*/ 51514 h 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" h="51513">
                  <a:moveTo>
                    <a:pt x="34290" y="51514"/>
                  </a:moveTo>
                  <a:cubicBezTo>
                    <a:pt x="18098" y="48656"/>
                    <a:pt x="0" y="44846"/>
                    <a:pt x="0" y="25796"/>
                  </a:cubicBezTo>
                  <a:cubicBezTo>
                    <a:pt x="0" y="6746"/>
                    <a:pt x="16192" y="-874"/>
                    <a:pt x="33338" y="79"/>
                  </a:cubicBezTo>
                  <a:cubicBezTo>
                    <a:pt x="50483" y="79"/>
                    <a:pt x="67628" y="7699"/>
                    <a:pt x="67628" y="25796"/>
                  </a:cubicBezTo>
                  <a:cubicBezTo>
                    <a:pt x="67628" y="42941"/>
                    <a:pt x="51435" y="50561"/>
                    <a:pt x="34290" y="51514"/>
                  </a:cubicBezTo>
                  <a:close/>
                </a:path>
              </a:pathLst>
            </a:custGeom>
            <a:solidFill>
              <a:srgbClr val="1212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54C25CD-7678-4C91-9EF4-D1B91FB015EE}"/>
                </a:ext>
              </a:extLst>
            </p:cNvPr>
            <p:cNvSpPr/>
            <p:nvPr/>
          </p:nvSpPr>
          <p:spPr>
            <a:xfrm>
              <a:off x="780102" y="3307121"/>
              <a:ext cx="259079" cy="24075"/>
            </a:xfrm>
            <a:custGeom>
              <a:avLst/>
              <a:gdLst>
                <a:gd name="connsiteX0" fmla="*/ 255270 w 259079"/>
                <a:gd name="connsiteY0" fmla="*/ 24075 h 24075"/>
                <a:gd name="connsiteX1" fmla="*/ 1905 w 259079"/>
                <a:gd name="connsiteY1" fmla="*/ 24075 h 24075"/>
                <a:gd name="connsiteX2" fmla="*/ 0 w 259079"/>
                <a:gd name="connsiteY2" fmla="*/ 21218 h 24075"/>
                <a:gd name="connsiteX3" fmla="*/ 259080 w 259079"/>
                <a:gd name="connsiteY3" fmla="*/ 20265 h 24075"/>
                <a:gd name="connsiteX4" fmla="*/ 255270 w 259079"/>
                <a:gd name="connsiteY4" fmla="*/ 24075 h 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79" h="24075">
                  <a:moveTo>
                    <a:pt x="255270" y="24075"/>
                  </a:moveTo>
                  <a:cubicBezTo>
                    <a:pt x="170497" y="8835"/>
                    <a:pt x="85725" y="10740"/>
                    <a:pt x="1905" y="24075"/>
                  </a:cubicBezTo>
                  <a:lnTo>
                    <a:pt x="0" y="21218"/>
                  </a:lnTo>
                  <a:cubicBezTo>
                    <a:pt x="86678" y="-9262"/>
                    <a:pt x="172403" y="-4500"/>
                    <a:pt x="259080" y="20265"/>
                  </a:cubicBezTo>
                  <a:cubicBezTo>
                    <a:pt x="257175" y="22170"/>
                    <a:pt x="256222" y="23123"/>
                    <a:pt x="255270" y="24075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F6875920-0B4B-4337-8CFA-2D8447518E51}"/>
                </a:ext>
              </a:extLst>
            </p:cNvPr>
            <p:cNvSpPr/>
            <p:nvPr/>
          </p:nvSpPr>
          <p:spPr>
            <a:xfrm>
              <a:off x="1209679" y="4130344"/>
              <a:ext cx="113347" cy="86677"/>
            </a:xfrm>
            <a:custGeom>
              <a:avLst/>
              <a:gdLst>
                <a:gd name="connsiteX0" fmla="*/ 104775 w 113347"/>
                <a:gd name="connsiteY0" fmla="*/ 0 h 86677"/>
                <a:gd name="connsiteX1" fmla="*/ 113347 w 113347"/>
                <a:gd name="connsiteY1" fmla="*/ 9525 h 86677"/>
                <a:gd name="connsiteX2" fmla="*/ 9525 w 113347"/>
                <a:gd name="connsiteY2" fmla="*/ 86678 h 86677"/>
                <a:gd name="connsiteX3" fmla="*/ 0 w 113347"/>
                <a:gd name="connsiteY3" fmla="*/ 79057 h 86677"/>
                <a:gd name="connsiteX4" fmla="*/ 104775 w 113347"/>
                <a:gd name="connsiteY4" fmla="*/ 0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" h="86677">
                  <a:moveTo>
                    <a:pt x="104775" y="0"/>
                  </a:moveTo>
                  <a:cubicBezTo>
                    <a:pt x="107632" y="2857"/>
                    <a:pt x="110490" y="5715"/>
                    <a:pt x="113347" y="9525"/>
                  </a:cubicBezTo>
                  <a:cubicBezTo>
                    <a:pt x="86677" y="44768"/>
                    <a:pt x="49530" y="68580"/>
                    <a:pt x="9525" y="86678"/>
                  </a:cubicBezTo>
                  <a:cubicBezTo>
                    <a:pt x="6667" y="83820"/>
                    <a:pt x="2857" y="81915"/>
                    <a:pt x="0" y="79057"/>
                  </a:cubicBezTo>
                  <a:cubicBezTo>
                    <a:pt x="38100" y="57150"/>
                    <a:pt x="75247" y="33338"/>
                    <a:pt x="104775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C806AE9-E040-4AAA-A2A4-69BB85A1747A}"/>
                </a:ext>
              </a:extLst>
            </p:cNvPr>
            <p:cNvSpPr/>
            <p:nvPr/>
          </p:nvSpPr>
          <p:spPr>
            <a:xfrm>
              <a:off x="653181" y="3328339"/>
              <a:ext cx="127873" cy="61912"/>
            </a:xfrm>
            <a:custGeom>
              <a:avLst/>
              <a:gdLst>
                <a:gd name="connsiteX0" fmla="*/ 127873 w 127873"/>
                <a:gd name="connsiteY0" fmla="*/ 2858 h 61912"/>
                <a:gd name="connsiteX1" fmla="*/ 5953 w 127873"/>
                <a:gd name="connsiteY1" fmla="*/ 61913 h 61912"/>
                <a:gd name="connsiteX2" fmla="*/ 238 w 127873"/>
                <a:gd name="connsiteY2" fmla="*/ 55245 h 61912"/>
                <a:gd name="connsiteX3" fmla="*/ 125968 w 127873"/>
                <a:gd name="connsiteY3" fmla="*/ 0 h 61912"/>
                <a:gd name="connsiteX4" fmla="*/ 127873 w 127873"/>
                <a:gd name="connsiteY4" fmla="*/ 2858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73" h="61912">
                  <a:moveTo>
                    <a:pt x="127873" y="2858"/>
                  </a:moveTo>
                  <a:cubicBezTo>
                    <a:pt x="86916" y="22860"/>
                    <a:pt x="46911" y="41910"/>
                    <a:pt x="5953" y="61913"/>
                  </a:cubicBezTo>
                  <a:cubicBezTo>
                    <a:pt x="1191" y="61913"/>
                    <a:pt x="-714" y="60008"/>
                    <a:pt x="238" y="55245"/>
                  </a:cubicBezTo>
                  <a:cubicBezTo>
                    <a:pt x="39291" y="29527"/>
                    <a:pt x="77391" y="3810"/>
                    <a:pt x="125968" y="0"/>
                  </a:cubicBezTo>
                  <a:cubicBezTo>
                    <a:pt x="125968" y="952"/>
                    <a:pt x="127873" y="2858"/>
                    <a:pt x="127873" y="2858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C7F702CF-9572-4ADD-8E5A-ECFBF653C1A3}"/>
                </a:ext>
              </a:extLst>
            </p:cNvPr>
            <p:cNvSpPr/>
            <p:nvPr/>
          </p:nvSpPr>
          <p:spPr>
            <a:xfrm>
              <a:off x="559122" y="3412159"/>
              <a:ext cx="62864" cy="69532"/>
            </a:xfrm>
            <a:custGeom>
              <a:avLst/>
              <a:gdLst>
                <a:gd name="connsiteX0" fmla="*/ 62865 w 62864"/>
                <a:gd name="connsiteY0" fmla="*/ 6667 h 69532"/>
                <a:gd name="connsiteX1" fmla="*/ 0 w 62864"/>
                <a:gd name="connsiteY1" fmla="*/ 69532 h 69532"/>
                <a:gd name="connsiteX2" fmla="*/ 57150 w 62864"/>
                <a:gd name="connsiteY2" fmla="*/ 0 h 69532"/>
                <a:gd name="connsiteX3" fmla="*/ 62865 w 62864"/>
                <a:gd name="connsiteY3" fmla="*/ 6667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69532">
                  <a:moveTo>
                    <a:pt x="62865" y="6667"/>
                  </a:moveTo>
                  <a:cubicBezTo>
                    <a:pt x="41910" y="27622"/>
                    <a:pt x="20955" y="48577"/>
                    <a:pt x="0" y="69532"/>
                  </a:cubicBezTo>
                  <a:cubicBezTo>
                    <a:pt x="8572" y="37147"/>
                    <a:pt x="31433" y="17145"/>
                    <a:pt x="57150" y="0"/>
                  </a:cubicBezTo>
                  <a:cubicBezTo>
                    <a:pt x="60960" y="0"/>
                    <a:pt x="62865" y="1905"/>
                    <a:pt x="62865" y="6667"/>
                  </a:cubicBezTo>
                  <a:close/>
                </a:path>
              </a:pathLst>
            </a:custGeom>
            <a:solidFill>
              <a:srgbClr val="9595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74E28044-F306-474A-B489-3E2DD0BE71BA}"/>
                </a:ext>
              </a:extLst>
            </p:cNvPr>
            <p:cNvSpPr/>
            <p:nvPr/>
          </p:nvSpPr>
          <p:spPr>
            <a:xfrm>
              <a:off x="1034419" y="3327386"/>
              <a:ext cx="80962" cy="34290"/>
            </a:xfrm>
            <a:custGeom>
              <a:avLst/>
              <a:gdLst>
                <a:gd name="connsiteX0" fmla="*/ 3810 w 80962"/>
                <a:gd name="connsiteY0" fmla="*/ 0 h 34290"/>
                <a:gd name="connsiteX1" fmla="*/ 80963 w 80962"/>
                <a:gd name="connsiteY1" fmla="*/ 28575 h 34290"/>
                <a:gd name="connsiteX2" fmla="*/ 76200 w 80962"/>
                <a:gd name="connsiteY2" fmla="*/ 34290 h 34290"/>
                <a:gd name="connsiteX3" fmla="*/ 0 w 80962"/>
                <a:gd name="connsiteY3" fmla="*/ 3810 h 34290"/>
                <a:gd name="connsiteX4" fmla="*/ 3810 w 80962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34290">
                  <a:moveTo>
                    <a:pt x="3810" y="0"/>
                  </a:moveTo>
                  <a:cubicBezTo>
                    <a:pt x="31433" y="4763"/>
                    <a:pt x="58103" y="11430"/>
                    <a:pt x="80963" y="28575"/>
                  </a:cubicBezTo>
                  <a:cubicBezTo>
                    <a:pt x="79058" y="30480"/>
                    <a:pt x="77153" y="32385"/>
                    <a:pt x="76200" y="34290"/>
                  </a:cubicBezTo>
                  <a:cubicBezTo>
                    <a:pt x="49530" y="26670"/>
                    <a:pt x="22860" y="20003"/>
                    <a:pt x="0" y="3810"/>
                  </a:cubicBezTo>
                  <a:cubicBezTo>
                    <a:pt x="2858" y="3810"/>
                    <a:pt x="3810" y="1905"/>
                    <a:pt x="3810" y="0"/>
                  </a:cubicBezTo>
                  <a:close/>
                </a:path>
              </a:pathLst>
            </a:custGeom>
            <a:solidFill>
              <a:srgbClr val="8C8C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871ABAA1-C4D0-4EFB-A6BF-F10BA64DAE5E}"/>
                </a:ext>
              </a:extLst>
            </p:cNvPr>
            <p:cNvSpPr/>
            <p:nvPr/>
          </p:nvSpPr>
          <p:spPr>
            <a:xfrm>
              <a:off x="615319" y="3383584"/>
              <a:ext cx="42862" cy="35242"/>
            </a:xfrm>
            <a:custGeom>
              <a:avLst/>
              <a:gdLst>
                <a:gd name="connsiteX0" fmla="*/ 0 w 42862"/>
                <a:gd name="connsiteY0" fmla="*/ 28575 h 35242"/>
                <a:gd name="connsiteX1" fmla="*/ 37148 w 42862"/>
                <a:gd name="connsiteY1" fmla="*/ 0 h 35242"/>
                <a:gd name="connsiteX2" fmla="*/ 42863 w 42862"/>
                <a:gd name="connsiteY2" fmla="*/ 6667 h 35242"/>
                <a:gd name="connsiteX3" fmla="*/ 4763 w 42862"/>
                <a:gd name="connsiteY3" fmla="*/ 35242 h 35242"/>
                <a:gd name="connsiteX4" fmla="*/ 0 w 42862"/>
                <a:gd name="connsiteY4" fmla="*/ 2857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35242">
                  <a:moveTo>
                    <a:pt x="0" y="28575"/>
                  </a:moveTo>
                  <a:cubicBezTo>
                    <a:pt x="12383" y="19050"/>
                    <a:pt x="24765" y="9525"/>
                    <a:pt x="37148" y="0"/>
                  </a:cubicBezTo>
                  <a:cubicBezTo>
                    <a:pt x="39053" y="1905"/>
                    <a:pt x="40958" y="4763"/>
                    <a:pt x="42863" y="6667"/>
                  </a:cubicBezTo>
                  <a:cubicBezTo>
                    <a:pt x="30480" y="16192"/>
                    <a:pt x="18098" y="25717"/>
                    <a:pt x="4763" y="35242"/>
                  </a:cubicBezTo>
                  <a:cubicBezTo>
                    <a:pt x="3810" y="33338"/>
                    <a:pt x="1905" y="31432"/>
                    <a:pt x="0" y="28575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A5C01B1-66CD-4BC1-84C9-6F6E69805F60}"/>
                </a:ext>
              </a:extLst>
            </p:cNvPr>
            <p:cNvSpPr/>
            <p:nvPr/>
          </p:nvSpPr>
          <p:spPr>
            <a:xfrm>
              <a:off x="376543" y="1836091"/>
              <a:ext cx="541840" cy="486456"/>
            </a:xfrm>
            <a:custGeom>
              <a:avLst/>
              <a:gdLst>
                <a:gd name="connsiteX0" fmla="*/ 432134 w 541840"/>
                <a:gd name="connsiteY0" fmla="*/ 342580 h 486456"/>
                <a:gd name="connsiteX1" fmla="*/ 384509 w 541840"/>
                <a:gd name="connsiteY1" fmla="*/ 360677 h 486456"/>
                <a:gd name="connsiteX2" fmla="*/ 294974 w 541840"/>
                <a:gd name="connsiteY2" fmla="*/ 433067 h 486456"/>
                <a:gd name="connsiteX3" fmla="*/ 25416 w 541840"/>
                <a:gd name="connsiteY3" fmla="*/ 388300 h 486456"/>
                <a:gd name="connsiteX4" fmla="*/ 36846 w 541840"/>
                <a:gd name="connsiteY4" fmla="*/ 182560 h 486456"/>
                <a:gd name="connsiteX5" fmla="*/ 319739 w 541840"/>
                <a:gd name="connsiteY5" fmla="*/ 1585 h 486456"/>
                <a:gd name="connsiteX6" fmla="*/ 539766 w 541840"/>
                <a:gd name="connsiteY6" fmla="*/ 150175 h 486456"/>
                <a:gd name="connsiteX7" fmla="*/ 495951 w 541840"/>
                <a:gd name="connsiteY7" fmla="*/ 295907 h 486456"/>
                <a:gd name="connsiteX8" fmla="*/ 432134 w 541840"/>
                <a:gd name="connsiteY8" fmla="*/ 342580 h 4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840" h="486456">
                  <a:moveTo>
                    <a:pt x="432134" y="342580"/>
                  </a:moveTo>
                  <a:cubicBezTo>
                    <a:pt x="412131" y="337817"/>
                    <a:pt x="401654" y="356867"/>
                    <a:pt x="384509" y="360677"/>
                  </a:cubicBezTo>
                  <a:cubicBezTo>
                    <a:pt x="344504" y="372107"/>
                    <a:pt x="317834" y="403540"/>
                    <a:pt x="294974" y="433067"/>
                  </a:cubicBezTo>
                  <a:cubicBezTo>
                    <a:pt x="227346" y="522602"/>
                    <a:pt x="84471" y="494027"/>
                    <a:pt x="25416" y="388300"/>
                  </a:cubicBezTo>
                  <a:cubicBezTo>
                    <a:pt x="-13636" y="317815"/>
                    <a:pt x="-6016" y="246377"/>
                    <a:pt x="36846" y="182560"/>
                  </a:cubicBezTo>
                  <a:cubicBezTo>
                    <a:pt x="104474" y="83500"/>
                    <a:pt x="196866" y="13015"/>
                    <a:pt x="319739" y="1585"/>
                  </a:cubicBezTo>
                  <a:cubicBezTo>
                    <a:pt x="431181" y="-7940"/>
                    <a:pt x="517859" y="23492"/>
                    <a:pt x="539766" y="150175"/>
                  </a:cubicBezTo>
                  <a:cubicBezTo>
                    <a:pt x="549291" y="205420"/>
                    <a:pt x="524526" y="251140"/>
                    <a:pt x="495951" y="295907"/>
                  </a:cubicBezTo>
                  <a:cubicBezTo>
                    <a:pt x="474044" y="311147"/>
                    <a:pt x="430229" y="296860"/>
                    <a:pt x="432134" y="34258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301CDD39-EE5F-4447-BB7D-E8E85CDFD0F6}"/>
                </a:ext>
              </a:extLst>
            </p:cNvPr>
            <p:cNvSpPr/>
            <p:nvPr/>
          </p:nvSpPr>
          <p:spPr>
            <a:xfrm>
              <a:off x="793975" y="2117273"/>
              <a:ext cx="457613" cy="229938"/>
            </a:xfrm>
            <a:custGeom>
              <a:avLst/>
              <a:gdLst>
                <a:gd name="connsiteX0" fmla="*/ 14701 w 457613"/>
                <a:gd name="connsiteY0" fmla="*/ 61398 h 229938"/>
                <a:gd name="connsiteX1" fmla="*/ 25179 w 457613"/>
                <a:gd name="connsiteY1" fmla="*/ 15678 h 229938"/>
                <a:gd name="connsiteX2" fmla="*/ 71851 w 457613"/>
                <a:gd name="connsiteY2" fmla="*/ 12821 h 229938"/>
                <a:gd name="connsiteX3" fmla="*/ 93759 w 457613"/>
                <a:gd name="connsiteY3" fmla="*/ 11868 h 229938"/>
                <a:gd name="connsiteX4" fmla="*/ 222346 w 457613"/>
                <a:gd name="connsiteY4" fmla="*/ 11868 h 229938"/>
                <a:gd name="connsiteX5" fmla="*/ 242349 w 457613"/>
                <a:gd name="connsiteY5" fmla="*/ 2343 h 229938"/>
                <a:gd name="connsiteX6" fmla="*/ 361411 w 457613"/>
                <a:gd name="connsiteY6" fmla="*/ 43301 h 229938"/>
                <a:gd name="connsiteX7" fmla="*/ 457614 w 457613"/>
                <a:gd name="connsiteY7" fmla="*/ 156648 h 229938"/>
                <a:gd name="connsiteX8" fmla="*/ 435706 w 457613"/>
                <a:gd name="connsiteY8" fmla="*/ 165221 h 229938"/>
                <a:gd name="connsiteX9" fmla="*/ 347124 w 457613"/>
                <a:gd name="connsiteY9" fmla="*/ 68066 h 229938"/>
                <a:gd name="connsiteX10" fmla="*/ 306166 w 457613"/>
                <a:gd name="connsiteY10" fmla="*/ 62351 h 229938"/>
                <a:gd name="connsiteX11" fmla="*/ 217584 w 457613"/>
                <a:gd name="connsiteY11" fmla="*/ 92831 h 229938"/>
                <a:gd name="connsiteX12" fmla="*/ 183294 w 457613"/>
                <a:gd name="connsiteY12" fmla="*/ 147123 h 229938"/>
                <a:gd name="connsiteX13" fmla="*/ 186151 w 457613"/>
                <a:gd name="connsiteY13" fmla="*/ 198558 h 229938"/>
                <a:gd name="connsiteX14" fmla="*/ 209964 w 457613"/>
                <a:gd name="connsiteY14" fmla="*/ 208083 h 229938"/>
                <a:gd name="connsiteX15" fmla="*/ 213774 w 457613"/>
                <a:gd name="connsiteY15" fmla="*/ 207131 h 229938"/>
                <a:gd name="connsiteX16" fmla="*/ 209964 w 457613"/>
                <a:gd name="connsiteY16" fmla="*/ 207131 h 229938"/>
                <a:gd name="connsiteX17" fmla="*/ 167101 w 457613"/>
                <a:gd name="connsiteY17" fmla="*/ 222371 h 229938"/>
                <a:gd name="connsiteX18" fmla="*/ 166149 w 457613"/>
                <a:gd name="connsiteY18" fmla="*/ 202368 h 229938"/>
                <a:gd name="connsiteX19" fmla="*/ 84234 w 457613"/>
                <a:gd name="connsiteY19" fmla="*/ 87116 h 229938"/>
                <a:gd name="connsiteX20" fmla="*/ 14701 w 457613"/>
                <a:gd name="connsiteY20" fmla="*/ 61398 h 2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7613" h="229938">
                  <a:moveTo>
                    <a:pt x="14701" y="61398"/>
                  </a:moveTo>
                  <a:cubicBezTo>
                    <a:pt x="-11969" y="38538"/>
                    <a:pt x="1366" y="24251"/>
                    <a:pt x="25179" y="15678"/>
                  </a:cubicBezTo>
                  <a:cubicBezTo>
                    <a:pt x="39466" y="10916"/>
                    <a:pt x="56611" y="13773"/>
                    <a:pt x="71851" y="12821"/>
                  </a:cubicBezTo>
                  <a:cubicBezTo>
                    <a:pt x="78519" y="8058"/>
                    <a:pt x="86139" y="7106"/>
                    <a:pt x="93759" y="11868"/>
                  </a:cubicBezTo>
                  <a:cubicBezTo>
                    <a:pt x="136621" y="11868"/>
                    <a:pt x="179484" y="11868"/>
                    <a:pt x="222346" y="11868"/>
                  </a:cubicBezTo>
                  <a:cubicBezTo>
                    <a:pt x="229014" y="9011"/>
                    <a:pt x="234729" y="4248"/>
                    <a:pt x="242349" y="2343"/>
                  </a:cubicBezTo>
                  <a:cubicBezTo>
                    <a:pt x="289021" y="-6229"/>
                    <a:pt x="328074" y="9011"/>
                    <a:pt x="361411" y="43301"/>
                  </a:cubicBezTo>
                  <a:cubicBezTo>
                    <a:pt x="395701" y="78543"/>
                    <a:pt x="436659" y="109976"/>
                    <a:pt x="457614" y="156648"/>
                  </a:cubicBezTo>
                  <a:cubicBezTo>
                    <a:pt x="453804" y="169031"/>
                    <a:pt x="448089" y="174746"/>
                    <a:pt x="435706" y="165221"/>
                  </a:cubicBezTo>
                  <a:cubicBezTo>
                    <a:pt x="406179" y="132836"/>
                    <a:pt x="382366" y="95688"/>
                    <a:pt x="347124" y="68066"/>
                  </a:cubicBezTo>
                  <a:cubicBezTo>
                    <a:pt x="332836" y="56636"/>
                    <a:pt x="323311" y="53778"/>
                    <a:pt x="306166" y="62351"/>
                  </a:cubicBezTo>
                  <a:cubicBezTo>
                    <a:pt x="278544" y="75686"/>
                    <a:pt x="248064" y="85211"/>
                    <a:pt x="217584" y="92831"/>
                  </a:cubicBezTo>
                  <a:cubicBezTo>
                    <a:pt x="186151" y="100451"/>
                    <a:pt x="177579" y="117596"/>
                    <a:pt x="183294" y="147123"/>
                  </a:cubicBezTo>
                  <a:cubicBezTo>
                    <a:pt x="186151" y="164268"/>
                    <a:pt x="185199" y="181413"/>
                    <a:pt x="186151" y="198558"/>
                  </a:cubicBezTo>
                  <a:cubicBezTo>
                    <a:pt x="187104" y="220466"/>
                    <a:pt x="197581" y="216656"/>
                    <a:pt x="209964" y="208083"/>
                  </a:cubicBezTo>
                  <a:lnTo>
                    <a:pt x="213774" y="207131"/>
                  </a:lnTo>
                  <a:lnTo>
                    <a:pt x="209964" y="207131"/>
                  </a:lnTo>
                  <a:cubicBezTo>
                    <a:pt x="208059" y="231896"/>
                    <a:pt x="196629" y="235706"/>
                    <a:pt x="167101" y="222371"/>
                  </a:cubicBezTo>
                  <a:cubicBezTo>
                    <a:pt x="162339" y="215703"/>
                    <a:pt x="161386" y="209036"/>
                    <a:pt x="166149" y="202368"/>
                  </a:cubicBezTo>
                  <a:cubicBezTo>
                    <a:pt x="168054" y="113786"/>
                    <a:pt x="168054" y="113786"/>
                    <a:pt x="84234" y="87116"/>
                  </a:cubicBezTo>
                  <a:cubicBezTo>
                    <a:pt x="60421" y="79496"/>
                    <a:pt x="34704" y="78543"/>
                    <a:pt x="14701" y="61398"/>
                  </a:cubicBezTo>
                  <a:close/>
                </a:path>
              </a:pathLst>
            </a:custGeom>
            <a:solidFill>
              <a:srgbClr val="1414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CCAEEC57-DF46-409C-9E37-8A00814EA34A}"/>
                </a:ext>
              </a:extLst>
            </p:cNvPr>
            <p:cNvSpPr/>
            <p:nvPr/>
          </p:nvSpPr>
          <p:spPr>
            <a:xfrm>
              <a:off x="226238" y="2231650"/>
              <a:ext cx="220006" cy="165194"/>
            </a:xfrm>
            <a:custGeom>
              <a:avLst/>
              <a:gdLst>
                <a:gd name="connsiteX0" fmla="*/ 136668 w 220006"/>
                <a:gd name="connsiteY0" fmla="*/ 165143 h 165194"/>
                <a:gd name="connsiteX1" fmla="*/ 40466 w 220006"/>
                <a:gd name="connsiteY1" fmla="*/ 130853 h 165194"/>
                <a:gd name="connsiteX2" fmla="*/ 7128 w 220006"/>
                <a:gd name="connsiteY2" fmla="*/ 41318 h 165194"/>
                <a:gd name="connsiteX3" fmla="*/ 120476 w 220006"/>
                <a:gd name="connsiteY3" fmla="*/ 7981 h 165194"/>
                <a:gd name="connsiteX4" fmla="*/ 207153 w 220006"/>
                <a:gd name="connsiteY4" fmla="*/ 72751 h 165194"/>
                <a:gd name="connsiteX5" fmla="*/ 182388 w 220006"/>
                <a:gd name="connsiteY5" fmla="*/ 158476 h 165194"/>
                <a:gd name="connsiteX6" fmla="*/ 136668 w 220006"/>
                <a:gd name="connsiteY6" fmla="*/ 165143 h 1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06" h="165194">
                  <a:moveTo>
                    <a:pt x="136668" y="165143"/>
                  </a:moveTo>
                  <a:cubicBezTo>
                    <a:pt x="100473" y="166096"/>
                    <a:pt x="66183" y="153713"/>
                    <a:pt x="40466" y="130853"/>
                  </a:cubicBezTo>
                  <a:cubicBezTo>
                    <a:pt x="15701" y="108946"/>
                    <a:pt x="-13827" y="81323"/>
                    <a:pt x="7128" y="41318"/>
                  </a:cubicBezTo>
                  <a:cubicBezTo>
                    <a:pt x="24273" y="7981"/>
                    <a:pt x="85233" y="-12022"/>
                    <a:pt x="120476" y="7981"/>
                  </a:cubicBezTo>
                  <a:cubicBezTo>
                    <a:pt x="151908" y="25126"/>
                    <a:pt x="181436" y="47986"/>
                    <a:pt x="207153" y="72751"/>
                  </a:cubicBezTo>
                  <a:cubicBezTo>
                    <a:pt x="232871" y="97516"/>
                    <a:pt x="217631" y="143236"/>
                    <a:pt x="182388" y="158476"/>
                  </a:cubicBezTo>
                  <a:cubicBezTo>
                    <a:pt x="168101" y="166096"/>
                    <a:pt x="152861" y="164191"/>
                    <a:pt x="136668" y="165143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6CB1B7CD-4B97-4126-85BD-6BD0F7EC36DB}"/>
                </a:ext>
              </a:extLst>
            </p:cNvPr>
            <p:cNvSpPr/>
            <p:nvPr/>
          </p:nvSpPr>
          <p:spPr>
            <a:xfrm>
              <a:off x="368767" y="1827446"/>
              <a:ext cx="556225" cy="503696"/>
            </a:xfrm>
            <a:custGeom>
              <a:avLst/>
              <a:gdLst>
                <a:gd name="connsiteX0" fmla="*/ 518015 w 556225"/>
                <a:gd name="connsiteY0" fmla="*/ 301695 h 503696"/>
                <a:gd name="connsiteX1" fmla="*/ 496107 w 556225"/>
                <a:gd name="connsiteY1" fmla="*/ 302648 h 503696"/>
                <a:gd name="connsiteX2" fmla="*/ 479915 w 556225"/>
                <a:gd name="connsiteY2" fmla="*/ 54045 h 503696"/>
                <a:gd name="connsiteX3" fmla="*/ 327515 w 556225"/>
                <a:gd name="connsiteY3" fmla="*/ 19755 h 503696"/>
                <a:gd name="connsiteX4" fmla="*/ 98915 w 556225"/>
                <a:gd name="connsiteY4" fmla="*/ 138818 h 503696"/>
                <a:gd name="connsiteX5" fmla="*/ 18905 w 556225"/>
                <a:gd name="connsiteY5" fmla="*/ 330270 h 503696"/>
                <a:gd name="connsiteX6" fmla="*/ 137015 w 556225"/>
                <a:gd name="connsiteY6" fmla="*/ 477908 h 503696"/>
                <a:gd name="connsiteX7" fmla="*/ 280842 w 556225"/>
                <a:gd name="connsiteY7" fmla="*/ 447428 h 503696"/>
                <a:gd name="connsiteX8" fmla="*/ 368472 w 556225"/>
                <a:gd name="connsiteY8" fmla="*/ 368370 h 503696"/>
                <a:gd name="connsiteX9" fmla="*/ 391332 w 556225"/>
                <a:gd name="connsiteY9" fmla="*/ 370275 h 503696"/>
                <a:gd name="connsiteX10" fmla="*/ 286557 w 556225"/>
                <a:gd name="connsiteY10" fmla="*/ 472193 h 503696"/>
                <a:gd name="connsiteX11" fmla="*/ 96057 w 556225"/>
                <a:gd name="connsiteY11" fmla="*/ 477908 h 503696"/>
                <a:gd name="connsiteX12" fmla="*/ 13190 w 556225"/>
                <a:gd name="connsiteY12" fmla="*/ 234068 h 503696"/>
                <a:gd name="connsiteX13" fmla="*/ 377997 w 556225"/>
                <a:gd name="connsiteY13" fmla="*/ 705 h 503696"/>
                <a:gd name="connsiteX14" fmla="*/ 528492 w 556225"/>
                <a:gd name="connsiteY14" fmla="*/ 276930 h 503696"/>
                <a:gd name="connsiteX15" fmla="*/ 518015 w 556225"/>
                <a:gd name="connsiteY15" fmla="*/ 301695 h 50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6225" h="503696">
                  <a:moveTo>
                    <a:pt x="518015" y="301695"/>
                  </a:moveTo>
                  <a:cubicBezTo>
                    <a:pt x="510395" y="301695"/>
                    <a:pt x="503727" y="302648"/>
                    <a:pt x="496107" y="302648"/>
                  </a:cubicBezTo>
                  <a:cubicBezTo>
                    <a:pt x="562782" y="203588"/>
                    <a:pt x="551352" y="118815"/>
                    <a:pt x="479915" y="54045"/>
                  </a:cubicBezTo>
                  <a:cubicBezTo>
                    <a:pt x="436100" y="14040"/>
                    <a:pt x="378950" y="14993"/>
                    <a:pt x="327515" y="19755"/>
                  </a:cubicBezTo>
                  <a:cubicBezTo>
                    <a:pt x="237027" y="28328"/>
                    <a:pt x="162732" y="71190"/>
                    <a:pt x="98915" y="138818"/>
                  </a:cubicBezTo>
                  <a:cubicBezTo>
                    <a:pt x="46527" y="195015"/>
                    <a:pt x="10332" y="252165"/>
                    <a:pt x="18905" y="330270"/>
                  </a:cubicBezTo>
                  <a:cubicBezTo>
                    <a:pt x="26525" y="404565"/>
                    <a:pt x="77960" y="445523"/>
                    <a:pt x="137015" y="477908"/>
                  </a:cubicBezTo>
                  <a:cubicBezTo>
                    <a:pt x="177020" y="499815"/>
                    <a:pt x="245600" y="481718"/>
                    <a:pt x="280842" y="447428"/>
                  </a:cubicBezTo>
                  <a:cubicBezTo>
                    <a:pt x="308465" y="419805"/>
                    <a:pt x="334182" y="388373"/>
                    <a:pt x="368472" y="368370"/>
                  </a:cubicBezTo>
                  <a:cubicBezTo>
                    <a:pt x="377045" y="362655"/>
                    <a:pt x="384665" y="357893"/>
                    <a:pt x="391332" y="370275"/>
                  </a:cubicBezTo>
                  <a:cubicBezTo>
                    <a:pt x="353232" y="400755"/>
                    <a:pt x="317037" y="433140"/>
                    <a:pt x="286557" y="472193"/>
                  </a:cubicBezTo>
                  <a:cubicBezTo>
                    <a:pt x="255125" y="512198"/>
                    <a:pt x="154160" y="514103"/>
                    <a:pt x="96057" y="477908"/>
                  </a:cubicBezTo>
                  <a:cubicBezTo>
                    <a:pt x="13190" y="427425"/>
                    <a:pt x="-21100" y="326460"/>
                    <a:pt x="13190" y="234068"/>
                  </a:cubicBezTo>
                  <a:cubicBezTo>
                    <a:pt x="64625" y="97860"/>
                    <a:pt x="233217" y="-9772"/>
                    <a:pt x="377997" y="705"/>
                  </a:cubicBezTo>
                  <a:cubicBezTo>
                    <a:pt x="527540" y="12135"/>
                    <a:pt x="599930" y="145485"/>
                    <a:pt x="528492" y="276930"/>
                  </a:cubicBezTo>
                  <a:cubicBezTo>
                    <a:pt x="525635" y="284550"/>
                    <a:pt x="521825" y="293123"/>
                    <a:pt x="518015" y="301695"/>
                  </a:cubicBezTo>
                  <a:close/>
                </a:path>
              </a:pathLst>
            </a:custGeom>
            <a:solidFill>
              <a:srgbClr val="25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7AB40AE6-684F-48D1-B33B-ED490424F38A}"/>
                </a:ext>
              </a:extLst>
            </p:cNvPr>
            <p:cNvSpPr/>
            <p:nvPr/>
          </p:nvSpPr>
          <p:spPr>
            <a:xfrm>
              <a:off x="1012384" y="1842720"/>
              <a:ext cx="507227" cy="465221"/>
            </a:xfrm>
            <a:custGeom>
              <a:avLst/>
              <a:gdLst>
                <a:gd name="connsiteX0" fmla="*/ 24892 w 507227"/>
                <a:gd name="connsiteY0" fmla="*/ 287374 h 465221"/>
                <a:gd name="connsiteX1" fmla="*/ 2032 w 507227"/>
                <a:gd name="connsiteY1" fmla="*/ 286421 h 465221"/>
                <a:gd name="connsiteX2" fmla="*/ 3937 w 507227"/>
                <a:gd name="connsiteY2" fmla="*/ 261656 h 465221"/>
                <a:gd name="connsiteX3" fmla="*/ 3937 w 507227"/>
                <a:gd name="connsiteY3" fmla="*/ 160691 h 465221"/>
                <a:gd name="connsiteX4" fmla="*/ 242062 w 507227"/>
                <a:gd name="connsiteY4" fmla="*/ 8291 h 465221"/>
                <a:gd name="connsiteX5" fmla="*/ 499237 w 507227"/>
                <a:gd name="connsiteY5" fmla="*/ 271181 h 465221"/>
                <a:gd name="connsiteX6" fmla="*/ 334455 w 507227"/>
                <a:gd name="connsiteY6" fmla="*/ 464539 h 465221"/>
                <a:gd name="connsiteX7" fmla="*/ 216345 w 507227"/>
                <a:gd name="connsiteY7" fmla="*/ 439774 h 465221"/>
                <a:gd name="connsiteX8" fmla="*/ 234442 w 507227"/>
                <a:gd name="connsiteY8" fmla="*/ 430249 h 465221"/>
                <a:gd name="connsiteX9" fmla="*/ 298260 w 507227"/>
                <a:gd name="connsiteY9" fmla="*/ 431201 h 465221"/>
                <a:gd name="connsiteX10" fmla="*/ 396367 w 507227"/>
                <a:gd name="connsiteY10" fmla="*/ 425486 h 465221"/>
                <a:gd name="connsiteX11" fmla="*/ 471615 w 507227"/>
                <a:gd name="connsiteY11" fmla="*/ 289279 h 465221"/>
                <a:gd name="connsiteX12" fmla="*/ 223965 w 507227"/>
                <a:gd name="connsiteY12" fmla="*/ 37819 h 465221"/>
                <a:gd name="connsiteX13" fmla="*/ 30607 w 507227"/>
                <a:gd name="connsiteY13" fmla="*/ 171169 h 465221"/>
                <a:gd name="connsiteX14" fmla="*/ 24892 w 507227"/>
                <a:gd name="connsiteY14" fmla="*/ 287374 h 46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227" h="465221">
                  <a:moveTo>
                    <a:pt x="24892" y="287374"/>
                  </a:moveTo>
                  <a:cubicBezTo>
                    <a:pt x="17272" y="287374"/>
                    <a:pt x="9652" y="286421"/>
                    <a:pt x="2032" y="286421"/>
                  </a:cubicBezTo>
                  <a:cubicBezTo>
                    <a:pt x="2985" y="277849"/>
                    <a:pt x="2985" y="270229"/>
                    <a:pt x="3937" y="261656"/>
                  </a:cubicBezTo>
                  <a:cubicBezTo>
                    <a:pt x="-1778" y="228319"/>
                    <a:pt x="-825" y="194981"/>
                    <a:pt x="3937" y="160691"/>
                  </a:cubicBezTo>
                  <a:cubicBezTo>
                    <a:pt x="22035" y="45439"/>
                    <a:pt x="128715" y="-25046"/>
                    <a:pt x="242062" y="8291"/>
                  </a:cubicBezTo>
                  <a:cubicBezTo>
                    <a:pt x="375412" y="47344"/>
                    <a:pt x="459232" y="141641"/>
                    <a:pt x="499237" y="271181"/>
                  </a:cubicBezTo>
                  <a:cubicBezTo>
                    <a:pt x="533527" y="382624"/>
                    <a:pt x="453517" y="474064"/>
                    <a:pt x="334455" y="464539"/>
                  </a:cubicBezTo>
                  <a:cubicBezTo>
                    <a:pt x="295402" y="461681"/>
                    <a:pt x="252540" y="464539"/>
                    <a:pt x="216345" y="439774"/>
                  </a:cubicBezTo>
                  <a:cubicBezTo>
                    <a:pt x="223965" y="438821"/>
                    <a:pt x="230632" y="437869"/>
                    <a:pt x="234442" y="430249"/>
                  </a:cubicBezTo>
                  <a:cubicBezTo>
                    <a:pt x="255397" y="414056"/>
                    <a:pt x="278257" y="426439"/>
                    <a:pt x="298260" y="431201"/>
                  </a:cubicBezTo>
                  <a:cubicBezTo>
                    <a:pt x="332550" y="438821"/>
                    <a:pt x="364935" y="434059"/>
                    <a:pt x="396367" y="425486"/>
                  </a:cubicBezTo>
                  <a:cubicBezTo>
                    <a:pt x="449707" y="411199"/>
                    <a:pt x="488760" y="345476"/>
                    <a:pt x="471615" y="289279"/>
                  </a:cubicBezTo>
                  <a:cubicBezTo>
                    <a:pt x="433515" y="163549"/>
                    <a:pt x="354457" y="72109"/>
                    <a:pt x="223965" y="37819"/>
                  </a:cubicBezTo>
                  <a:cubicBezTo>
                    <a:pt x="132525" y="14006"/>
                    <a:pt x="46800" y="76871"/>
                    <a:pt x="30607" y="171169"/>
                  </a:cubicBezTo>
                  <a:cubicBezTo>
                    <a:pt x="23940" y="209269"/>
                    <a:pt x="37275" y="248321"/>
                    <a:pt x="24892" y="287374"/>
                  </a:cubicBezTo>
                  <a:close/>
                </a:path>
              </a:pathLst>
            </a:custGeom>
            <a:solidFill>
              <a:srgbClr val="272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F614FFDC-BBF9-4630-A231-B9FBF17778AE}"/>
                </a:ext>
              </a:extLst>
            </p:cNvPr>
            <p:cNvSpPr/>
            <p:nvPr/>
          </p:nvSpPr>
          <p:spPr>
            <a:xfrm>
              <a:off x="1408140" y="2273032"/>
              <a:ext cx="182139" cy="135310"/>
            </a:xfrm>
            <a:custGeom>
              <a:avLst/>
              <a:gdLst>
                <a:gd name="connsiteX0" fmla="*/ 73954 w 182139"/>
                <a:gd name="connsiteY0" fmla="*/ 134239 h 135310"/>
                <a:gd name="connsiteX1" fmla="*/ 2516 w 182139"/>
                <a:gd name="connsiteY1" fmla="*/ 107569 h 135310"/>
                <a:gd name="connsiteX2" fmla="*/ 33949 w 182139"/>
                <a:gd name="connsiteY2" fmla="*/ 39942 h 135310"/>
                <a:gd name="connsiteX3" fmla="*/ 132056 w 182139"/>
                <a:gd name="connsiteY3" fmla="*/ 889 h 135310"/>
                <a:gd name="connsiteX4" fmla="*/ 173014 w 182139"/>
                <a:gd name="connsiteY4" fmla="*/ 82804 h 135310"/>
                <a:gd name="connsiteX5" fmla="*/ 73954 w 182139"/>
                <a:gd name="connsiteY5" fmla="*/ 134239 h 13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39" h="135310">
                  <a:moveTo>
                    <a:pt x="73954" y="134239"/>
                  </a:moveTo>
                  <a:cubicBezTo>
                    <a:pt x="40616" y="132334"/>
                    <a:pt x="12041" y="141859"/>
                    <a:pt x="2516" y="107569"/>
                  </a:cubicBezTo>
                  <a:cubicBezTo>
                    <a:pt x="-7009" y="75184"/>
                    <a:pt x="12041" y="56134"/>
                    <a:pt x="33949" y="39942"/>
                  </a:cubicBezTo>
                  <a:cubicBezTo>
                    <a:pt x="62524" y="18034"/>
                    <a:pt x="91099" y="-4826"/>
                    <a:pt x="132056" y="889"/>
                  </a:cubicBezTo>
                  <a:cubicBezTo>
                    <a:pt x="175871" y="7557"/>
                    <a:pt x="194921" y="45657"/>
                    <a:pt x="173014" y="82804"/>
                  </a:cubicBezTo>
                  <a:cubicBezTo>
                    <a:pt x="147296" y="122809"/>
                    <a:pt x="113006" y="139954"/>
                    <a:pt x="73954" y="134239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888AD7D3-3FAC-46B3-86C8-7F2F947089DC}"/>
                </a:ext>
              </a:extLst>
            </p:cNvPr>
            <p:cNvSpPr/>
            <p:nvPr/>
          </p:nvSpPr>
          <p:spPr>
            <a:xfrm>
              <a:off x="1003939" y="2232011"/>
              <a:ext cx="108584" cy="174906"/>
            </a:xfrm>
            <a:custGeom>
              <a:avLst/>
              <a:gdLst>
                <a:gd name="connsiteX0" fmla="*/ 0 w 108584"/>
                <a:gd name="connsiteY0" fmla="*/ 92393 h 174906"/>
                <a:gd name="connsiteX1" fmla="*/ 25717 w 108584"/>
                <a:gd name="connsiteY1" fmla="*/ 58103 h 174906"/>
                <a:gd name="connsiteX2" fmla="*/ 98108 w 108584"/>
                <a:gd name="connsiteY2" fmla="*/ 0 h 174906"/>
                <a:gd name="connsiteX3" fmla="*/ 42863 w 108584"/>
                <a:gd name="connsiteY3" fmla="*/ 91440 h 174906"/>
                <a:gd name="connsiteX4" fmla="*/ 108585 w 108584"/>
                <a:gd name="connsiteY4" fmla="*/ 173355 h 174906"/>
                <a:gd name="connsiteX5" fmla="*/ 32385 w 108584"/>
                <a:gd name="connsiteY5" fmla="*/ 127635 h 174906"/>
                <a:gd name="connsiteX6" fmla="*/ 0 w 108584"/>
                <a:gd name="connsiteY6" fmla="*/ 92393 h 174906"/>
                <a:gd name="connsiteX7" fmla="*/ 0 w 108584"/>
                <a:gd name="connsiteY7" fmla="*/ 92393 h 17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4" h="174906">
                  <a:moveTo>
                    <a:pt x="0" y="92393"/>
                  </a:moveTo>
                  <a:cubicBezTo>
                    <a:pt x="20955" y="89535"/>
                    <a:pt x="20003" y="72390"/>
                    <a:pt x="25717" y="58103"/>
                  </a:cubicBezTo>
                  <a:cubicBezTo>
                    <a:pt x="36195" y="29528"/>
                    <a:pt x="53340" y="5715"/>
                    <a:pt x="98108" y="0"/>
                  </a:cubicBezTo>
                  <a:cubicBezTo>
                    <a:pt x="66675" y="29528"/>
                    <a:pt x="38100" y="49530"/>
                    <a:pt x="42863" y="91440"/>
                  </a:cubicBezTo>
                  <a:cubicBezTo>
                    <a:pt x="47625" y="130493"/>
                    <a:pt x="75247" y="150495"/>
                    <a:pt x="108585" y="173355"/>
                  </a:cubicBezTo>
                  <a:cubicBezTo>
                    <a:pt x="62865" y="181928"/>
                    <a:pt x="46672" y="153353"/>
                    <a:pt x="32385" y="127635"/>
                  </a:cubicBezTo>
                  <a:cubicBezTo>
                    <a:pt x="23813" y="111443"/>
                    <a:pt x="17145" y="98108"/>
                    <a:pt x="0" y="92393"/>
                  </a:cubicBezTo>
                  <a:cubicBezTo>
                    <a:pt x="0" y="92393"/>
                    <a:pt x="0" y="92393"/>
                    <a:pt x="0" y="92393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956A0D2A-DF26-457A-AFEC-5D4912AE5CB8}"/>
                </a:ext>
              </a:extLst>
            </p:cNvPr>
            <p:cNvSpPr/>
            <p:nvPr/>
          </p:nvSpPr>
          <p:spPr>
            <a:xfrm>
              <a:off x="846777" y="2307693"/>
              <a:ext cx="114300" cy="40414"/>
            </a:xfrm>
            <a:custGeom>
              <a:avLst/>
              <a:gdLst>
                <a:gd name="connsiteX0" fmla="*/ 113347 w 114300"/>
                <a:gd name="connsiteY0" fmla="*/ 11948 h 40414"/>
                <a:gd name="connsiteX1" fmla="*/ 114300 w 114300"/>
                <a:gd name="connsiteY1" fmla="*/ 31951 h 40414"/>
                <a:gd name="connsiteX2" fmla="*/ 62865 w 114300"/>
                <a:gd name="connsiteY2" fmla="*/ 27188 h 40414"/>
                <a:gd name="connsiteX3" fmla="*/ 0 w 114300"/>
                <a:gd name="connsiteY3" fmla="*/ 11948 h 40414"/>
                <a:gd name="connsiteX4" fmla="*/ 75247 w 114300"/>
                <a:gd name="connsiteY4" fmla="*/ 4328 h 40414"/>
                <a:gd name="connsiteX5" fmla="*/ 113347 w 114300"/>
                <a:gd name="connsiteY5" fmla="*/ 11948 h 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40414">
                  <a:moveTo>
                    <a:pt x="113347" y="11948"/>
                  </a:moveTo>
                  <a:cubicBezTo>
                    <a:pt x="113347" y="18616"/>
                    <a:pt x="113347" y="25283"/>
                    <a:pt x="114300" y="31951"/>
                  </a:cubicBezTo>
                  <a:cubicBezTo>
                    <a:pt x="98108" y="22426"/>
                    <a:pt x="83820" y="5281"/>
                    <a:pt x="62865" y="27188"/>
                  </a:cubicBezTo>
                  <a:cubicBezTo>
                    <a:pt x="36195" y="53858"/>
                    <a:pt x="17145" y="35761"/>
                    <a:pt x="0" y="11948"/>
                  </a:cubicBezTo>
                  <a:cubicBezTo>
                    <a:pt x="26670" y="23378"/>
                    <a:pt x="51435" y="30046"/>
                    <a:pt x="75247" y="4328"/>
                  </a:cubicBezTo>
                  <a:cubicBezTo>
                    <a:pt x="84772" y="-7102"/>
                    <a:pt x="100965" y="7186"/>
                    <a:pt x="113347" y="11948"/>
                  </a:cubicBezTo>
                  <a:close/>
                </a:path>
              </a:pathLst>
            </a:custGeom>
            <a:solidFill>
              <a:srgbClr val="57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31DE7129-FF77-467F-8384-8D08D6D8319A}"/>
                </a:ext>
              </a:extLst>
            </p:cNvPr>
            <p:cNvSpPr/>
            <p:nvPr/>
          </p:nvSpPr>
          <p:spPr>
            <a:xfrm>
              <a:off x="582934" y="1721471"/>
              <a:ext cx="100964" cy="52387"/>
            </a:xfrm>
            <a:custGeom>
              <a:avLst/>
              <a:gdLst>
                <a:gd name="connsiteX0" fmla="*/ 100965 w 100964"/>
                <a:gd name="connsiteY0" fmla="*/ 0 h 52387"/>
                <a:gd name="connsiteX1" fmla="*/ 0 w 100964"/>
                <a:gd name="connsiteY1" fmla="*/ 52388 h 52387"/>
                <a:gd name="connsiteX2" fmla="*/ 100965 w 100964"/>
                <a:gd name="connsiteY2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4" h="52387">
                  <a:moveTo>
                    <a:pt x="100965" y="0"/>
                  </a:moveTo>
                  <a:cubicBezTo>
                    <a:pt x="71438" y="15240"/>
                    <a:pt x="40958" y="31432"/>
                    <a:pt x="0" y="52388"/>
                  </a:cubicBezTo>
                  <a:cubicBezTo>
                    <a:pt x="29527" y="7620"/>
                    <a:pt x="64770" y="1905"/>
                    <a:pt x="100965" y="0"/>
                  </a:cubicBezTo>
                  <a:close/>
                </a:path>
              </a:pathLst>
            </a:custGeom>
            <a:solidFill>
              <a:srgbClr val="3A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B115ED8D-5352-4C3E-882B-494C04E33A04}"/>
                </a:ext>
              </a:extLst>
            </p:cNvPr>
            <p:cNvSpPr/>
            <p:nvPr/>
          </p:nvSpPr>
          <p:spPr>
            <a:xfrm>
              <a:off x="1153481" y="1732144"/>
              <a:ext cx="87629" cy="33645"/>
            </a:xfrm>
            <a:custGeom>
              <a:avLst/>
              <a:gdLst>
                <a:gd name="connsiteX0" fmla="*/ 0 w 87629"/>
                <a:gd name="connsiteY0" fmla="*/ 3615 h 33645"/>
                <a:gd name="connsiteX1" fmla="*/ 87630 w 87629"/>
                <a:gd name="connsiteY1" fmla="*/ 33142 h 33645"/>
                <a:gd name="connsiteX2" fmla="*/ 0 w 87629"/>
                <a:gd name="connsiteY2" fmla="*/ 3615 h 3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29" h="33645">
                  <a:moveTo>
                    <a:pt x="0" y="3615"/>
                  </a:moveTo>
                  <a:cubicBezTo>
                    <a:pt x="38100" y="-9720"/>
                    <a:pt x="60960" y="16950"/>
                    <a:pt x="87630" y="33142"/>
                  </a:cubicBezTo>
                  <a:cubicBezTo>
                    <a:pt x="52388" y="37905"/>
                    <a:pt x="31433" y="7425"/>
                    <a:pt x="0" y="3615"/>
                  </a:cubicBezTo>
                  <a:close/>
                </a:path>
              </a:pathLst>
            </a:custGeom>
            <a:solidFill>
              <a:srgbClr val="232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83E27C3A-89AD-473B-BCE3-ACEFB70949C0}"/>
                </a:ext>
              </a:extLst>
            </p:cNvPr>
            <p:cNvSpPr/>
            <p:nvPr/>
          </p:nvSpPr>
          <p:spPr>
            <a:xfrm>
              <a:off x="1007035" y="2003411"/>
              <a:ext cx="9286" cy="100965"/>
            </a:xfrm>
            <a:custGeom>
              <a:avLst/>
              <a:gdLst>
                <a:gd name="connsiteX0" fmla="*/ 9287 w 9286"/>
                <a:gd name="connsiteY0" fmla="*/ 0 h 100965"/>
                <a:gd name="connsiteX1" fmla="*/ 9287 w 9286"/>
                <a:gd name="connsiteY1" fmla="*/ 100965 h 100965"/>
                <a:gd name="connsiteX2" fmla="*/ 9287 w 9286"/>
                <a:gd name="connsiteY2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" h="100965">
                  <a:moveTo>
                    <a:pt x="9287" y="0"/>
                  </a:moveTo>
                  <a:cubicBezTo>
                    <a:pt x="9287" y="33338"/>
                    <a:pt x="9287" y="66675"/>
                    <a:pt x="9287" y="100965"/>
                  </a:cubicBezTo>
                  <a:cubicBezTo>
                    <a:pt x="-3096" y="66675"/>
                    <a:pt x="-3096" y="33338"/>
                    <a:pt x="9287" y="0"/>
                  </a:cubicBezTo>
                  <a:close/>
                </a:path>
              </a:pathLst>
            </a:custGeom>
            <a:solidFill>
              <a:srgbClr val="4C46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B1D44576-5528-4F0E-9324-BEF4FCFCCE20}"/>
                </a:ext>
              </a:extLst>
            </p:cNvPr>
            <p:cNvSpPr/>
            <p:nvPr/>
          </p:nvSpPr>
          <p:spPr>
            <a:xfrm>
              <a:off x="738192" y="2826371"/>
              <a:ext cx="366712" cy="53554"/>
            </a:xfrm>
            <a:custGeom>
              <a:avLst/>
              <a:gdLst>
                <a:gd name="connsiteX0" fmla="*/ 366713 w 366712"/>
                <a:gd name="connsiteY0" fmla="*/ 9525 h 53554"/>
                <a:gd name="connsiteX1" fmla="*/ 0 w 366712"/>
                <a:gd name="connsiteY1" fmla="*/ 30480 h 53554"/>
                <a:gd name="connsiteX2" fmla="*/ 357188 w 366712"/>
                <a:gd name="connsiteY2" fmla="*/ 0 h 53554"/>
                <a:gd name="connsiteX3" fmla="*/ 366713 w 366712"/>
                <a:gd name="connsiteY3" fmla="*/ 9525 h 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712" h="53554">
                  <a:moveTo>
                    <a:pt x="366713" y="9525"/>
                  </a:moveTo>
                  <a:cubicBezTo>
                    <a:pt x="246697" y="55245"/>
                    <a:pt x="124777" y="70485"/>
                    <a:pt x="0" y="30480"/>
                  </a:cubicBezTo>
                  <a:cubicBezTo>
                    <a:pt x="120967" y="47625"/>
                    <a:pt x="240982" y="42863"/>
                    <a:pt x="357188" y="0"/>
                  </a:cubicBezTo>
                  <a:cubicBezTo>
                    <a:pt x="360997" y="1905"/>
                    <a:pt x="364807" y="4763"/>
                    <a:pt x="366713" y="9525"/>
                  </a:cubicBezTo>
                  <a:close/>
                </a:path>
              </a:pathLst>
            </a:custGeom>
            <a:solidFill>
              <a:srgbClr val="BDBD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9F82EF7D-8912-4D80-9BA8-E4BC1E1A64B4}"/>
                </a:ext>
              </a:extLst>
            </p:cNvPr>
            <p:cNvSpPr/>
            <p:nvPr/>
          </p:nvSpPr>
          <p:spPr>
            <a:xfrm>
              <a:off x="456252" y="2702546"/>
              <a:ext cx="94297" cy="67627"/>
            </a:xfrm>
            <a:custGeom>
              <a:avLst/>
              <a:gdLst>
                <a:gd name="connsiteX0" fmla="*/ 94298 w 94297"/>
                <a:gd name="connsiteY0" fmla="*/ 67627 h 67627"/>
                <a:gd name="connsiteX1" fmla="*/ 0 w 94297"/>
                <a:gd name="connsiteY1" fmla="*/ 0 h 67627"/>
                <a:gd name="connsiteX2" fmla="*/ 94298 w 94297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" h="67627">
                  <a:moveTo>
                    <a:pt x="94298" y="67627"/>
                  </a:moveTo>
                  <a:cubicBezTo>
                    <a:pt x="52388" y="58102"/>
                    <a:pt x="20002" y="37148"/>
                    <a:pt x="0" y="0"/>
                  </a:cubicBezTo>
                  <a:cubicBezTo>
                    <a:pt x="31433" y="22860"/>
                    <a:pt x="62865" y="45720"/>
                    <a:pt x="94298" y="67627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493403EB-54B6-4D1C-B9A4-E255FA514D94}"/>
                </a:ext>
              </a:extLst>
            </p:cNvPr>
            <p:cNvSpPr/>
            <p:nvPr/>
          </p:nvSpPr>
          <p:spPr>
            <a:xfrm>
              <a:off x="1182056" y="2736598"/>
              <a:ext cx="96534" cy="52625"/>
            </a:xfrm>
            <a:custGeom>
              <a:avLst/>
              <a:gdLst>
                <a:gd name="connsiteX0" fmla="*/ 96203 w 96534"/>
                <a:gd name="connsiteY0" fmla="*/ 5953 h 52625"/>
                <a:gd name="connsiteX1" fmla="*/ 0 w 96534"/>
                <a:gd name="connsiteY1" fmla="*/ 52626 h 52625"/>
                <a:gd name="connsiteX2" fmla="*/ 91440 w 96534"/>
                <a:gd name="connsiteY2" fmla="*/ 238 h 52625"/>
                <a:gd name="connsiteX3" fmla="*/ 96203 w 96534"/>
                <a:gd name="connsiteY3" fmla="*/ 5953 h 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4" h="52625">
                  <a:moveTo>
                    <a:pt x="96203" y="5953"/>
                  </a:moveTo>
                  <a:cubicBezTo>
                    <a:pt x="69533" y="31671"/>
                    <a:pt x="39053" y="49768"/>
                    <a:pt x="0" y="52626"/>
                  </a:cubicBezTo>
                  <a:cubicBezTo>
                    <a:pt x="30480" y="35481"/>
                    <a:pt x="60960" y="18336"/>
                    <a:pt x="91440" y="238"/>
                  </a:cubicBezTo>
                  <a:cubicBezTo>
                    <a:pt x="96203" y="-714"/>
                    <a:pt x="97155" y="1191"/>
                    <a:pt x="96203" y="5953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470C7884-D57B-4993-9128-A2E86AFB4096}"/>
                </a:ext>
              </a:extLst>
            </p:cNvPr>
            <p:cNvSpPr/>
            <p:nvPr/>
          </p:nvSpPr>
          <p:spPr>
            <a:xfrm>
              <a:off x="1273497" y="2696831"/>
              <a:ext cx="60959" cy="45720"/>
            </a:xfrm>
            <a:custGeom>
              <a:avLst/>
              <a:gdLst>
                <a:gd name="connsiteX0" fmla="*/ 0 w 60959"/>
                <a:gd name="connsiteY0" fmla="*/ 40005 h 45720"/>
                <a:gd name="connsiteX1" fmla="*/ 60960 w 60959"/>
                <a:gd name="connsiteY1" fmla="*/ 0 h 45720"/>
                <a:gd name="connsiteX2" fmla="*/ 5715 w 60959"/>
                <a:gd name="connsiteY2" fmla="*/ 45720 h 45720"/>
                <a:gd name="connsiteX3" fmla="*/ 0 w 60959"/>
                <a:gd name="connsiteY3" fmla="*/ 40005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" h="45720">
                  <a:moveTo>
                    <a:pt x="0" y="40005"/>
                  </a:moveTo>
                  <a:cubicBezTo>
                    <a:pt x="16192" y="20955"/>
                    <a:pt x="37147" y="8573"/>
                    <a:pt x="60960" y="0"/>
                  </a:cubicBezTo>
                  <a:cubicBezTo>
                    <a:pt x="49530" y="23813"/>
                    <a:pt x="27622" y="34290"/>
                    <a:pt x="5715" y="45720"/>
                  </a:cubicBezTo>
                  <a:cubicBezTo>
                    <a:pt x="2858" y="43815"/>
                    <a:pt x="952" y="41910"/>
                    <a:pt x="0" y="40005"/>
                  </a:cubicBezTo>
                  <a:close/>
                </a:path>
              </a:pathLst>
            </a:custGeom>
            <a:solidFill>
              <a:srgbClr val="A9A9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6DA540A-45F6-4EAD-9454-9F13A8F7D577}"/>
                </a:ext>
              </a:extLst>
            </p:cNvPr>
            <p:cNvSpPr/>
            <p:nvPr/>
          </p:nvSpPr>
          <p:spPr>
            <a:xfrm>
              <a:off x="1095379" y="2808310"/>
              <a:ext cx="62864" cy="27585"/>
            </a:xfrm>
            <a:custGeom>
              <a:avLst/>
              <a:gdLst>
                <a:gd name="connsiteX0" fmla="*/ 9525 w 62864"/>
                <a:gd name="connsiteY0" fmla="*/ 27586 h 27585"/>
                <a:gd name="connsiteX1" fmla="*/ 0 w 62864"/>
                <a:gd name="connsiteY1" fmla="*/ 19013 h 27585"/>
                <a:gd name="connsiteX2" fmla="*/ 62865 w 62864"/>
                <a:gd name="connsiteY2" fmla="*/ 916 h 27585"/>
                <a:gd name="connsiteX3" fmla="*/ 9525 w 62864"/>
                <a:gd name="connsiteY3" fmla="*/ 27586 h 2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27585">
                  <a:moveTo>
                    <a:pt x="9525" y="27586"/>
                  </a:moveTo>
                  <a:cubicBezTo>
                    <a:pt x="6667" y="24728"/>
                    <a:pt x="2857" y="21871"/>
                    <a:pt x="0" y="19013"/>
                  </a:cubicBezTo>
                  <a:cubicBezTo>
                    <a:pt x="21907" y="18061"/>
                    <a:pt x="37147" y="-4799"/>
                    <a:pt x="62865" y="916"/>
                  </a:cubicBezTo>
                  <a:cubicBezTo>
                    <a:pt x="46672" y="15203"/>
                    <a:pt x="28575" y="22823"/>
                    <a:pt x="9525" y="27586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A087F75C-5656-4BDC-B455-FF71D89A01E7}"/>
                </a:ext>
              </a:extLst>
            </p:cNvPr>
            <p:cNvSpPr/>
            <p:nvPr/>
          </p:nvSpPr>
          <p:spPr>
            <a:xfrm>
              <a:off x="2179324" y="2540198"/>
              <a:ext cx="67627" cy="78528"/>
            </a:xfrm>
            <a:custGeom>
              <a:avLst/>
              <a:gdLst>
                <a:gd name="connsiteX0" fmla="*/ 67628 w 67627"/>
                <a:gd name="connsiteY0" fmla="*/ 423 h 78528"/>
                <a:gd name="connsiteX1" fmla="*/ 0 w 67627"/>
                <a:gd name="connsiteY1" fmla="*/ 78528 h 78528"/>
                <a:gd name="connsiteX2" fmla="*/ 67628 w 67627"/>
                <a:gd name="connsiteY2" fmla="*/ 423 h 78528"/>
                <a:gd name="connsiteX3" fmla="*/ 67628 w 67627"/>
                <a:gd name="connsiteY3" fmla="*/ 423 h 7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78528">
                  <a:moveTo>
                    <a:pt x="67628" y="423"/>
                  </a:moveTo>
                  <a:cubicBezTo>
                    <a:pt x="55245" y="29951"/>
                    <a:pt x="31433" y="49953"/>
                    <a:pt x="0" y="78528"/>
                  </a:cubicBezTo>
                  <a:cubicBezTo>
                    <a:pt x="14288" y="35666"/>
                    <a:pt x="32385" y="9948"/>
                    <a:pt x="67628" y="423"/>
                  </a:cubicBezTo>
                  <a:cubicBezTo>
                    <a:pt x="66675" y="-529"/>
                    <a:pt x="67628" y="423"/>
                    <a:pt x="67628" y="423"/>
                  </a:cubicBezTo>
                  <a:close/>
                </a:path>
              </a:pathLst>
            </a:custGeom>
            <a:solidFill>
              <a:srgbClr val="1613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68ECC739-BEA7-44F5-A9B2-793FD709AD3E}"/>
                </a:ext>
              </a:extLst>
            </p:cNvPr>
            <p:cNvSpPr/>
            <p:nvPr/>
          </p:nvSpPr>
          <p:spPr>
            <a:xfrm>
              <a:off x="2191707" y="2244394"/>
              <a:ext cx="22318" cy="80962"/>
            </a:xfrm>
            <a:custGeom>
              <a:avLst/>
              <a:gdLst>
                <a:gd name="connsiteX0" fmla="*/ 0 w 22318"/>
                <a:gd name="connsiteY0" fmla="*/ 0 h 80962"/>
                <a:gd name="connsiteX1" fmla="*/ 8572 w 22318"/>
                <a:gd name="connsiteY1" fmla="*/ 0 h 80962"/>
                <a:gd name="connsiteX2" fmla="*/ 21907 w 22318"/>
                <a:gd name="connsiteY2" fmla="*/ 80963 h 80962"/>
                <a:gd name="connsiteX3" fmla="*/ 0 w 22318"/>
                <a:gd name="connsiteY3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8" h="80962">
                  <a:moveTo>
                    <a:pt x="0" y="0"/>
                  </a:moveTo>
                  <a:cubicBezTo>
                    <a:pt x="2857" y="0"/>
                    <a:pt x="5715" y="0"/>
                    <a:pt x="8572" y="0"/>
                  </a:cubicBezTo>
                  <a:cubicBezTo>
                    <a:pt x="19050" y="21908"/>
                    <a:pt x="23813" y="44767"/>
                    <a:pt x="21907" y="80963"/>
                  </a:cubicBezTo>
                  <a:cubicBezTo>
                    <a:pt x="2857" y="48577"/>
                    <a:pt x="2857" y="23813"/>
                    <a:pt x="0" y="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B311A7A6-70DD-491B-A60A-85F716BD5B90}"/>
                </a:ext>
              </a:extLst>
            </p:cNvPr>
            <p:cNvSpPr/>
            <p:nvPr/>
          </p:nvSpPr>
          <p:spPr>
            <a:xfrm>
              <a:off x="614041" y="1976702"/>
              <a:ext cx="193682" cy="110528"/>
            </a:xfrm>
            <a:custGeom>
              <a:avLst/>
              <a:gdLst>
                <a:gd name="connsiteX0" fmla="*/ 193683 w 193682"/>
                <a:gd name="connsiteY0" fmla="*/ 101004 h 110528"/>
                <a:gd name="connsiteX1" fmla="*/ 187015 w 193682"/>
                <a:gd name="connsiteY1" fmla="*/ 110529 h 110528"/>
                <a:gd name="connsiteX2" fmla="*/ 170823 w 193682"/>
                <a:gd name="connsiteY2" fmla="*/ 103861 h 110528"/>
                <a:gd name="connsiteX3" fmla="*/ 117483 w 193682"/>
                <a:gd name="connsiteY3" fmla="*/ 49569 h 110528"/>
                <a:gd name="connsiteX4" fmla="*/ 66048 w 193682"/>
                <a:gd name="connsiteY4" fmla="*/ 48616 h 110528"/>
                <a:gd name="connsiteX5" fmla="*/ 25090 w 193682"/>
                <a:gd name="connsiteY5" fmla="*/ 87669 h 110528"/>
                <a:gd name="connsiteX6" fmla="*/ 4135 w 193682"/>
                <a:gd name="connsiteY6" fmla="*/ 89574 h 110528"/>
                <a:gd name="connsiteX7" fmla="*/ 6993 w 193682"/>
                <a:gd name="connsiteY7" fmla="*/ 69571 h 110528"/>
                <a:gd name="connsiteX8" fmla="*/ 72715 w 193682"/>
                <a:gd name="connsiteY8" fmla="*/ 8611 h 110528"/>
                <a:gd name="connsiteX9" fmla="*/ 103195 w 193682"/>
                <a:gd name="connsiteY9" fmla="*/ 3849 h 110528"/>
                <a:gd name="connsiteX10" fmla="*/ 189873 w 193682"/>
                <a:gd name="connsiteY10" fmla="*/ 90526 h 110528"/>
                <a:gd name="connsiteX11" fmla="*/ 193683 w 193682"/>
                <a:gd name="connsiteY11" fmla="*/ 101004 h 1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82" h="110528">
                  <a:moveTo>
                    <a:pt x="193683" y="101004"/>
                  </a:moveTo>
                  <a:cubicBezTo>
                    <a:pt x="191778" y="103861"/>
                    <a:pt x="188920" y="110529"/>
                    <a:pt x="187015" y="110529"/>
                  </a:cubicBezTo>
                  <a:cubicBezTo>
                    <a:pt x="181301" y="110529"/>
                    <a:pt x="174633" y="107671"/>
                    <a:pt x="170823" y="103861"/>
                  </a:cubicBezTo>
                  <a:cubicBezTo>
                    <a:pt x="152726" y="86716"/>
                    <a:pt x="131770" y="70524"/>
                    <a:pt x="117483" y="49569"/>
                  </a:cubicBezTo>
                  <a:cubicBezTo>
                    <a:pt x="98433" y="21946"/>
                    <a:pt x="84145" y="27661"/>
                    <a:pt x="66048" y="48616"/>
                  </a:cubicBezTo>
                  <a:cubicBezTo>
                    <a:pt x="53665" y="62904"/>
                    <a:pt x="38426" y="75286"/>
                    <a:pt x="25090" y="87669"/>
                  </a:cubicBezTo>
                  <a:cubicBezTo>
                    <a:pt x="18423" y="93384"/>
                    <a:pt x="11756" y="97194"/>
                    <a:pt x="4135" y="89574"/>
                  </a:cubicBezTo>
                  <a:cubicBezTo>
                    <a:pt x="-4437" y="81954"/>
                    <a:pt x="2231" y="75286"/>
                    <a:pt x="6993" y="69571"/>
                  </a:cubicBezTo>
                  <a:cubicBezTo>
                    <a:pt x="26995" y="46711"/>
                    <a:pt x="46998" y="24804"/>
                    <a:pt x="72715" y="8611"/>
                  </a:cubicBezTo>
                  <a:cubicBezTo>
                    <a:pt x="82240" y="2896"/>
                    <a:pt x="93670" y="-4724"/>
                    <a:pt x="103195" y="3849"/>
                  </a:cubicBezTo>
                  <a:cubicBezTo>
                    <a:pt x="134628" y="29566"/>
                    <a:pt x="167013" y="55284"/>
                    <a:pt x="189873" y="90526"/>
                  </a:cubicBezTo>
                  <a:cubicBezTo>
                    <a:pt x="192731" y="93384"/>
                    <a:pt x="192731" y="97194"/>
                    <a:pt x="193683" y="101004"/>
                  </a:cubicBezTo>
                  <a:close/>
                </a:path>
              </a:pathLst>
            </a:custGeom>
            <a:solidFill>
              <a:srgbClr val="0F0A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6BF094CC-D186-42ED-9AA9-074EAA314499}"/>
                </a:ext>
              </a:extLst>
            </p:cNvPr>
            <p:cNvSpPr/>
            <p:nvPr/>
          </p:nvSpPr>
          <p:spPr>
            <a:xfrm>
              <a:off x="1027169" y="1858273"/>
              <a:ext cx="472667" cy="429362"/>
            </a:xfrm>
            <a:custGeom>
              <a:avLst/>
              <a:gdLst>
                <a:gd name="connsiteX0" fmla="*/ 10107 w 472667"/>
                <a:gd name="connsiteY0" fmla="*/ 271821 h 429362"/>
                <a:gd name="connsiteX1" fmla="*/ 80592 w 472667"/>
                <a:gd name="connsiteY1" fmla="*/ 30838 h 429362"/>
                <a:gd name="connsiteX2" fmla="*/ 253947 w 472667"/>
                <a:gd name="connsiteY2" fmla="*/ 21313 h 429362"/>
                <a:gd name="connsiteX3" fmla="*/ 469212 w 472667"/>
                <a:gd name="connsiteY3" fmla="*/ 268011 h 429362"/>
                <a:gd name="connsiteX4" fmla="*/ 368247 w 472667"/>
                <a:gd name="connsiteY4" fmla="*/ 427078 h 429362"/>
                <a:gd name="connsiteX5" fmla="*/ 219657 w 472667"/>
                <a:gd name="connsiteY5" fmla="*/ 414696 h 429362"/>
                <a:gd name="connsiteX6" fmla="*/ 126312 w 472667"/>
                <a:gd name="connsiteY6" fmla="*/ 317541 h 429362"/>
                <a:gd name="connsiteX7" fmla="*/ 10107 w 472667"/>
                <a:gd name="connsiteY7" fmla="*/ 271821 h 42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67" h="429362">
                  <a:moveTo>
                    <a:pt x="10107" y="271821"/>
                  </a:moveTo>
                  <a:cubicBezTo>
                    <a:pt x="-11800" y="178476"/>
                    <a:pt x="-2275" y="95608"/>
                    <a:pt x="80592" y="30838"/>
                  </a:cubicBezTo>
                  <a:cubicBezTo>
                    <a:pt x="137742" y="-13929"/>
                    <a:pt x="198702" y="-3452"/>
                    <a:pt x="253947" y="21313"/>
                  </a:cubicBezTo>
                  <a:cubicBezTo>
                    <a:pt x="362532" y="68938"/>
                    <a:pt x="437780" y="151806"/>
                    <a:pt x="469212" y="268011"/>
                  </a:cubicBezTo>
                  <a:cubicBezTo>
                    <a:pt x="485405" y="330876"/>
                    <a:pt x="443495" y="415648"/>
                    <a:pt x="368247" y="427078"/>
                  </a:cubicBezTo>
                  <a:cubicBezTo>
                    <a:pt x="315860" y="434698"/>
                    <a:pt x="269187" y="421363"/>
                    <a:pt x="219657" y="414696"/>
                  </a:cubicBezTo>
                  <a:cubicBezTo>
                    <a:pt x="188225" y="382311"/>
                    <a:pt x="156792" y="350878"/>
                    <a:pt x="126312" y="317541"/>
                  </a:cubicBezTo>
                  <a:cubicBezTo>
                    <a:pt x="94880" y="282298"/>
                    <a:pt x="57732" y="264201"/>
                    <a:pt x="10107" y="27182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B4525CB3-A5F9-4C05-8944-E0BF749A2311}"/>
                </a:ext>
              </a:extLst>
            </p:cNvPr>
            <p:cNvSpPr/>
            <p:nvPr/>
          </p:nvSpPr>
          <p:spPr>
            <a:xfrm>
              <a:off x="1083949" y="1979260"/>
              <a:ext cx="195616" cy="111722"/>
            </a:xfrm>
            <a:custGeom>
              <a:avLst/>
              <a:gdLst>
                <a:gd name="connsiteX0" fmla="*/ 0 w 195616"/>
                <a:gd name="connsiteY0" fmla="*/ 105114 h 111722"/>
                <a:gd name="connsiteX1" fmla="*/ 83820 w 195616"/>
                <a:gd name="connsiteY1" fmla="*/ 6054 h 111722"/>
                <a:gd name="connsiteX2" fmla="*/ 104775 w 195616"/>
                <a:gd name="connsiteY2" fmla="*/ 4149 h 111722"/>
                <a:gd name="connsiteX3" fmla="*/ 191453 w 195616"/>
                <a:gd name="connsiteY3" fmla="*/ 89874 h 111722"/>
                <a:gd name="connsiteX4" fmla="*/ 193358 w 195616"/>
                <a:gd name="connsiteY4" fmla="*/ 107019 h 111722"/>
                <a:gd name="connsiteX5" fmla="*/ 172403 w 195616"/>
                <a:gd name="connsiteY5" fmla="*/ 107019 h 111722"/>
                <a:gd name="connsiteX6" fmla="*/ 91440 w 195616"/>
                <a:gd name="connsiteY6" fmla="*/ 38439 h 111722"/>
                <a:gd name="connsiteX7" fmla="*/ 0 w 195616"/>
                <a:gd name="connsiteY7" fmla="*/ 105114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6" h="111722">
                  <a:moveTo>
                    <a:pt x="0" y="105114"/>
                  </a:moveTo>
                  <a:cubicBezTo>
                    <a:pt x="16193" y="52726"/>
                    <a:pt x="57150" y="36534"/>
                    <a:pt x="83820" y="6054"/>
                  </a:cubicBezTo>
                  <a:cubicBezTo>
                    <a:pt x="89535" y="-614"/>
                    <a:pt x="98108" y="-2519"/>
                    <a:pt x="104775" y="4149"/>
                  </a:cubicBezTo>
                  <a:cubicBezTo>
                    <a:pt x="133350" y="32724"/>
                    <a:pt x="172403" y="51774"/>
                    <a:pt x="191453" y="89874"/>
                  </a:cubicBezTo>
                  <a:cubicBezTo>
                    <a:pt x="194310" y="95589"/>
                    <a:pt x="198120" y="101304"/>
                    <a:pt x="193358" y="107019"/>
                  </a:cubicBezTo>
                  <a:cubicBezTo>
                    <a:pt x="186690" y="114639"/>
                    <a:pt x="179070" y="111781"/>
                    <a:pt x="172403" y="107019"/>
                  </a:cubicBezTo>
                  <a:cubicBezTo>
                    <a:pt x="140970" y="87016"/>
                    <a:pt x="126683" y="34629"/>
                    <a:pt x="91440" y="38439"/>
                  </a:cubicBezTo>
                  <a:cubicBezTo>
                    <a:pt x="63818" y="43201"/>
                    <a:pt x="43815" y="88921"/>
                    <a:pt x="0" y="105114"/>
                  </a:cubicBezTo>
                  <a:close/>
                </a:path>
              </a:pathLst>
            </a:custGeom>
            <a:solidFill>
              <a:srgbClr val="110B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7" name="Picture 4">
            <a:extLst>
              <a:ext uri="{FF2B5EF4-FFF2-40B4-BE49-F238E27FC236}">
                <a16:creationId xmlns:a16="http://schemas.microsoft.com/office/drawing/2014/main" xmlns="" id="{F13DFC78-27DD-4EB4-B67C-13DBCAA4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15" y="3936741"/>
            <a:ext cx="4517171" cy="2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D923E84-2B7D-48EE-ADCD-0220D067D408}"/>
              </a:ext>
            </a:extLst>
          </p:cNvPr>
          <p:cNvSpPr/>
          <p:nvPr/>
        </p:nvSpPr>
        <p:spPr>
          <a:xfrm>
            <a:off x="5529450" y="1843740"/>
            <a:ext cx="6220229" cy="3752461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D6C14B-368A-4136-8144-B87041CADB58}"/>
              </a:ext>
            </a:extLst>
          </p:cNvPr>
          <p:cNvSpPr txBox="1"/>
          <p:nvPr/>
        </p:nvSpPr>
        <p:spPr>
          <a:xfrm>
            <a:off x="5799625" y="2135722"/>
            <a:ext cx="57932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đói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bụng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quá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giúp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kiếm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thức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ăn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trả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sau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oiny" panose="02000903060500060000" pitchFamily="2" charset="0"/>
                <a:cs typeface="Calibri" panose="020F0502020204030204" pitchFamily="34" charset="0"/>
              </a:rPr>
              <a:t>nhé</a:t>
            </a:r>
            <a:r>
              <a:rPr lang="en-US" sz="4000" dirty="0">
                <a:latin typeface="Coiny" panose="02000903060500060000" pitchFamily="2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59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128BBB1-3396-48BC-B62B-C3C97690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3" y="0"/>
            <a:ext cx="4870957" cy="1507702"/>
            <a:chOff x="5094513" y="0"/>
            <a:chExt cx="2380343" cy="1342769"/>
          </a:xfrm>
        </p:grpSpPr>
        <p:grpSp>
          <p:nvGrpSpPr>
            <p:cNvPr id="15" name="组合 14"/>
            <p:cNvGrpSpPr/>
            <p:nvPr/>
          </p:nvGrpSpPr>
          <p:grpSpPr>
            <a:xfrm>
              <a:off x="5094513" y="0"/>
              <a:ext cx="2380343" cy="1342769"/>
              <a:chOff x="5021943" y="0"/>
              <a:chExt cx="3309258" cy="1000757"/>
            </a:xfrm>
          </p:grpSpPr>
          <p:sp>
            <p:nvSpPr>
              <p:cNvPr id="17" name="流程图: 离页连接符 16"/>
              <p:cNvSpPr/>
              <p:nvPr/>
            </p:nvSpPr>
            <p:spPr>
              <a:xfrm>
                <a:off x="5021943" y="0"/>
                <a:ext cx="3309258" cy="1000757"/>
              </a:xfrm>
              <a:prstGeom prst="flowChartOffpageConnector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流程图: 离页连接符 17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094513" y="285790"/>
              <a:ext cx="2341019" cy="74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CHO GẤU ĂN</a:t>
              </a:r>
              <a:endParaRPr lang="zh-CN" altLang="en-US" sz="4800" b="1" dirty="0">
                <a:solidFill>
                  <a:schemeClr val="bg1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5CC3C28B-23CD-4088-BC63-814B2B3F58BF}"/>
              </a:ext>
            </a:extLst>
          </p:cNvPr>
          <p:cNvGrpSpPr/>
          <p:nvPr/>
        </p:nvGrpSpPr>
        <p:grpSpPr>
          <a:xfrm>
            <a:off x="2173497" y="2340429"/>
            <a:ext cx="3481830" cy="3641288"/>
            <a:chOff x="-641028" y="1490966"/>
            <a:chExt cx="3106102" cy="338137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72354CD5-4165-45A1-84C5-4A81EE613A66}"/>
                </a:ext>
              </a:extLst>
            </p:cNvPr>
            <p:cNvSpPr/>
            <p:nvPr/>
          </p:nvSpPr>
          <p:spPr>
            <a:xfrm>
              <a:off x="-641028" y="1490966"/>
              <a:ext cx="3106102" cy="3381374"/>
            </a:xfrm>
            <a:custGeom>
              <a:avLst/>
              <a:gdLst>
                <a:gd name="connsiteX0" fmla="*/ 2040255 w 3106102"/>
                <a:gd name="connsiteY0" fmla="*/ 953 h 3381374"/>
                <a:gd name="connsiteX1" fmla="*/ 2163128 w 3106102"/>
                <a:gd name="connsiteY1" fmla="*/ 126683 h 3381374"/>
                <a:gd name="connsiteX2" fmla="*/ 2095500 w 3106102"/>
                <a:gd name="connsiteY2" fmla="*/ 309563 h 3381374"/>
                <a:gd name="connsiteX3" fmla="*/ 2379345 w 3106102"/>
                <a:gd name="connsiteY3" fmla="*/ 837248 h 3381374"/>
                <a:gd name="connsiteX4" fmla="*/ 2415540 w 3106102"/>
                <a:gd name="connsiteY4" fmla="*/ 993458 h 3381374"/>
                <a:gd name="connsiteX5" fmla="*/ 2465070 w 3106102"/>
                <a:gd name="connsiteY5" fmla="*/ 1058228 h 3381374"/>
                <a:gd name="connsiteX6" fmla="*/ 2614613 w 3106102"/>
                <a:gd name="connsiteY6" fmla="*/ 1157288 h 3381374"/>
                <a:gd name="connsiteX7" fmla="*/ 2699385 w 3106102"/>
                <a:gd name="connsiteY7" fmla="*/ 1140143 h 3381374"/>
                <a:gd name="connsiteX8" fmla="*/ 2861310 w 3106102"/>
                <a:gd name="connsiteY8" fmla="*/ 994410 h 3381374"/>
                <a:gd name="connsiteX9" fmla="*/ 2854643 w 3106102"/>
                <a:gd name="connsiteY9" fmla="*/ 885825 h 3381374"/>
                <a:gd name="connsiteX10" fmla="*/ 2788920 w 3106102"/>
                <a:gd name="connsiteY10" fmla="*/ 681038 h 3381374"/>
                <a:gd name="connsiteX11" fmla="*/ 2808923 w 3106102"/>
                <a:gd name="connsiteY11" fmla="*/ 654368 h 3381374"/>
                <a:gd name="connsiteX12" fmla="*/ 2930843 w 3106102"/>
                <a:gd name="connsiteY12" fmla="*/ 706755 h 3381374"/>
                <a:gd name="connsiteX13" fmla="*/ 2934653 w 3106102"/>
                <a:gd name="connsiteY13" fmla="*/ 868680 h 3381374"/>
                <a:gd name="connsiteX14" fmla="*/ 2991803 w 3106102"/>
                <a:gd name="connsiteY14" fmla="*/ 972503 h 3381374"/>
                <a:gd name="connsiteX15" fmla="*/ 3106103 w 3106102"/>
                <a:gd name="connsiteY15" fmla="*/ 1085850 h 3381374"/>
                <a:gd name="connsiteX16" fmla="*/ 3106103 w 3106102"/>
                <a:gd name="connsiteY16" fmla="*/ 1152525 h 3381374"/>
                <a:gd name="connsiteX17" fmla="*/ 2909888 w 3106102"/>
                <a:gd name="connsiteY17" fmla="*/ 1436370 h 3381374"/>
                <a:gd name="connsiteX18" fmla="*/ 2568893 w 3106102"/>
                <a:gd name="connsiteY18" fmla="*/ 1500188 h 3381374"/>
                <a:gd name="connsiteX19" fmla="*/ 2526983 w 3106102"/>
                <a:gd name="connsiteY19" fmla="*/ 1489710 h 3381374"/>
                <a:gd name="connsiteX20" fmla="*/ 2586990 w 3106102"/>
                <a:gd name="connsiteY20" fmla="*/ 1855470 h 3381374"/>
                <a:gd name="connsiteX21" fmla="*/ 2558415 w 3106102"/>
                <a:gd name="connsiteY21" fmla="*/ 2504123 h 3381374"/>
                <a:gd name="connsiteX22" fmla="*/ 2446020 w 3106102"/>
                <a:gd name="connsiteY22" fmla="*/ 2706053 h 3381374"/>
                <a:gd name="connsiteX23" fmla="*/ 2418398 w 3106102"/>
                <a:gd name="connsiteY23" fmla="*/ 2773680 h 3381374"/>
                <a:gd name="connsiteX24" fmla="*/ 2364105 w 3106102"/>
                <a:gd name="connsiteY24" fmla="*/ 3134678 h 3381374"/>
                <a:gd name="connsiteX25" fmla="*/ 2134553 w 3106102"/>
                <a:gd name="connsiteY25" fmla="*/ 3381375 h 3381374"/>
                <a:gd name="connsiteX26" fmla="*/ 2067878 w 3106102"/>
                <a:gd name="connsiteY26" fmla="*/ 3381375 h 3381374"/>
                <a:gd name="connsiteX27" fmla="*/ 1953578 w 3106102"/>
                <a:gd name="connsiteY27" fmla="*/ 3188970 h 3381374"/>
                <a:gd name="connsiteX28" fmla="*/ 1937385 w 3106102"/>
                <a:gd name="connsiteY28" fmla="*/ 3008948 h 3381374"/>
                <a:gd name="connsiteX29" fmla="*/ 1903095 w 3106102"/>
                <a:gd name="connsiteY29" fmla="*/ 2986088 h 3381374"/>
                <a:gd name="connsiteX30" fmla="*/ 1176338 w 3106102"/>
                <a:gd name="connsiteY30" fmla="*/ 2983230 h 3381374"/>
                <a:gd name="connsiteX31" fmla="*/ 1147763 w 3106102"/>
                <a:gd name="connsiteY31" fmla="*/ 3009900 h 3381374"/>
                <a:gd name="connsiteX32" fmla="*/ 1135380 w 3106102"/>
                <a:gd name="connsiteY32" fmla="*/ 3231833 h 3381374"/>
                <a:gd name="connsiteX33" fmla="*/ 1018223 w 3106102"/>
                <a:gd name="connsiteY33" fmla="*/ 3360420 h 3381374"/>
                <a:gd name="connsiteX34" fmla="*/ 830580 w 3106102"/>
                <a:gd name="connsiteY34" fmla="*/ 3295650 h 3381374"/>
                <a:gd name="connsiteX35" fmla="*/ 724853 w 3106102"/>
                <a:gd name="connsiteY35" fmla="*/ 3034665 h 3381374"/>
                <a:gd name="connsiteX36" fmla="*/ 655320 w 3106102"/>
                <a:gd name="connsiteY36" fmla="*/ 2735580 h 3381374"/>
                <a:gd name="connsiteX37" fmla="*/ 632460 w 3106102"/>
                <a:gd name="connsiteY37" fmla="*/ 2685098 h 3381374"/>
                <a:gd name="connsiteX38" fmla="*/ 434340 w 3106102"/>
                <a:gd name="connsiteY38" fmla="*/ 2058353 h 3381374"/>
                <a:gd name="connsiteX39" fmla="*/ 532448 w 3106102"/>
                <a:gd name="connsiteY39" fmla="*/ 1485900 h 3381374"/>
                <a:gd name="connsiteX40" fmla="*/ 362903 w 3106102"/>
                <a:gd name="connsiteY40" fmla="*/ 1508760 h 3381374"/>
                <a:gd name="connsiteX41" fmla="*/ 199073 w 3106102"/>
                <a:gd name="connsiteY41" fmla="*/ 1443990 h 3381374"/>
                <a:gd name="connsiteX42" fmla="*/ 0 w 3106102"/>
                <a:gd name="connsiteY42" fmla="*/ 1172528 h 3381374"/>
                <a:gd name="connsiteX43" fmla="*/ 0 w 3106102"/>
                <a:gd name="connsiteY43" fmla="*/ 1096328 h 3381374"/>
                <a:gd name="connsiteX44" fmla="*/ 200025 w 3106102"/>
                <a:gd name="connsiteY44" fmla="*/ 972503 h 3381374"/>
                <a:gd name="connsiteX45" fmla="*/ 315278 w 3106102"/>
                <a:gd name="connsiteY45" fmla="*/ 705803 h 3381374"/>
                <a:gd name="connsiteX46" fmla="*/ 328613 w 3106102"/>
                <a:gd name="connsiteY46" fmla="*/ 717233 h 3381374"/>
                <a:gd name="connsiteX47" fmla="*/ 266700 w 3106102"/>
                <a:gd name="connsiteY47" fmla="*/ 843915 h 3381374"/>
                <a:gd name="connsiteX48" fmla="*/ 243840 w 3106102"/>
                <a:gd name="connsiteY48" fmla="*/ 1028700 h 3381374"/>
                <a:gd name="connsiteX49" fmla="*/ 259080 w 3106102"/>
                <a:gd name="connsiteY49" fmla="*/ 1007745 h 3381374"/>
                <a:gd name="connsiteX50" fmla="*/ 356235 w 3106102"/>
                <a:gd name="connsiteY50" fmla="*/ 716280 h 3381374"/>
                <a:gd name="connsiteX51" fmla="*/ 357188 w 3106102"/>
                <a:gd name="connsiteY51" fmla="*/ 684848 h 3381374"/>
                <a:gd name="connsiteX52" fmla="*/ 352425 w 3106102"/>
                <a:gd name="connsiteY52" fmla="*/ 668655 h 3381374"/>
                <a:gd name="connsiteX53" fmla="*/ 394335 w 3106102"/>
                <a:gd name="connsiteY53" fmla="*/ 662940 h 3381374"/>
                <a:gd name="connsiteX54" fmla="*/ 391478 w 3106102"/>
                <a:gd name="connsiteY54" fmla="*/ 697230 h 3381374"/>
                <a:gd name="connsiteX55" fmla="*/ 294323 w 3106102"/>
                <a:gd name="connsiteY55" fmla="*/ 987743 h 3381374"/>
                <a:gd name="connsiteX56" fmla="*/ 301943 w 3106102"/>
                <a:gd name="connsiteY56" fmla="*/ 1032510 h 3381374"/>
                <a:gd name="connsiteX57" fmla="*/ 416243 w 3106102"/>
                <a:gd name="connsiteY57" fmla="*/ 1146810 h 3381374"/>
                <a:gd name="connsiteX58" fmla="*/ 496253 w 3106102"/>
                <a:gd name="connsiteY58" fmla="*/ 1160145 h 3381374"/>
                <a:gd name="connsiteX59" fmla="*/ 590550 w 3106102"/>
                <a:gd name="connsiteY59" fmla="*/ 1099185 h 3381374"/>
                <a:gd name="connsiteX60" fmla="*/ 588645 w 3106102"/>
                <a:gd name="connsiteY60" fmla="*/ 1089660 h 3381374"/>
                <a:gd name="connsiteX61" fmla="*/ 525780 w 3106102"/>
                <a:gd name="connsiteY61" fmla="*/ 1092518 h 3381374"/>
                <a:gd name="connsiteX62" fmla="*/ 550545 w 3106102"/>
                <a:gd name="connsiteY62" fmla="*/ 1038225 h 3381374"/>
                <a:gd name="connsiteX63" fmla="*/ 597218 w 3106102"/>
                <a:gd name="connsiteY63" fmla="*/ 824865 h 3381374"/>
                <a:gd name="connsiteX64" fmla="*/ 597218 w 3106102"/>
                <a:gd name="connsiteY64" fmla="*/ 746760 h 3381374"/>
                <a:gd name="connsiteX65" fmla="*/ 658178 w 3106102"/>
                <a:gd name="connsiteY65" fmla="*/ 789623 h 3381374"/>
                <a:gd name="connsiteX66" fmla="*/ 741045 w 3106102"/>
                <a:gd name="connsiteY66" fmla="*/ 902970 h 3381374"/>
                <a:gd name="connsiteX67" fmla="*/ 1040130 w 3106102"/>
                <a:gd name="connsiteY67" fmla="*/ 323850 h 3381374"/>
                <a:gd name="connsiteX68" fmla="*/ 978218 w 3106102"/>
                <a:gd name="connsiteY68" fmla="*/ 164783 h 3381374"/>
                <a:gd name="connsiteX69" fmla="*/ 1131570 w 3106102"/>
                <a:gd name="connsiteY69" fmla="*/ 8573 h 3381374"/>
                <a:gd name="connsiteX70" fmla="*/ 1186815 w 3106102"/>
                <a:gd name="connsiteY70" fmla="*/ 5715 h 3381374"/>
                <a:gd name="connsiteX71" fmla="*/ 1271588 w 3106102"/>
                <a:gd name="connsiteY71" fmla="*/ 88583 h 3381374"/>
                <a:gd name="connsiteX72" fmla="*/ 1349693 w 3106102"/>
                <a:gd name="connsiteY72" fmla="*/ 129540 h 3381374"/>
                <a:gd name="connsiteX73" fmla="*/ 1819275 w 3106102"/>
                <a:gd name="connsiteY73" fmla="*/ 132398 h 3381374"/>
                <a:gd name="connsiteX74" fmla="*/ 1876425 w 3106102"/>
                <a:gd name="connsiteY74" fmla="*/ 99060 h 3381374"/>
                <a:gd name="connsiteX75" fmla="*/ 1960245 w 3106102"/>
                <a:gd name="connsiteY75" fmla="*/ 0 h 3381374"/>
                <a:gd name="connsiteX76" fmla="*/ 2040255 w 3106102"/>
                <a:gd name="connsiteY76" fmla="*/ 953 h 33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106102" h="3381374">
                  <a:moveTo>
                    <a:pt x="2040255" y="953"/>
                  </a:moveTo>
                  <a:cubicBezTo>
                    <a:pt x="2094548" y="29528"/>
                    <a:pt x="2135505" y="71438"/>
                    <a:pt x="2163128" y="126683"/>
                  </a:cubicBezTo>
                  <a:cubicBezTo>
                    <a:pt x="2203133" y="207645"/>
                    <a:pt x="2185035" y="257175"/>
                    <a:pt x="2095500" y="309563"/>
                  </a:cubicBezTo>
                  <a:cubicBezTo>
                    <a:pt x="2235518" y="461010"/>
                    <a:pt x="2322195" y="641033"/>
                    <a:pt x="2379345" y="837248"/>
                  </a:cubicBezTo>
                  <a:cubicBezTo>
                    <a:pt x="2394585" y="888683"/>
                    <a:pt x="2397443" y="942023"/>
                    <a:pt x="2415540" y="993458"/>
                  </a:cubicBezTo>
                  <a:cubicBezTo>
                    <a:pt x="2426018" y="1022985"/>
                    <a:pt x="2442210" y="1041083"/>
                    <a:pt x="2465070" y="1058228"/>
                  </a:cubicBezTo>
                  <a:cubicBezTo>
                    <a:pt x="2512695" y="1094423"/>
                    <a:pt x="2558415" y="1134428"/>
                    <a:pt x="2614613" y="1157288"/>
                  </a:cubicBezTo>
                  <a:cubicBezTo>
                    <a:pt x="2647950" y="1170623"/>
                    <a:pt x="2673668" y="1169670"/>
                    <a:pt x="2699385" y="1140143"/>
                  </a:cubicBezTo>
                  <a:cubicBezTo>
                    <a:pt x="2747010" y="1084898"/>
                    <a:pt x="2797493" y="1032510"/>
                    <a:pt x="2861310" y="994410"/>
                  </a:cubicBezTo>
                  <a:cubicBezTo>
                    <a:pt x="2887028" y="979170"/>
                    <a:pt x="2887028" y="907733"/>
                    <a:pt x="2854643" y="885825"/>
                  </a:cubicBezTo>
                  <a:cubicBezTo>
                    <a:pt x="2774633" y="833438"/>
                    <a:pt x="2797493" y="753428"/>
                    <a:pt x="2788920" y="681038"/>
                  </a:cubicBezTo>
                  <a:cubicBezTo>
                    <a:pt x="2787015" y="666750"/>
                    <a:pt x="2794635" y="660083"/>
                    <a:pt x="2808923" y="654368"/>
                  </a:cubicBezTo>
                  <a:cubicBezTo>
                    <a:pt x="2887028" y="622935"/>
                    <a:pt x="2902268" y="630555"/>
                    <a:pt x="2930843" y="706755"/>
                  </a:cubicBezTo>
                  <a:cubicBezTo>
                    <a:pt x="2950845" y="761048"/>
                    <a:pt x="2966085" y="810578"/>
                    <a:pt x="2934653" y="868680"/>
                  </a:cubicBezTo>
                  <a:cubicBezTo>
                    <a:pt x="2911793" y="909638"/>
                    <a:pt x="2947035" y="962978"/>
                    <a:pt x="2991803" y="972503"/>
                  </a:cubicBezTo>
                  <a:cubicBezTo>
                    <a:pt x="3053715" y="985838"/>
                    <a:pt x="3085148" y="1030605"/>
                    <a:pt x="3106103" y="1085850"/>
                  </a:cubicBezTo>
                  <a:cubicBezTo>
                    <a:pt x="3106103" y="1107758"/>
                    <a:pt x="3106103" y="1130618"/>
                    <a:pt x="3106103" y="1152525"/>
                  </a:cubicBezTo>
                  <a:cubicBezTo>
                    <a:pt x="3075623" y="1270635"/>
                    <a:pt x="3000375" y="1358265"/>
                    <a:pt x="2909888" y="1436370"/>
                  </a:cubicBezTo>
                  <a:cubicBezTo>
                    <a:pt x="2807970" y="1524000"/>
                    <a:pt x="2691765" y="1525905"/>
                    <a:pt x="2568893" y="1500188"/>
                  </a:cubicBezTo>
                  <a:cubicBezTo>
                    <a:pt x="2555558" y="1497330"/>
                    <a:pt x="2542223" y="1493520"/>
                    <a:pt x="2526983" y="1489710"/>
                  </a:cubicBezTo>
                  <a:cubicBezTo>
                    <a:pt x="2546985" y="1612583"/>
                    <a:pt x="2569845" y="1733550"/>
                    <a:pt x="2586990" y="1855470"/>
                  </a:cubicBezTo>
                  <a:cubicBezTo>
                    <a:pt x="2616518" y="2073593"/>
                    <a:pt x="2631758" y="2290763"/>
                    <a:pt x="2558415" y="2504123"/>
                  </a:cubicBezTo>
                  <a:cubicBezTo>
                    <a:pt x="2532698" y="2578418"/>
                    <a:pt x="2497455" y="2646998"/>
                    <a:pt x="2446020" y="2706053"/>
                  </a:cubicBezTo>
                  <a:cubicBezTo>
                    <a:pt x="2427923" y="2727008"/>
                    <a:pt x="2420303" y="2747963"/>
                    <a:pt x="2418398" y="2773680"/>
                  </a:cubicBezTo>
                  <a:cubicBezTo>
                    <a:pt x="2405063" y="2894648"/>
                    <a:pt x="2398395" y="3016568"/>
                    <a:pt x="2364105" y="3134678"/>
                  </a:cubicBezTo>
                  <a:cubicBezTo>
                    <a:pt x="2328863" y="3255645"/>
                    <a:pt x="2264093" y="3348038"/>
                    <a:pt x="2134553" y="3381375"/>
                  </a:cubicBezTo>
                  <a:cubicBezTo>
                    <a:pt x="2112645" y="3381375"/>
                    <a:pt x="2089785" y="3381375"/>
                    <a:pt x="2067878" y="3381375"/>
                  </a:cubicBezTo>
                  <a:cubicBezTo>
                    <a:pt x="1983105" y="3345180"/>
                    <a:pt x="1965008" y="3268028"/>
                    <a:pt x="1953578" y="3188970"/>
                  </a:cubicBezTo>
                  <a:cubicBezTo>
                    <a:pt x="1945005" y="3129915"/>
                    <a:pt x="1941195" y="3068955"/>
                    <a:pt x="1937385" y="3008948"/>
                  </a:cubicBezTo>
                  <a:cubicBezTo>
                    <a:pt x="1935480" y="2981325"/>
                    <a:pt x="1928813" y="2982278"/>
                    <a:pt x="1903095" y="2986088"/>
                  </a:cubicBezTo>
                  <a:cubicBezTo>
                    <a:pt x="1661160" y="3022283"/>
                    <a:pt x="1418273" y="3036570"/>
                    <a:pt x="1176338" y="2983230"/>
                  </a:cubicBezTo>
                  <a:cubicBezTo>
                    <a:pt x="1149668" y="2977515"/>
                    <a:pt x="1146810" y="2982278"/>
                    <a:pt x="1147763" y="3009900"/>
                  </a:cubicBezTo>
                  <a:cubicBezTo>
                    <a:pt x="1151573" y="3084195"/>
                    <a:pt x="1153478" y="3158490"/>
                    <a:pt x="1135380" y="3231833"/>
                  </a:cubicBezTo>
                  <a:cubicBezTo>
                    <a:pt x="1120140" y="3297555"/>
                    <a:pt x="1086803" y="3347085"/>
                    <a:pt x="1018223" y="3360420"/>
                  </a:cubicBezTo>
                  <a:cubicBezTo>
                    <a:pt x="945833" y="3373755"/>
                    <a:pt x="879158" y="3356610"/>
                    <a:pt x="830580" y="3295650"/>
                  </a:cubicBezTo>
                  <a:cubicBezTo>
                    <a:pt x="769620" y="3218498"/>
                    <a:pt x="748665" y="3125153"/>
                    <a:pt x="724853" y="3034665"/>
                  </a:cubicBezTo>
                  <a:cubicBezTo>
                    <a:pt x="699135" y="2935605"/>
                    <a:pt x="679133" y="2834640"/>
                    <a:pt x="655320" y="2735580"/>
                  </a:cubicBezTo>
                  <a:cubicBezTo>
                    <a:pt x="651510" y="2717483"/>
                    <a:pt x="645795" y="2700338"/>
                    <a:pt x="632460" y="2685098"/>
                  </a:cubicBezTo>
                  <a:cubicBezTo>
                    <a:pt x="479108" y="2504123"/>
                    <a:pt x="427673" y="2289810"/>
                    <a:pt x="434340" y="2058353"/>
                  </a:cubicBezTo>
                  <a:cubicBezTo>
                    <a:pt x="440055" y="1864995"/>
                    <a:pt x="475298" y="1676400"/>
                    <a:pt x="532448" y="1485900"/>
                  </a:cubicBezTo>
                  <a:cubicBezTo>
                    <a:pt x="475298" y="1502093"/>
                    <a:pt x="420053" y="1511618"/>
                    <a:pt x="362903" y="1508760"/>
                  </a:cubicBezTo>
                  <a:cubicBezTo>
                    <a:pt x="300038" y="1506855"/>
                    <a:pt x="244793" y="1483043"/>
                    <a:pt x="199073" y="1443990"/>
                  </a:cubicBezTo>
                  <a:cubicBezTo>
                    <a:pt x="112395" y="1368743"/>
                    <a:pt x="37148" y="1284923"/>
                    <a:pt x="0" y="1172528"/>
                  </a:cubicBezTo>
                  <a:cubicBezTo>
                    <a:pt x="0" y="1146810"/>
                    <a:pt x="0" y="1122045"/>
                    <a:pt x="0" y="1096328"/>
                  </a:cubicBezTo>
                  <a:cubicBezTo>
                    <a:pt x="45720" y="990600"/>
                    <a:pt x="95250" y="961073"/>
                    <a:pt x="200025" y="972503"/>
                  </a:cubicBezTo>
                  <a:cubicBezTo>
                    <a:pt x="212408" y="872490"/>
                    <a:pt x="259080" y="786765"/>
                    <a:pt x="315278" y="705803"/>
                  </a:cubicBezTo>
                  <a:cubicBezTo>
                    <a:pt x="323850" y="703898"/>
                    <a:pt x="327660" y="709613"/>
                    <a:pt x="328613" y="717233"/>
                  </a:cubicBezTo>
                  <a:cubicBezTo>
                    <a:pt x="317183" y="763905"/>
                    <a:pt x="284798" y="800100"/>
                    <a:pt x="266700" y="843915"/>
                  </a:cubicBezTo>
                  <a:cubicBezTo>
                    <a:pt x="239078" y="910590"/>
                    <a:pt x="238125" y="910590"/>
                    <a:pt x="243840" y="1028700"/>
                  </a:cubicBezTo>
                  <a:cubicBezTo>
                    <a:pt x="256223" y="1026795"/>
                    <a:pt x="256223" y="1015365"/>
                    <a:pt x="259080" y="1007745"/>
                  </a:cubicBezTo>
                  <a:cubicBezTo>
                    <a:pt x="291465" y="910590"/>
                    <a:pt x="323850" y="813435"/>
                    <a:pt x="356235" y="716280"/>
                  </a:cubicBezTo>
                  <a:cubicBezTo>
                    <a:pt x="360045" y="705803"/>
                    <a:pt x="364808" y="695325"/>
                    <a:pt x="357188" y="684848"/>
                  </a:cubicBezTo>
                  <a:cubicBezTo>
                    <a:pt x="353378" y="680085"/>
                    <a:pt x="348615" y="676275"/>
                    <a:pt x="352425" y="668655"/>
                  </a:cubicBezTo>
                  <a:cubicBezTo>
                    <a:pt x="364808" y="656273"/>
                    <a:pt x="380048" y="650558"/>
                    <a:pt x="394335" y="662940"/>
                  </a:cubicBezTo>
                  <a:cubicBezTo>
                    <a:pt x="406718" y="673418"/>
                    <a:pt x="395288" y="685800"/>
                    <a:pt x="391478" y="697230"/>
                  </a:cubicBezTo>
                  <a:cubicBezTo>
                    <a:pt x="359093" y="794385"/>
                    <a:pt x="326708" y="891540"/>
                    <a:pt x="294323" y="987743"/>
                  </a:cubicBezTo>
                  <a:cubicBezTo>
                    <a:pt x="288608" y="1005840"/>
                    <a:pt x="285750" y="1017270"/>
                    <a:pt x="301943" y="1032510"/>
                  </a:cubicBezTo>
                  <a:cubicBezTo>
                    <a:pt x="341948" y="1068705"/>
                    <a:pt x="379095" y="1107758"/>
                    <a:pt x="416243" y="1146810"/>
                  </a:cubicBezTo>
                  <a:cubicBezTo>
                    <a:pt x="440055" y="1172528"/>
                    <a:pt x="464820" y="1178243"/>
                    <a:pt x="496253" y="1160145"/>
                  </a:cubicBezTo>
                  <a:cubicBezTo>
                    <a:pt x="530543" y="1140143"/>
                    <a:pt x="565785" y="1122998"/>
                    <a:pt x="590550" y="1099185"/>
                  </a:cubicBezTo>
                  <a:cubicBezTo>
                    <a:pt x="594360" y="1090613"/>
                    <a:pt x="593408" y="1087755"/>
                    <a:pt x="588645" y="1089660"/>
                  </a:cubicBezTo>
                  <a:cubicBezTo>
                    <a:pt x="567690" y="1096328"/>
                    <a:pt x="537210" y="1106805"/>
                    <a:pt x="525780" y="1092518"/>
                  </a:cubicBezTo>
                  <a:cubicBezTo>
                    <a:pt x="510540" y="1072515"/>
                    <a:pt x="538163" y="1053465"/>
                    <a:pt x="550545" y="1038225"/>
                  </a:cubicBezTo>
                  <a:cubicBezTo>
                    <a:pt x="603885" y="974408"/>
                    <a:pt x="629603" y="907733"/>
                    <a:pt x="597218" y="824865"/>
                  </a:cubicBezTo>
                  <a:cubicBezTo>
                    <a:pt x="587693" y="800100"/>
                    <a:pt x="575310" y="760095"/>
                    <a:pt x="597218" y="746760"/>
                  </a:cubicBezTo>
                  <a:cubicBezTo>
                    <a:pt x="614363" y="736283"/>
                    <a:pt x="638175" y="773430"/>
                    <a:pt x="658178" y="789623"/>
                  </a:cubicBezTo>
                  <a:cubicBezTo>
                    <a:pt x="690563" y="817245"/>
                    <a:pt x="721043" y="847725"/>
                    <a:pt x="741045" y="902970"/>
                  </a:cubicBezTo>
                  <a:cubicBezTo>
                    <a:pt x="790575" y="675323"/>
                    <a:pt x="881063" y="481965"/>
                    <a:pt x="1040130" y="323850"/>
                  </a:cubicBezTo>
                  <a:cubicBezTo>
                    <a:pt x="962978" y="282893"/>
                    <a:pt x="948690" y="245745"/>
                    <a:pt x="978218" y="164783"/>
                  </a:cubicBezTo>
                  <a:cubicBezTo>
                    <a:pt x="1005840" y="89535"/>
                    <a:pt x="1053465" y="34290"/>
                    <a:pt x="1131570" y="8573"/>
                  </a:cubicBezTo>
                  <a:cubicBezTo>
                    <a:pt x="1149668" y="2858"/>
                    <a:pt x="1168718" y="6668"/>
                    <a:pt x="1186815" y="5715"/>
                  </a:cubicBezTo>
                  <a:cubicBezTo>
                    <a:pt x="1240155" y="7620"/>
                    <a:pt x="1257300" y="47625"/>
                    <a:pt x="1271588" y="88583"/>
                  </a:cubicBezTo>
                  <a:cubicBezTo>
                    <a:pt x="1291590" y="145733"/>
                    <a:pt x="1290638" y="143828"/>
                    <a:pt x="1349693" y="129540"/>
                  </a:cubicBezTo>
                  <a:cubicBezTo>
                    <a:pt x="1505903" y="91440"/>
                    <a:pt x="1663065" y="86678"/>
                    <a:pt x="1819275" y="132398"/>
                  </a:cubicBezTo>
                  <a:cubicBezTo>
                    <a:pt x="1855470" y="142875"/>
                    <a:pt x="1870710" y="139065"/>
                    <a:pt x="1876425" y="99060"/>
                  </a:cubicBezTo>
                  <a:cubicBezTo>
                    <a:pt x="1884045" y="51435"/>
                    <a:pt x="1909763" y="14288"/>
                    <a:pt x="1960245" y="0"/>
                  </a:cubicBezTo>
                  <a:cubicBezTo>
                    <a:pt x="1989773" y="953"/>
                    <a:pt x="2014538" y="953"/>
                    <a:pt x="2040255" y="953"/>
                  </a:cubicBezTo>
                  <a:close/>
                </a:path>
              </a:pathLst>
            </a:custGeom>
            <a:solidFill>
              <a:srgbClr val="060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4FD9D0CD-CFA8-408C-BCC8-CF20F3FC720D}"/>
                </a:ext>
              </a:extLst>
            </p:cNvPr>
            <p:cNvSpPr/>
            <p:nvPr/>
          </p:nvSpPr>
          <p:spPr>
            <a:xfrm>
              <a:off x="493399" y="1491919"/>
              <a:ext cx="59054" cy="8572"/>
            </a:xfrm>
            <a:custGeom>
              <a:avLst/>
              <a:gdLst>
                <a:gd name="connsiteX0" fmla="*/ 58102 w 59054"/>
                <a:gd name="connsiteY0" fmla="*/ 0 h 8572"/>
                <a:gd name="connsiteX1" fmla="*/ 59055 w 59054"/>
                <a:gd name="connsiteY1" fmla="*/ 8573 h 8572"/>
                <a:gd name="connsiteX2" fmla="*/ 0 w 59054"/>
                <a:gd name="connsiteY2" fmla="*/ 7620 h 8572"/>
                <a:gd name="connsiteX3" fmla="*/ 952 w 59054"/>
                <a:gd name="connsiteY3" fmla="*/ 0 h 8572"/>
                <a:gd name="connsiteX4" fmla="*/ 58102 w 59054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4" h="8572">
                  <a:moveTo>
                    <a:pt x="58102" y="0"/>
                  </a:moveTo>
                  <a:cubicBezTo>
                    <a:pt x="58102" y="2858"/>
                    <a:pt x="58102" y="5715"/>
                    <a:pt x="59055" y="8573"/>
                  </a:cubicBezTo>
                  <a:cubicBezTo>
                    <a:pt x="39052" y="8573"/>
                    <a:pt x="20002" y="8573"/>
                    <a:pt x="0" y="7620"/>
                  </a:cubicBezTo>
                  <a:cubicBezTo>
                    <a:pt x="0" y="4763"/>
                    <a:pt x="0" y="2858"/>
                    <a:pt x="952" y="0"/>
                  </a:cubicBezTo>
                  <a:cubicBezTo>
                    <a:pt x="20002" y="0"/>
                    <a:pt x="39052" y="0"/>
                    <a:pt x="58102" y="0"/>
                  </a:cubicBezTo>
                  <a:close/>
                </a:path>
              </a:pathLst>
            </a:custGeom>
            <a:solidFill>
              <a:srgbClr val="9C9C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980851C-D42B-4156-B96D-0AC68D97D66B}"/>
                </a:ext>
              </a:extLst>
            </p:cNvPr>
            <p:cNvSpPr/>
            <p:nvPr/>
          </p:nvSpPr>
          <p:spPr>
            <a:xfrm>
              <a:off x="-323845" y="2160573"/>
              <a:ext cx="47667" cy="47625"/>
            </a:xfrm>
            <a:custGeom>
              <a:avLst/>
              <a:gdLst>
                <a:gd name="connsiteX0" fmla="*/ 9525 w 47667"/>
                <a:gd name="connsiteY0" fmla="*/ 47625 h 47625"/>
                <a:gd name="connsiteX1" fmla="*/ 0 w 47667"/>
                <a:gd name="connsiteY1" fmla="*/ 37148 h 47625"/>
                <a:gd name="connsiteX2" fmla="*/ 38100 w 47667"/>
                <a:gd name="connsiteY2" fmla="*/ 0 h 47625"/>
                <a:gd name="connsiteX3" fmla="*/ 47625 w 47667"/>
                <a:gd name="connsiteY3" fmla="*/ 8573 h 47625"/>
                <a:gd name="connsiteX4" fmla="*/ 9525 w 47667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7" h="47625">
                  <a:moveTo>
                    <a:pt x="9525" y="47625"/>
                  </a:moveTo>
                  <a:cubicBezTo>
                    <a:pt x="6668" y="43815"/>
                    <a:pt x="2858" y="40005"/>
                    <a:pt x="0" y="37148"/>
                  </a:cubicBezTo>
                  <a:cubicBezTo>
                    <a:pt x="8573" y="20003"/>
                    <a:pt x="20003" y="6668"/>
                    <a:pt x="38100" y="0"/>
                  </a:cubicBezTo>
                  <a:cubicBezTo>
                    <a:pt x="40958" y="2858"/>
                    <a:pt x="44768" y="5715"/>
                    <a:pt x="47625" y="8573"/>
                  </a:cubicBezTo>
                  <a:cubicBezTo>
                    <a:pt x="48578" y="34290"/>
                    <a:pt x="33338" y="45720"/>
                    <a:pt x="9525" y="47625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620DF3E-7897-4675-8954-426ADE5EB897}"/>
                </a:ext>
              </a:extLst>
            </p:cNvPr>
            <p:cNvSpPr/>
            <p:nvPr/>
          </p:nvSpPr>
          <p:spPr>
            <a:xfrm>
              <a:off x="-162544" y="3004489"/>
              <a:ext cx="2094100" cy="1474738"/>
            </a:xfrm>
            <a:custGeom>
              <a:avLst/>
              <a:gdLst>
                <a:gd name="connsiteX0" fmla="*/ 752146 w 2094100"/>
                <a:gd name="connsiteY0" fmla="*/ 11430 h 1474738"/>
                <a:gd name="connsiteX1" fmla="*/ 875019 w 2094100"/>
                <a:gd name="connsiteY1" fmla="*/ 91440 h 1474738"/>
                <a:gd name="connsiteX2" fmla="*/ 1213156 w 2094100"/>
                <a:gd name="connsiteY2" fmla="*/ 94297 h 1474738"/>
                <a:gd name="connsiteX3" fmla="*/ 1361746 w 2094100"/>
                <a:gd name="connsiteY3" fmla="*/ 10477 h 1474738"/>
                <a:gd name="connsiteX4" fmla="*/ 1415086 w 2094100"/>
                <a:gd name="connsiteY4" fmla="*/ 0 h 1474738"/>
                <a:gd name="connsiteX5" fmla="*/ 1693216 w 2094100"/>
                <a:gd name="connsiteY5" fmla="*/ 57150 h 1474738"/>
                <a:gd name="connsiteX6" fmla="*/ 1996111 w 2094100"/>
                <a:gd name="connsiteY6" fmla="*/ 200025 h 1474738"/>
                <a:gd name="connsiteX7" fmla="*/ 2038021 w 2094100"/>
                <a:gd name="connsiteY7" fmla="*/ 249555 h 1474738"/>
                <a:gd name="connsiteX8" fmla="*/ 2070406 w 2094100"/>
                <a:gd name="connsiteY8" fmla="*/ 365760 h 1474738"/>
                <a:gd name="connsiteX9" fmla="*/ 2059929 w 2094100"/>
                <a:gd name="connsiteY9" fmla="*/ 924877 h 1474738"/>
                <a:gd name="connsiteX10" fmla="*/ 1885621 w 2094100"/>
                <a:gd name="connsiteY10" fmla="*/ 1228725 h 1474738"/>
                <a:gd name="connsiteX11" fmla="*/ 1834186 w 2094100"/>
                <a:gd name="connsiteY11" fmla="*/ 1281112 h 1474738"/>
                <a:gd name="connsiteX12" fmla="*/ 1599871 w 2094100"/>
                <a:gd name="connsiteY12" fmla="*/ 1406843 h 1474738"/>
                <a:gd name="connsiteX13" fmla="*/ 1540816 w 2094100"/>
                <a:gd name="connsiteY13" fmla="*/ 1418273 h 1474738"/>
                <a:gd name="connsiteX14" fmla="*/ 1087426 w 2094100"/>
                <a:gd name="connsiteY14" fmla="*/ 1474470 h 1474738"/>
                <a:gd name="connsiteX15" fmla="*/ 614986 w 2094100"/>
                <a:gd name="connsiteY15" fmla="*/ 1412558 h 1474738"/>
                <a:gd name="connsiteX16" fmla="*/ 582601 w 2094100"/>
                <a:gd name="connsiteY16" fmla="*/ 1409700 h 1474738"/>
                <a:gd name="connsiteX17" fmla="*/ 264466 w 2094100"/>
                <a:gd name="connsiteY17" fmla="*/ 1233487 h 1474738"/>
                <a:gd name="connsiteX18" fmla="*/ 240654 w 2094100"/>
                <a:gd name="connsiteY18" fmla="*/ 1199198 h 1474738"/>
                <a:gd name="connsiteX19" fmla="*/ 2529 w 2094100"/>
                <a:gd name="connsiteY19" fmla="*/ 469583 h 1474738"/>
                <a:gd name="connsiteX20" fmla="*/ 22531 w 2094100"/>
                <a:gd name="connsiteY20" fmla="*/ 285750 h 1474738"/>
                <a:gd name="connsiteX21" fmla="*/ 39676 w 2094100"/>
                <a:gd name="connsiteY21" fmla="*/ 238125 h 1474738"/>
                <a:gd name="connsiteX22" fmla="*/ 185409 w 2094100"/>
                <a:gd name="connsiteY22" fmla="*/ 144780 h 1474738"/>
                <a:gd name="connsiteX23" fmla="*/ 717856 w 2094100"/>
                <a:gd name="connsiteY23" fmla="*/ 1905 h 1474738"/>
                <a:gd name="connsiteX24" fmla="*/ 752146 w 2094100"/>
                <a:gd name="connsiteY24" fmla="*/ 11430 h 147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94100" h="1474738">
                  <a:moveTo>
                    <a:pt x="752146" y="11430"/>
                  </a:moveTo>
                  <a:cubicBezTo>
                    <a:pt x="790246" y="42863"/>
                    <a:pt x="834061" y="65722"/>
                    <a:pt x="875019" y="91440"/>
                  </a:cubicBezTo>
                  <a:cubicBezTo>
                    <a:pt x="987414" y="161925"/>
                    <a:pt x="1099809" y="163830"/>
                    <a:pt x="1213156" y="94297"/>
                  </a:cubicBezTo>
                  <a:cubicBezTo>
                    <a:pt x="1261734" y="64770"/>
                    <a:pt x="1312216" y="38100"/>
                    <a:pt x="1361746" y="10477"/>
                  </a:cubicBezTo>
                  <a:cubicBezTo>
                    <a:pt x="1379844" y="6667"/>
                    <a:pt x="1396989" y="2858"/>
                    <a:pt x="1415086" y="0"/>
                  </a:cubicBezTo>
                  <a:cubicBezTo>
                    <a:pt x="1508431" y="13335"/>
                    <a:pt x="1601776" y="30480"/>
                    <a:pt x="1693216" y="57150"/>
                  </a:cubicBezTo>
                  <a:cubicBezTo>
                    <a:pt x="1801801" y="88583"/>
                    <a:pt x="1901814" y="138113"/>
                    <a:pt x="1996111" y="200025"/>
                  </a:cubicBezTo>
                  <a:cubicBezTo>
                    <a:pt x="2015161" y="212408"/>
                    <a:pt x="2029449" y="228600"/>
                    <a:pt x="2038021" y="249555"/>
                  </a:cubicBezTo>
                  <a:cubicBezTo>
                    <a:pt x="2069454" y="281940"/>
                    <a:pt x="2064691" y="325755"/>
                    <a:pt x="2070406" y="365760"/>
                  </a:cubicBezTo>
                  <a:cubicBezTo>
                    <a:pt x="2098029" y="552450"/>
                    <a:pt x="2109459" y="739140"/>
                    <a:pt x="2059929" y="924877"/>
                  </a:cubicBezTo>
                  <a:cubicBezTo>
                    <a:pt x="2028496" y="1042035"/>
                    <a:pt x="1969441" y="1142048"/>
                    <a:pt x="1885621" y="1228725"/>
                  </a:cubicBezTo>
                  <a:cubicBezTo>
                    <a:pt x="1878954" y="1256348"/>
                    <a:pt x="1855141" y="1268730"/>
                    <a:pt x="1834186" y="1281112"/>
                  </a:cubicBezTo>
                  <a:cubicBezTo>
                    <a:pt x="1757986" y="1325880"/>
                    <a:pt x="1677976" y="1364933"/>
                    <a:pt x="1599871" y="1406843"/>
                  </a:cubicBezTo>
                  <a:cubicBezTo>
                    <a:pt x="1580821" y="1417320"/>
                    <a:pt x="1560819" y="1418273"/>
                    <a:pt x="1540816" y="1418273"/>
                  </a:cubicBezTo>
                  <a:cubicBezTo>
                    <a:pt x="1392226" y="1457325"/>
                    <a:pt x="1240779" y="1477327"/>
                    <a:pt x="1087426" y="1474470"/>
                  </a:cubicBezTo>
                  <a:cubicBezTo>
                    <a:pt x="928359" y="1471612"/>
                    <a:pt x="768339" y="1464945"/>
                    <a:pt x="614986" y="1412558"/>
                  </a:cubicBezTo>
                  <a:cubicBezTo>
                    <a:pt x="604509" y="1408748"/>
                    <a:pt x="593079" y="1410652"/>
                    <a:pt x="582601" y="1409700"/>
                  </a:cubicBezTo>
                  <a:cubicBezTo>
                    <a:pt x="472111" y="1358265"/>
                    <a:pt x="367336" y="1298258"/>
                    <a:pt x="264466" y="1233487"/>
                  </a:cubicBezTo>
                  <a:cubicBezTo>
                    <a:pt x="252084" y="1225868"/>
                    <a:pt x="246369" y="1212533"/>
                    <a:pt x="240654" y="1199198"/>
                  </a:cubicBezTo>
                  <a:cubicBezTo>
                    <a:pt x="30151" y="999173"/>
                    <a:pt x="-11759" y="742950"/>
                    <a:pt x="2529" y="469583"/>
                  </a:cubicBezTo>
                  <a:cubicBezTo>
                    <a:pt x="5386" y="408622"/>
                    <a:pt x="14911" y="346710"/>
                    <a:pt x="22531" y="285750"/>
                  </a:cubicBezTo>
                  <a:cubicBezTo>
                    <a:pt x="24436" y="269558"/>
                    <a:pt x="25389" y="250508"/>
                    <a:pt x="39676" y="238125"/>
                  </a:cubicBezTo>
                  <a:cubicBezTo>
                    <a:pt x="77776" y="190500"/>
                    <a:pt x="133021" y="168592"/>
                    <a:pt x="185409" y="144780"/>
                  </a:cubicBezTo>
                  <a:cubicBezTo>
                    <a:pt x="354001" y="65722"/>
                    <a:pt x="532119" y="20955"/>
                    <a:pt x="717856" y="1905"/>
                  </a:cubicBezTo>
                  <a:cubicBezTo>
                    <a:pt x="726429" y="8572"/>
                    <a:pt x="740716" y="3810"/>
                    <a:pt x="752146" y="1143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795BDD2F-F3A6-4DC9-8098-B4DABC0EF853}"/>
                </a:ext>
              </a:extLst>
            </p:cNvPr>
            <p:cNvSpPr/>
            <p:nvPr/>
          </p:nvSpPr>
          <p:spPr>
            <a:xfrm>
              <a:off x="137486" y="1620635"/>
              <a:ext cx="1585356" cy="1039765"/>
            </a:xfrm>
            <a:custGeom>
              <a:avLst/>
              <a:gdLst>
                <a:gd name="connsiteX0" fmla="*/ 481643 w 1585356"/>
                <a:gd name="connsiteY0" fmla="*/ 62736 h 1039765"/>
                <a:gd name="connsiteX1" fmla="*/ 1029331 w 1585356"/>
                <a:gd name="connsiteY1" fmla="*/ 37971 h 1039765"/>
                <a:gd name="connsiteX2" fmla="*/ 1441763 w 1585356"/>
                <a:gd name="connsiteY2" fmla="*/ 423733 h 1039765"/>
                <a:gd name="connsiteX3" fmla="*/ 1583686 w 1585356"/>
                <a:gd name="connsiteY3" fmla="*/ 819021 h 1039765"/>
                <a:gd name="connsiteX4" fmla="*/ 1560826 w 1585356"/>
                <a:gd name="connsiteY4" fmla="*/ 860931 h 1039765"/>
                <a:gd name="connsiteX5" fmla="*/ 680716 w 1585356"/>
                <a:gd name="connsiteY5" fmla="*/ 1039048 h 1039765"/>
                <a:gd name="connsiteX6" fmla="*/ 33968 w 1585356"/>
                <a:gd name="connsiteY6" fmla="*/ 866646 h 1039765"/>
                <a:gd name="connsiteX7" fmla="*/ 1583 w 1585356"/>
                <a:gd name="connsiteY7" fmla="*/ 795208 h 1039765"/>
                <a:gd name="connsiteX8" fmla="*/ 385441 w 1585356"/>
                <a:gd name="connsiteY8" fmla="*/ 118933 h 1039765"/>
                <a:gd name="connsiteX9" fmla="*/ 481643 w 1585356"/>
                <a:gd name="connsiteY9" fmla="*/ 62736 h 103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5356" h="1039765">
                  <a:moveTo>
                    <a:pt x="481643" y="62736"/>
                  </a:moveTo>
                  <a:cubicBezTo>
                    <a:pt x="661666" y="-4892"/>
                    <a:pt x="845498" y="-24894"/>
                    <a:pt x="1029331" y="37971"/>
                  </a:cubicBezTo>
                  <a:cubicBezTo>
                    <a:pt x="1223641" y="103693"/>
                    <a:pt x="1345561" y="251331"/>
                    <a:pt x="1441763" y="423733"/>
                  </a:cubicBezTo>
                  <a:cubicBezTo>
                    <a:pt x="1510343" y="547558"/>
                    <a:pt x="1553206" y="680908"/>
                    <a:pt x="1583686" y="819021"/>
                  </a:cubicBezTo>
                  <a:cubicBezTo>
                    <a:pt x="1588448" y="840928"/>
                    <a:pt x="1583686" y="853311"/>
                    <a:pt x="1560826" y="860931"/>
                  </a:cubicBezTo>
                  <a:cubicBezTo>
                    <a:pt x="1276028" y="961896"/>
                    <a:pt x="986468" y="1048573"/>
                    <a:pt x="680716" y="1039048"/>
                  </a:cubicBezTo>
                  <a:cubicBezTo>
                    <a:pt x="453068" y="1032381"/>
                    <a:pt x="232088" y="992376"/>
                    <a:pt x="33968" y="866646"/>
                  </a:cubicBezTo>
                  <a:cubicBezTo>
                    <a:pt x="5393" y="848548"/>
                    <a:pt x="-4132" y="832356"/>
                    <a:pt x="1583" y="795208"/>
                  </a:cubicBezTo>
                  <a:cubicBezTo>
                    <a:pt x="44446" y="520888"/>
                    <a:pt x="173986" y="297051"/>
                    <a:pt x="385441" y="118933"/>
                  </a:cubicBezTo>
                  <a:cubicBezTo>
                    <a:pt x="405443" y="78928"/>
                    <a:pt x="445448" y="74166"/>
                    <a:pt x="481643" y="62736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44FBB71-D376-40BD-A91F-165450042BD4}"/>
                </a:ext>
              </a:extLst>
            </p:cNvPr>
            <p:cNvSpPr/>
            <p:nvPr/>
          </p:nvSpPr>
          <p:spPr>
            <a:xfrm>
              <a:off x="84777" y="2458318"/>
              <a:ext cx="1683712" cy="679520"/>
            </a:xfrm>
            <a:custGeom>
              <a:avLst/>
              <a:gdLst>
                <a:gd name="connsiteX0" fmla="*/ 799147 w 1683712"/>
                <a:gd name="connsiteY0" fmla="*/ 679520 h 679520"/>
                <a:gd name="connsiteX1" fmla="*/ 627697 w 1683712"/>
                <a:gd name="connsiteY1" fmla="*/ 614750 h 679520"/>
                <a:gd name="connsiteX2" fmla="*/ 101917 w 1683712"/>
                <a:gd name="connsiteY2" fmla="*/ 166123 h 679520"/>
                <a:gd name="connsiteX3" fmla="*/ 25717 w 1683712"/>
                <a:gd name="connsiteY3" fmla="*/ 81350 h 679520"/>
                <a:gd name="connsiteX4" fmla="*/ 0 w 1683712"/>
                <a:gd name="connsiteY4" fmla="*/ 31820 h 679520"/>
                <a:gd name="connsiteX5" fmla="*/ 11430 w 1683712"/>
                <a:gd name="connsiteY5" fmla="*/ 2293 h 679520"/>
                <a:gd name="connsiteX6" fmla="*/ 30480 w 1683712"/>
                <a:gd name="connsiteY6" fmla="*/ 9913 h 679520"/>
                <a:gd name="connsiteX7" fmla="*/ 496253 w 1683712"/>
                <a:gd name="connsiteY7" fmla="*/ 195650 h 679520"/>
                <a:gd name="connsiteX8" fmla="*/ 1393508 w 1683712"/>
                <a:gd name="connsiteY8" fmla="*/ 113735 h 679520"/>
                <a:gd name="connsiteX9" fmla="*/ 1625918 w 1683712"/>
                <a:gd name="connsiteY9" fmla="*/ 35630 h 679520"/>
                <a:gd name="connsiteX10" fmla="*/ 1671638 w 1683712"/>
                <a:gd name="connsiteY10" fmla="*/ 35630 h 679520"/>
                <a:gd name="connsiteX11" fmla="*/ 1675448 w 1683712"/>
                <a:gd name="connsiteY11" fmla="*/ 93733 h 679520"/>
                <a:gd name="connsiteX12" fmla="*/ 1611630 w 1683712"/>
                <a:gd name="connsiteY12" fmla="*/ 163265 h 679520"/>
                <a:gd name="connsiteX13" fmla="*/ 920115 w 1683712"/>
                <a:gd name="connsiteY13" fmla="*/ 643325 h 679520"/>
                <a:gd name="connsiteX14" fmla="*/ 799147 w 1683712"/>
                <a:gd name="connsiteY14" fmla="*/ 679520 h 6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3712" h="679520">
                  <a:moveTo>
                    <a:pt x="799147" y="679520"/>
                  </a:moveTo>
                  <a:cubicBezTo>
                    <a:pt x="735330" y="675710"/>
                    <a:pt x="680085" y="647135"/>
                    <a:pt x="627697" y="614750"/>
                  </a:cubicBezTo>
                  <a:cubicBezTo>
                    <a:pt x="429578" y="492830"/>
                    <a:pt x="256223" y="340430"/>
                    <a:pt x="101917" y="166123"/>
                  </a:cubicBezTo>
                  <a:cubicBezTo>
                    <a:pt x="77152" y="137548"/>
                    <a:pt x="51435" y="109925"/>
                    <a:pt x="25717" y="81350"/>
                  </a:cubicBezTo>
                  <a:cubicBezTo>
                    <a:pt x="13335" y="67063"/>
                    <a:pt x="0" y="51823"/>
                    <a:pt x="0" y="31820"/>
                  </a:cubicBezTo>
                  <a:cubicBezTo>
                    <a:pt x="0" y="21343"/>
                    <a:pt x="4763" y="8960"/>
                    <a:pt x="11430" y="2293"/>
                  </a:cubicBezTo>
                  <a:cubicBezTo>
                    <a:pt x="17145" y="-4375"/>
                    <a:pt x="24765" y="5150"/>
                    <a:pt x="30480" y="9913"/>
                  </a:cubicBezTo>
                  <a:cubicBezTo>
                    <a:pt x="166688" y="120403"/>
                    <a:pt x="329565" y="163265"/>
                    <a:pt x="496253" y="195650"/>
                  </a:cubicBezTo>
                  <a:cubicBezTo>
                    <a:pt x="802958" y="254705"/>
                    <a:pt x="1100138" y="202318"/>
                    <a:pt x="1393508" y="113735"/>
                  </a:cubicBezTo>
                  <a:cubicBezTo>
                    <a:pt x="1471613" y="89923"/>
                    <a:pt x="1548765" y="61348"/>
                    <a:pt x="1625918" y="35630"/>
                  </a:cubicBezTo>
                  <a:cubicBezTo>
                    <a:pt x="1641158" y="30868"/>
                    <a:pt x="1658303" y="13723"/>
                    <a:pt x="1671638" y="35630"/>
                  </a:cubicBezTo>
                  <a:cubicBezTo>
                    <a:pt x="1682115" y="52775"/>
                    <a:pt x="1690688" y="74683"/>
                    <a:pt x="1675448" y="93733"/>
                  </a:cubicBezTo>
                  <a:cubicBezTo>
                    <a:pt x="1655445" y="118498"/>
                    <a:pt x="1635443" y="143263"/>
                    <a:pt x="1611630" y="163265"/>
                  </a:cubicBezTo>
                  <a:cubicBezTo>
                    <a:pt x="1398270" y="348050"/>
                    <a:pt x="1174433" y="518548"/>
                    <a:pt x="920115" y="643325"/>
                  </a:cubicBezTo>
                  <a:cubicBezTo>
                    <a:pt x="882015" y="661423"/>
                    <a:pt x="842963" y="677616"/>
                    <a:pt x="799147" y="679520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35ECDD89-A9D1-493B-808E-2ADD25CACAF2}"/>
                </a:ext>
              </a:extLst>
            </p:cNvPr>
            <p:cNvSpPr/>
            <p:nvPr/>
          </p:nvSpPr>
          <p:spPr>
            <a:xfrm>
              <a:off x="-595572" y="2480343"/>
              <a:ext cx="1185174" cy="749271"/>
            </a:xfrm>
            <a:custGeom>
              <a:avLst/>
              <a:gdLst>
                <a:gd name="connsiteX0" fmla="*/ 1185175 w 1185174"/>
                <a:gd name="connsiteY0" fmla="*/ 535575 h 749271"/>
                <a:gd name="connsiteX1" fmla="*/ 1147075 w 1185174"/>
                <a:gd name="connsiteY1" fmla="*/ 535575 h 749271"/>
                <a:gd name="connsiteX2" fmla="*/ 994674 w 1185174"/>
                <a:gd name="connsiteY2" fmla="*/ 550815 h 749271"/>
                <a:gd name="connsiteX3" fmla="*/ 486992 w 1185174"/>
                <a:gd name="connsiteY3" fmla="*/ 744173 h 749271"/>
                <a:gd name="connsiteX4" fmla="*/ 461274 w 1185174"/>
                <a:gd name="connsiteY4" fmla="*/ 744173 h 749271"/>
                <a:gd name="connsiteX5" fmla="*/ 547952 w 1185174"/>
                <a:gd name="connsiteY5" fmla="*/ 461280 h 749271"/>
                <a:gd name="connsiteX6" fmla="*/ 470799 w 1185174"/>
                <a:gd name="connsiteY6" fmla="*/ 479378 h 749271"/>
                <a:gd name="connsiteX7" fmla="*/ 144092 w 1185174"/>
                <a:gd name="connsiteY7" fmla="*/ 397463 h 749271"/>
                <a:gd name="connsiteX8" fmla="*/ 18362 w 1185174"/>
                <a:gd name="connsiteY8" fmla="*/ 214583 h 749271"/>
                <a:gd name="connsiteX9" fmla="*/ 20267 w 1185174"/>
                <a:gd name="connsiteY9" fmla="*/ 54563 h 749271"/>
                <a:gd name="connsiteX10" fmla="*/ 136472 w 1185174"/>
                <a:gd name="connsiteY10" fmla="*/ 4080 h 749271"/>
                <a:gd name="connsiteX11" fmla="*/ 149807 w 1185174"/>
                <a:gd name="connsiteY11" fmla="*/ 42180 h 749271"/>
                <a:gd name="connsiteX12" fmla="*/ 99324 w 1185174"/>
                <a:gd name="connsiteY12" fmla="*/ 209820 h 749271"/>
                <a:gd name="connsiteX13" fmla="*/ 125042 w 1185174"/>
                <a:gd name="connsiteY13" fmla="*/ 246015 h 749271"/>
                <a:gd name="connsiteX14" fmla="*/ 166952 w 1185174"/>
                <a:gd name="connsiteY14" fmla="*/ 233633 h 749271"/>
                <a:gd name="connsiteX15" fmla="*/ 171714 w 1185174"/>
                <a:gd name="connsiteY15" fmla="*/ 146003 h 749271"/>
                <a:gd name="connsiteX16" fmla="*/ 152664 w 1185174"/>
                <a:gd name="connsiteY16" fmla="*/ 125048 h 749271"/>
                <a:gd name="connsiteX17" fmla="*/ 147902 w 1185174"/>
                <a:gd name="connsiteY17" fmla="*/ 65040 h 749271"/>
                <a:gd name="connsiteX18" fmla="*/ 197432 w 1185174"/>
                <a:gd name="connsiteY18" fmla="*/ 86948 h 749271"/>
                <a:gd name="connsiteX19" fmla="*/ 241247 w 1185174"/>
                <a:gd name="connsiteY19" fmla="*/ 133620 h 749271"/>
                <a:gd name="connsiteX20" fmla="*/ 245057 w 1185174"/>
                <a:gd name="connsiteY20" fmla="*/ 127905 h 749271"/>
                <a:gd name="connsiteX21" fmla="*/ 230769 w 1185174"/>
                <a:gd name="connsiteY21" fmla="*/ 70755 h 749271"/>
                <a:gd name="connsiteX22" fmla="*/ 280299 w 1185174"/>
                <a:gd name="connsiteY22" fmla="*/ 110760 h 749271"/>
                <a:gd name="connsiteX23" fmla="*/ 373644 w 1185174"/>
                <a:gd name="connsiteY23" fmla="*/ 197438 h 749271"/>
                <a:gd name="connsiteX24" fmla="*/ 426984 w 1185174"/>
                <a:gd name="connsiteY24" fmla="*/ 204105 h 749271"/>
                <a:gd name="connsiteX25" fmla="*/ 594624 w 1185174"/>
                <a:gd name="connsiteY25" fmla="*/ 99330 h 749271"/>
                <a:gd name="connsiteX26" fmla="*/ 727022 w 1185174"/>
                <a:gd name="connsiteY26" fmla="*/ 108855 h 749271"/>
                <a:gd name="connsiteX27" fmla="*/ 1148979 w 1185174"/>
                <a:gd name="connsiteY27" fmla="*/ 511763 h 749271"/>
                <a:gd name="connsiteX28" fmla="*/ 1185175 w 1185174"/>
                <a:gd name="connsiteY28" fmla="*/ 535575 h 7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5174" h="749271">
                  <a:moveTo>
                    <a:pt x="1185175" y="535575"/>
                  </a:moveTo>
                  <a:cubicBezTo>
                    <a:pt x="1172792" y="535575"/>
                    <a:pt x="1159457" y="535575"/>
                    <a:pt x="1147075" y="535575"/>
                  </a:cubicBezTo>
                  <a:cubicBezTo>
                    <a:pt x="1094687" y="520335"/>
                    <a:pt x="1044204" y="540338"/>
                    <a:pt x="994674" y="550815"/>
                  </a:cubicBezTo>
                  <a:cubicBezTo>
                    <a:pt x="815604" y="587010"/>
                    <a:pt x="644154" y="647018"/>
                    <a:pt x="486992" y="744173"/>
                  </a:cubicBezTo>
                  <a:cubicBezTo>
                    <a:pt x="479372" y="748935"/>
                    <a:pt x="469847" y="752745"/>
                    <a:pt x="461274" y="744173"/>
                  </a:cubicBezTo>
                  <a:cubicBezTo>
                    <a:pt x="483182" y="648923"/>
                    <a:pt x="488897" y="547958"/>
                    <a:pt x="547952" y="461280"/>
                  </a:cubicBezTo>
                  <a:cubicBezTo>
                    <a:pt x="521282" y="454613"/>
                    <a:pt x="496517" y="471758"/>
                    <a:pt x="470799" y="479378"/>
                  </a:cubicBezTo>
                  <a:cubicBezTo>
                    <a:pt x="345069" y="517478"/>
                    <a:pt x="234579" y="503190"/>
                    <a:pt x="144092" y="397463"/>
                  </a:cubicBezTo>
                  <a:cubicBezTo>
                    <a:pt x="95514" y="340313"/>
                    <a:pt x="46937" y="285068"/>
                    <a:pt x="18362" y="214583"/>
                  </a:cubicBezTo>
                  <a:cubicBezTo>
                    <a:pt x="-3546" y="161243"/>
                    <a:pt x="-9261" y="107903"/>
                    <a:pt x="20267" y="54563"/>
                  </a:cubicBezTo>
                  <a:cubicBezTo>
                    <a:pt x="44079" y="10748"/>
                    <a:pt x="89799" y="-9255"/>
                    <a:pt x="136472" y="4080"/>
                  </a:cubicBezTo>
                  <a:cubicBezTo>
                    <a:pt x="157427" y="9795"/>
                    <a:pt x="170762" y="15510"/>
                    <a:pt x="149807" y="42180"/>
                  </a:cubicBezTo>
                  <a:cubicBezTo>
                    <a:pt x="112659" y="90758"/>
                    <a:pt x="121232" y="155528"/>
                    <a:pt x="99324" y="209820"/>
                  </a:cubicBezTo>
                  <a:cubicBezTo>
                    <a:pt x="92657" y="225060"/>
                    <a:pt x="109802" y="239348"/>
                    <a:pt x="125042" y="246015"/>
                  </a:cubicBezTo>
                  <a:cubicBezTo>
                    <a:pt x="142187" y="254588"/>
                    <a:pt x="156474" y="246968"/>
                    <a:pt x="166952" y="233633"/>
                  </a:cubicBezTo>
                  <a:cubicBezTo>
                    <a:pt x="189812" y="206010"/>
                    <a:pt x="215529" y="177435"/>
                    <a:pt x="171714" y="146003"/>
                  </a:cubicBezTo>
                  <a:cubicBezTo>
                    <a:pt x="164094" y="140288"/>
                    <a:pt x="156474" y="132668"/>
                    <a:pt x="152664" y="125048"/>
                  </a:cubicBezTo>
                  <a:cubicBezTo>
                    <a:pt x="145044" y="105998"/>
                    <a:pt x="124089" y="84090"/>
                    <a:pt x="147902" y="65040"/>
                  </a:cubicBezTo>
                  <a:cubicBezTo>
                    <a:pt x="171714" y="46943"/>
                    <a:pt x="182192" y="76470"/>
                    <a:pt x="197432" y="86948"/>
                  </a:cubicBezTo>
                  <a:cubicBezTo>
                    <a:pt x="215529" y="99330"/>
                    <a:pt x="220292" y="124095"/>
                    <a:pt x="241247" y="133620"/>
                  </a:cubicBezTo>
                  <a:cubicBezTo>
                    <a:pt x="244104" y="130763"/>
                    <a:pt x="245057" y="129810"/>
                    <a:pt x="245057" y="127905"/>
                  </a:cubicBezTo>
                  <a:cubicBezTo>
                    <a:pt x="248867" y="105998"/>
                    <a:pt x="196479" y="91710"/>
                    <a:pt x="230769" y="70755"/>
                  </a:cubicBezTo>
                  <a:cubicBezTo>
                    <a:pt x="249819" y="59325"/>
                    <a:pt x="263154" y="96473"/>
                    <a:pt x="280299" y="110760"/>
                  </a:cubicBezTo>
                  <a:cubicBezTo>
                    <a:pt x="312684" y="138383"/>
                    <a:pt x="337449" y="174578"/>
                    <a:pt x="373644" y="197438"/>
                  </a:cubicBezTo>
                  <a:cubicBezTo>
                    <a:pt x="390789" y="208868"/>
                    <a:pt x="406029" y="211725"/>
                    <a:pt x="426984" y="204105"/>
                  </a:cubicBezTo>
                  <a:cubicBezTo>
                    <a:pt x="491754" y="182198"/>
                    <a:pt x="545094" y="144098"/>
                    <a:pt x="594624" y="99330"/>
                  </a:cubicBezTo>
                  <a:cubicBezTo>
                    <a:pt x="666062" y="35513"/>
                    <a:pt x="666062" y="35513"/>
                    <a:pt x="727022" y="108855"/>
                  </a:cubicBezTo>
                  <a:cubicBezTo>
                    <a:pt x="852752" y="258398"/>
                    <a:pt x="996579" y="389843"/>
                    <a:pt x="1148979" y="511763"/>
                  </a:cubicBezTo>
                  <a:cubicBezTo>
                    <a:pt x="1160410" y="522240"/>
                    <a:pt x="1173745" y="527955"/>
                    <a:pt x="1185175" y="535575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CECAAE14-F9EF-45CA-BFB0-928EFC1B8778}"/>
                </a:ext>
              </a:extLst>
            </p:cNvPr>
            <p:cNvSpPr/>
            <p:nvPr/>
          </p:nvSpPr>
          <p:spPr>
            <a:xfrm>
              <a:off x="1199202" y="2486758"/>
              <a:ext cx="1225275" cy="754748"/>
            </a:xfrm>
            <a:custGeom>
              <a:avLst/>
              <a:gdLst>
                <a:gd name="connsiteX0" fmla="*/ 57150 w 1225275"/>
                <a:gd name="connsiteY0" fmla="*/ 529161 h 754748"/>
                <a:gd name="connsiteX1" fmla="*/ 0 w 1225275"/>
                <a:gd name="connsiteY1" fmla="*/ 528208 h 754748"/>
                <a:gd name="connsiteX2" fmla="*/ 353378 w 1225275"/>
                <a:gd name="connsiteY2" fmla="*/ 277701 h 754748"/>
                <a:gd name="connsiteX3" fmla="*/ 571500 w 1225275"/>
                <a:gd name="connsiteY3" fmla="*/ 83391 h 754748"/>
                <a:gd name="connsiteX4" fmla="*/ 601980 w 1225275"/>
                <a:gd name="connsiteY4" fmla="*/ 89106 h 754748"/>
                <a:gd name="connsiteX5" fmla="*/ 712470 w 1225275"/>
                <a:gd name="connsiteY5" fmla="*/ 170068 h 754748"/>
                <a:gd name="connsiteX6" fmla="*/ 906780 w 1225275"/>
                <a:gd name="connsiteY6" fmla="*/ 138636 h 754748"/>
                <a:gd name="connsiteX7" fmla="*/ 1002982 w 1225275"/>
                <a:gd name="connsiteY7" fmla="*/ 40528 h 754748"/>
                <a:gd name="connsiteX8" fmla="*/ 1046797 w 1225275"/>
                <a:gd name="connsiteY8" fmla="*/ 53863 h 754748"/>
                <a:gd name="connsiteX9" fmla="*/ 1003935 w 1225275"/>
                <a:gd name="connsiteY9" fmla="*/ 97678 h 754748"/>
                <a:gd name="connsiteX10" fmla="*/ 1047750 w 1225275"/>
                <a:gd name="connsiteY10" fmla="*/ 54816 h 754748"/>
                <a:gd name="connsiteX11" fmla="*/ 1080135 w 1225275"/>
                <a:gd name="connsiteY11" fmla="*/ 110061 h 754748"/>
                <a:gd name="connsiteX12" fmla="*/ 1026795 w 1225275"/>
                <a:gd name="connsiteY12" fmla="*/ 169116 h 754748"/>
                <a:gd name="connsiteX13" fmla="*/ 1078230 w 1225275"/>
                <a:gd name="connsiteY13" fmla="*/ 207216 h 754748"/>
                <a:gd name="connsiteX14" fmla="*/ 1125855 w 1225275"/>
                <a:gd name="connsiteY14" fmla="*/ 258651 h 754748"/>
                <a:gd name="connsiteX15" fmla="*/ 1161098 w 1225275"/>
                <a:gd name="connsiteY15" fmla="*/ 190071 h 754748"/>
                <a:gd name="connsiteX16" fmla="*/ 1124903 w 1225275"/>
                <a:gd name="connsiteY16" fmla="*/ 32908 h 754748"/>
                <a:gd name="connsiteX17" fmla="*/ 1129665 w 1225275"/>
                <a:gd name="connsiteY17" fmla="*/ 2428 h 754748"/>
                <a:gd name="connsiteX18" fmla="*/ 1160145 w 1225275"/>
                <a:gd name="connsiteY18" fmla="*/ 10048 h 754748"/>
                <a:gd name="connsiteX19" fmla="*/ 1207770 w 1225275"/>
                <a:gd name="connsiteY19" fmla="*/ 206263 h 754748"/>
                <a:gd name="connsiteX20" fmla="*/ 998220 w 1225275"/>
                <a:gd name="connsiteY20" fmla="*/ 464391 h 754748"/>
                <a:gd name="connsiteX21" fmla="*/ 778193 w 1225275"/>
                <a:gd name="connsiteY21" fmla="*/ 488203 h 754748"/>
                <a:gd name="connsiteX22" fmla="*/ 673418 w 1225275"/>
                <a:gd name="connsiteY22" fmla="*/ 458676 h 754748"/>
                <a:gd name="connsiteX23" fmla="*/ 606743 w 1225275"/>
                <a:gd name="connsiteY23" fmla="*/ 455818 h 754748"/>
                <a:gd name="connsiteX24" fmla="*/ 672465 w 1225275"/>
                <a:gd name="connsiteY24" fmla="*/ 635841 h 754748"/>
                <a:gd name="connsiteX25" fmla="*/ 689610 w 1225275"/>
                <a:gd name="connsiteY25" fmla="*/ 738711 h 754748"/>
                <a:gd name="connsiteX26" fmla="*/ 675322 w 1225275"/>
                <a:gd name="connsiteY26" fmla="*/ 753951 h 754748"/>
                <a:gd name="connsiteX27" fmla="*/ 240030 w 1225275"/>
                <a:gd name="connsiteY27" fmla="*/ 552973 h 754748"/>
                <a:gd name="connsiteX28" fmla="*/ 57150 w 1225275"/>
                <a:gd name="connsiteY28" fmla="*/ 529161 h 7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5275" h="754748">
                  <a:moveTo>
                    <a:pt x="57150" y="529161"/>
                  </a:moveTo>
                  <a:cubicBezTo>
                    <a:pt x="38100" y="529161"/>
                    <a:pt x="19050" y="528208"/>
                    <a:pt x="0" y="528208"/>
                  </a:cubicBezTo>
                  <a:cubicBezTo>
                    <a:pt x="125730" y="455818"/>
                    <a:pt x="241935" y="370093"/>
                    <a:pt x="353378" y="277701"/>
                  </a:cubicBezTo>
                  <a:cubicBezTo>
                    <a:pt x="428625" y="215788"/>
                    <a:pt x="510540" y="160543"/>
                    <a:pt x="571500" y="83391"/>
                  </a:cubicBezTo>
                  <a:cubicBezTo>
                    <a:pt x="584835" y="66246"/>
                    <a:pt x="593408" y="82438"/>
                    <a:pt x="601980" y="89106"/>
                  </a:cubicBezTo>
                  <a:cubicBezTo>
                    <a:pt x="636270" y="119586"/>
                    <a:pt x="674370" y="144351"/>
                    <a:pt x="712470" y="170068"/>
                  </a:cubicBezTo>
                  <a:cubicBezTo>
                    <a:pt x="770572" y="209121"/>
                    <a:pt x="854393" y="216741"/>
                    <a:pt x="906780" y="138636"/>
                  </a:cubicBezTo>
                  <a:cubicBezTo>
                    <a:pt x="931545" y="101488"/>
                    <a:pt x="968693" y="71008"/>
                    <a:pt x="1002982" y="40528"/>
                  </a:cubicBezTo>
                  <a:cubicBezTo>
                    <a:pt x="1020128" y="25288"/>
                    <a:pt x="1043940" y="11953"/>
                    <a:pt x="1046797" y="53863"/>
                  </a:cubicBezTo>
                  <a:cubicBezTo>
                    <a:pt x="1029653" y="65293"/>
                    <a:pt x="1020128" y="85296"/>
                    <a:pt x="1003935" y="97678"/>
                  </a:cubicBezTo>
                  <a:cubicBezTo>
                    <a:pt x="1021080" y="85296"/>
                    <a:pt x="1029653" y="66246"/>
                    <a:pt x="1047750" y="54816"/>
                  </a:cubicBezTo>
                  <a:cubicBezTo>
                    <a:pt x="1097280" y="56721"/>
                    <a:pt x="1106805" y="71008"/>
                    <a:pt x="1080135" y="110061"/>
                  </a:cubicBezTo>
                  <a:cubicBezTo>
                    <a:pt x="1066800" y="131016"/>
                    <a:pt x="1051560" y="151018"/>
                    <a:pt x="1026795" y="169116"/>
                  </a:cubicBezTo>
                  <a:cubicBezTo>
                    <a:pt x="1070610" y="154828"/>
                    <a:pt x="1075373" y="174831"/>
                    <a:pt x="1078230" y="207216"/>
                  </a:cubicBezTo>
                  <a:cubicBezTo>
                    <a:pt x="1080135" y="232933"/>
                    <a:pt x="1092518" y="266271"/>
                    <a:pt x="1125855" y="258651"/>
                  </a:cubicBezTo>
                  <a:cubicBezTo>
                    <a:pt x="1155382" y="251983"/>
                    <a:pt x="1168718" y="223408"/>
                    <a:pt x="1161098" y="190071"/>
                  </a:cubicBezTo>
                  <a:cubicBezTo>
                    <a:pt x="1148715" y="137683"/>
                    <a:pt x="1136332" y="85296"/>
                    <a:pt x="1124903" y="32908"/>
                  </a:cubicBezTo>
                  <a:cubicBezTo>
                    <a:pt x="1122998" y="22431"/>
                    <a:pt x="1119188" y="9096"/>
                    <a:pt x="1129665" y="2428"/>
                  </a:cubicBezTo>
                  <a:cubicBezTo>
                    <a:pt x="1140143" y="-4239"/>
                    <a:pt x="1151573" y="4333"/>
                    <a:pt x="1160145" y="10048"/>
                  </a:cubicBezTo>
                  <a:cubicBezTo>
                    <a:pt x="1225868" y="50053"/>
                    <a:pt x="1242060" y="121491"/>
                    <a:pt x="1207770" y="206263"/>
                  </a:cubicBezTo>
                  <a:cubicBezTo>
                    <a:pt x="1163955" y="313896"/>
                    <a:pt x="1091565" y="398668"/>
                    <a:pt x="998220" y="464391"/>
                  </a:cubicBezTo>
                  <a:cubicBezTo>
                    <a:pt x="931545" y="511063"/>
                    <a:pt x="854393" y="504396"/>
                    <a:pt x="778193" y="488203"/>
                  </a:cubicBezTo>
                  <a:cubicBezTo>
                    <a:pt x="742950" y="480583"/>
                    <a:pt x="706755" y="473916"/>
                    <a:pt x="673418" y="458676"/>
                  </a:cubicBezTo>
                  <a:cubicBezTo>
                    <a:pt x="654368" y="450103"/>
                    <a:pt x="633413" y="451056"/>
                    <a:pt x="606743" y="455818"/>
                  </a:cubicBezTo>
                  <a:cubicBezTo>
                    <a:pt x="671513" y="504396"/>
                    <a:pt x="654368" y="575833"/>
                    <a:pt x="672465" y="635841"/>
                  </a:cubicBezTo>
                  <a:cubicBezTo>
                    <a:pt x="681990" y="669178"/>
                    <a:pt x="682943" y="704421"/>
                    <a:pt x="689610" y="738711"/>
                  </a:cubicBezTo>
                  <a:cubicBezTo>
                    <a:pt x="691515" y="752046"/>
                    <a:pt x="687705" y="756808"/>
                    <a:pt x="675322" y="753951"/>
                  </a:cubicBezTo>
                  <a:cubicBezTo>
                    <a:pt x="547688" y="649176"/>
                    <a:pt x="397192" y="591073"/>
                    <a:pt x="240030" y="552973"/>
                  </a:cubicBezTo>
                  <a:cubicBezTo>
                    <a:pt x="181928" y="538686"/>
                    <a:pt x="120967" y="513921"/>
                    <a:pt x="57150" y="52916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B7903BB-161F-49CB-A0CB-8A4032DE1653}"/>
                </a:ext>
              </a:extLst>
            </p:cNvPr>
            <p:cNvSpPr/>
            <p:nvPr/>
          </p:nvSpPr>
          <p:spPr>
            <a:xfrm>
              <a:off x="1334157" y="4242742"/>
              <a:ext cx="408359" cy="611471"/>
            </a:xfrm>
            <a:custGeom>
              <a:avLst/>
              <a:gdLst>
                <a:gd name="connsiteX0" fmla="*/ 398445 w 408359"/>
                <a:gd name="connsiteY0" fmla="*/ 949 h 611471"/>
                <a:gd name="connsiteX1" fmla="*/ 407970 w 408359"/>
                <a:gd name="connsiteY1" fmla="*/ 10474 h 611471"/>
                <a:gd name="connsiteX2" fmla="*/ 315577 w 408359"/>
                <a:gd name="connsiteY2" fmla="*/ 476247 h 611471"/>
                <a:gd name="connsiteX3" fmla="*/ 226042 w 408359"/>
                <a:gd name="connsiteY3" fmla="*/ 584832 h 611471"/>
                <a:gd name="connsiteX4" fmla="*/ 35542 w 408359"/>
                <a:gd name="connsiteY4" fmla="*/ 515299 h 611471"/>
                <a:gd name="connsiteX5" fmla="*/ 300 w 408359"/>
                <a:gd name="connsiteY5" fmla="*/ 234312 h 611471"/>
                <a:gd name="connsiteX6" fmla="*/ 53640 w 408359"/>
                <a:gd name="connsiteY6" fmla="*/ 190497 h 611471"/>
                <a:gd name="connsiteX7" fmla="*/ 293670 w 408359"/>
                <a:gd name="connsiteY7" fmla="*/ 63814 h 611471"/>
                <a:gd name="connsiteX8" fmla="*/ 398445 w 408359"/>
                <a:gd name="connsiteY8" fmla="*/ 949 h 61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359" h="611471">
                  <a:moveTo>
                    <a:pt x="398445" y="949"/>
                  </a:moveTo>
                  <a:cubicBezTo>
                    <a:pt x="408922" y="-2861"/>
                    <a:pt x="408922" y="5712"/>
                    <a:pt x="407970" y="10474"/>
                  </a:cubicBezTo>
                  <a:cubicBezTo>
                    <a:pt x="386062" y="167637"/>
                    <a:pt x="387967" y="328609"/>
                    <a:pt x="315577" y="476247"/>
                  </a:cubicBezTo>
                  <a:cubicBezTo>
                    <a:pt x="293670" y="521015"/>
                    <a:pt x="265095" y="557209"/>
                    <a:pt x="226042" y="584832"/>
                  </a:cubicBezTo>
                  <a:cubicBezTo>
                    <a:pt x="149842" y="640077"/>
                    <a:pt x="62212" y="605787"/>
                    <a:pt x="35542" y="515299"/>
                  </a:cubicBezTo>
                  <a:cubicBezTo>
                    <a:pt x="7920" y="422907"/>
                    <a:pt x="10777" y="328609"/>
                    <a:pt x="300" y="234312"/>
                  </a:cubicBezTo>
                  <a:cubicBezTo>
                    <a:pt x="-3510" y="203832"/>
                    <a:pt x="29827" y="198117"/>
                    <a:pt x="53640" y="190497"/>
                  </a:cubicBezTo>
                  <a:cubicBezTo>
                    <a:pt x="132697" y="147634"/>
                    <a:pt x="214612" y="108582"/>
                    <a:pt x="293670" y="63814"/>
                  </a:cubicBezTo>
                  <a:cubicBezTo>
                    <a:pt x="329865" y="44764"/>
                    <a:pt x="362250" y="20952"/>
                    <a:pt x="398445" y="949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4EBDBB1-164E-45BF-BDA0-38F12B16079F}"/>
                </a:ext>
              </a:extLst>
            </p:cNvPr>
            <p:cNvSpPr/>
            <p:nvPr/>
          </p:nvSpPr>
          <p:spPr>
            <a:xfrm>
              <a:off x="57509" y="4218893"/>
              <a:ext cx="416249" cy="610888"/>
            </a:xfrm>
            <a:custGeom>
              <a:avLst/>
              <a:gdLst>
                <a:gd name="connsiteX0" fmla="*/ 361595 w 416249"/>
                <a:gd name="connsiteY0" fmla="*/ 205773 h 610888"/>
                <a:gd name="connsiteX1" fmla="*/ 410172 w 416249"/>
                <a:gd name="connsiteY1" fmla="*/ 264829 h 610888"/>
                <a:gd name="connsiteX2" fmla="*/ 409220 w 416249"/>
                <a:gd name="connsiteY2" fmla="*/ 496286 h 610888"/>
                <a:gd name="connsiteX3" fmla="*/ 339687 w 416249"/>
                <a:gd name="connsiteY3" fmla="*/ 602013 h 610888"/>
                <a:gd name="connsiteX4" fmla="*/ 188240 w 416249"/>
                <a:gd name="connsiteY4" fmla="*/ 572486 h 610888"/>
                <a:gd name="connsiteX5" fmla="*/ 113945 w 416249"/>
                <a:gd name="connsiteY5" fmla="*/ 458186 h 610888"/>
                <a:gd name="connsiteX6" fmla="*/ 3455 w 416249"/>
                <a:gd name="connsiteY6" fmla="*/ 22894 h 610888"/>
                <a:gd name="connsiteX7" fmla="*/ 16790 w 416249"/>
                <a:gd name="connsiteY7" fmla="*/ 986 h 610888"/>
                <a:gd name="connsiteX8" fmla="*/ 338735 w 416249"/>
                <a:gd name="connsiteY8" fmla="*/ 189581 h 610888"/>
                <a:gd name="connsiteX9" fmla="*/ 361595 w 416249"/>
                <a:gd name="connsiteY9" fmla="*/ 205773 h 61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249" h="610888">
                  <a:moveTo>
                    <a:pt x="361595" y="205773"/>
                  </a:moveTo>
                  <a:cubicBezTo>
                    <a:pt x="399695" y="207679"/>
                    <a:pt x="410172" y="226729"/>
                    <a:pt x="410172" y="264829"/>
                  </a:cubicBezTo>
                  <a:cubicBezTo>
                    <a:pt x="410172" y="341981"/>
                    <a:pt x="424460" y="419133"/>
                    <a:pt x="409220" y="496286"/>
                  </a:cubicBezTo>
                  <a:cubicBezTo>
                    <a:pt x="399695" y="542006"/>
                    <a:pt x="386360" y="587726"/>
                    <a:pt x="339687" y="602013"/>
                  </a:cubicBezTo>
                  <a:cubicBezTo>
                    <a:pt x="287300" y="618206"/>
                    <a:pt x="233007" y="614396"/>
                    <a:pt x="188240" y="572486"/>
                  </a:cubicBezTo>
                  <a:cubicBezTo>
                    <a:pt x="153950" y="540101"/>
                    <a:pt x="129185" y="501048"/>
                    <a:pt x="113945" y="458186"/>
                  </a:cubicBezTo>
                  <a:cubicBezTo>
                    <a:pt x="64415" y="316263"/>
                    <a:pt x="33935" y="169579"/>
                    <a:pt x="3455" y="22894"/>
                  </a:cubicBezTo>
                  <a:cubicBezTo>
                    <a:pt x="597" y="9558"/>
                    <a:pt x="-7023" y="-3777"/>
                    <a:pt x="16790" y="986"/>
                  </a:cubicBezTo>
                  <a:cubicBezTo>
                    <a:pt x="117755" y="74329"/>
                    <a:pt x="231102" y="125763"/>
                    <a:pt x="338735" y="189581"/>
                  </a:cubicBezTo>
                  <a:cubicBezTo>
                    <a:pt x="348260" y="193391"/>
                    <a:pt x="354927" y="199106"/>
                    <a:pt x="361595" y="205773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3DF34637-59B3-42B2-B3BE-4F1D10BEF6A4}"/>
                </a:ext>
              </a:extLst>
            </p:cNvPr>
            <p:cNvSpPr/>
            <p:nvPr/>
          </p:nvSpPr>
          <p:spPr>
            <a:xfrm>
              <a:off x="363145" y="1520753"/>
              <a:ext cx="255984" cy="267304"/>
            </a:xfrm>
            <a:custGeom>
              <a:avLst/>
              <a:gdLst>
                <a:gd name="connsiteX0" fmla="*/ 255984 w 255984"/>
                <a:gd name="connsiteY0" fmla="*/ 162618 h 267304"/>
                <a:gd name="connsiteX1" fmla="*/ 159782 w 255984"/>
                <a:gd name="connsiteY1" fmla="*/ 218816 h 267304"/>
                <a:gd name="connsiteX2" fmla="*/ 99774 w 255984"/>
                <a:gd name="connsiteY2" fmla="*/ 250248 h 267304"/>
                <a:gd name="connsiteX3" fmla="*/ 8334 w 255984"/>
                <a:gd name="connsiteY3" fmla="*/ 227388 h 267304"/>
                <a:gd name="connsiteX4" fmla="*/ 7382 w 255984"/>
                <a:gd name="connsiteY4" fmla="*/ 148331 h 267304"/>
                <a:gd name="connsiteX5" fmla="*/ 85487 w 255984"/>
                <a:gd name="connsiteY5" fmla="*/ 26411 h 267304"/>
                <a:gd name="connsiteX6" fmla="*/ 216932 w 255984"/>
                <a:gd name="connsiteY6" fmla="*/ 59748 h 267304"/>
                <a:gd name="connsiteX7" fmla="*/ 236934 w 255984"/>
                <a:gd name="connsiteY7" fmla="*/ 142616 h 267304"/>
                <a:gd name="connsiteX8" fmla="*/ 255984 w 255984"/>
                <a:gd name="connsiteY8" fmla="*/ 162618 h 2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84" h="267304">
                  <a:moveTo>
                    <a:pt x="255984" y="162618"/>
                  </a:moveTo>
                  <a:cubicBezTo>
                    <a:pt x="223599" y="181668"/>
                    <a:pt x="192167" y="199766"/>
                    <a:pt x="159782" y="218816"/>
                  </a:cubicBezTo>
                  <a:cubicBezTo>
                    <a:pt x="127397" y="204528"/>
                    <a:pt x="117872" y="237866"/>
                    <a:pt x="99774" y="250248"/>
                  </a:cubicBezTo>
                  <a:cubicBezTo>
                    <a:pt x="59769" y="277871"/>
                    <a:pt x="28337" y="273108"/>
                    <a:pt x="8334" y="227388"/>
                  </a:cubicBezTo>
                  <a:cubicBezTo>
                    <a:pt x="-3096" y="201671"/>
                    <a:pt x="-2143" y="175953"/>
                    <a:pt x="7382" y="148331"/>
                  </a:cubicBezTo>
                  <a:cubicBezTo>
                    <a:pt x="22622" y="100706"/>
                    <a:pt x="49292" y="58796"/>
                    <a:pt x="85487" y="26411"/>
                  </a:cubicBezTo>
                  <a:cubicBezTo>
                    <a:pt x="135969" y="-19309"/>
                    <a:pt x="192167" y="-4069"/>
                    <a:pt x="216932" y="59748"/>
                  </a:cubicBezTo>
                  <a:cubicBezTo>
                    <a:pt x="226457" y="86418"/>
                    <a:pt x="232172" y="114041"/>
                    <a:pt x="236934" y="142616"/>
                  </a:cubicBezTo>
                  <a:cubicBezTo>
                    <a:pt x="237887" y="154998"/>
                    <a:pt x="242649" y="160713"/>
                    <a:pt x="255984" y="162618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0835E356-C008-4217-BC68-E20E5F944BCC}"/>
                </a:ext>
              </a:extLst>
            </p:cNvPr>
            <p:cNvSpPr/>
            <p:nvPr/>
          </p:nvSpPr>
          <p:spPr>
            <a:xfrm>
              <a:off x="1278245" y="1508122"/>
              <a:ext cx="224804" cy="277298"/>
            </a:xfrm>
            <a:custGeom>
              <a:avLst/>
              <a:gdLst>
                <a:gd name="connsiteX0" fmla="*/ 224804 w 224804"/>
                <a:gd name="connsiteY0" fmla="*/ 197157 h 277298"/>
                <a:gd name="connsiteX1" fmla="*/ 176227 w 224804"/>
                <a:gd name="connsiteY1" fmla="*/ 269547 h 277298"/>
                <a:gd name="connsiteX2" fmla="*/ 113362 w 224804"/>
                <a:gd name="connsiteY2" fmla="*/ 255259 h 277298"/>
                <a:gd name="connsiteX3" fmla="*/ 17159 w 224804"/>
                <a:gd name="connsiteY3" fmla="*/ 187632 h 277298"/>
                <a:gd name="connsiteX4" fmla="*/ 3824 w 224804"/>
                <a:gd name="connsiteY4" fmla="*/ 174297 h 277298"/>
                <a:gd name="connsiteX5" fmla="*/ 42877 w 224804"/>
                <a:gd name="connsiteY5" fmla="*/ 10467 h 277298"/>
                <a:gd name="connsiteX6" fmla="*/ 97169 w 224804"/>
                <a:gd name="connsiteY6" fmla="*/ 4752 h 277298"/>
                <a:gd name="connsiteX7" fmla="*/ 224804 w 224804"/>
                <a:gd name="connsiteY7" fmla="*/ 197157 h 27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804" h="277298">
                  <a:moveTo>
                    <a:pt x="224804" y="197157"/>
                  </a:moveTo>
                  <a:cubicBezTo>
                    <a:pt x="220042" y="226684"/>
                    <a:pt x="204802" y="250497"/>
                    <a:pt x="176227" y="269547"/>
                  </a:cubicBezTo>
                  <a:cubicBezTo>
                    <a:pt x="146699" y="289549"/>
                    <a:pt x="132412" y="265737"/>
                    <a:pt x="113362" y="255259"/>
                  </a:cubicBezTo>
                  <a:cubicBezTo>
                    <a:pt x="80024" y="235257"/>
                    <a:pt x="53354" y="204777"/>
                    <a:pt x="17159" y="187632"/>
                  </a:cubicBezTo>
                  <a:cubicBezTo>
                    <a:pt x="11444" y="184774"/>
                    <a:pt x="6682" y="180012"/>
                    <a:pt x="3824" y="174297"/>
                  </a:cubicBezTo>
                  <a:cubicBezTo>
                    <a:pt x="-10463" y="146674"/>
                    <a:pt x="18112" y="29517"/>
                    <a:pt x="42877" y="10467"/>
                  </a:cubicBezTo>
                  <a:cubicBezTo>
                    <a:pt x="60022" y="-2868"/>
                    <a:pt x="79072" y="-1916"/>
                    <a:pt x="97169" y="4752"/>
                  </a:cubicBezTo>
                  <a:cubicBezTo>
                    <a:pt x="153367" y="26659"/>
                    <a:pt x="224804" y="132387"/>
                    <a:pt x="224804" y="197157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8699F0C-BAA2-466F-A98B-A03EACDC8A31}"/>
                </a:ext>
              </a:extLst>
            </p:cNvPr>
            <p:cNvSpPr/>
            <p:nvPr/>
          </p:nvSpPr>
          <p:spPr>
            <a:xfrm>
              <a:off x="2161156" y="2148191"/>
              <a:ext cx="142816" cy="372977"/>
            </a:xfrm>
            <a:custGeom>
              <a:avLst/>
              <a:gdLst>
                <a:gd name="connsiteX0" fmla="*/ 26741 w 142816"/>
                <a:gd name="connsiteY0" fmla="*/ 29527 h 372977"/>
                <a:gd name="connsiteX1" fmla="*/ 34361 w 142816"/>
                <a:gd name="connsiteY1" fmla="*/ 11430 h 372977"/>
                <a:gd name="connsiteX2" fmla="*/ 49601 w 142816"/>
                <a:gd name="connsiteY2" fmla="*/ 47625 h 372977"/>
                <a:gd name="connsiteX3" fmla="*/ 79128 w 142816"/>
                <a:gd name="connsiteY3" fmla="*/ 142875 h 372977"/>
                <a:gd name="connsiteX4" fmla="*/ 81986 w 142816"/>
                <a:gd name="connsiteY4" fmla="*/ 141923 h 372977"/>
                <a:gd name="connsiteX5" fmla="*/ 77223 w 142816"/>
                <a:gd name="connsiteY5" fmla="*/ 141923 h 372977"/>
                <a:gd name="connsiteX6" fmla="*/ 57221 w 142816"/>
                <a:gd name="connsiteY6" fmla="*/ 37148 h 372977"/>
                <a:gd name="connsiteX7" fmla="*/ 64841 w 142816"/>
                <a:gd name="connsiteY7" fmla="*/ 952 h 372977"/>
                <a:gd name="connsiteX8" fmla="*/ 99131 w 142816"/>
                <a:gd name="connsiteY8" fmla="*/ 112395 h 372977"/>
                <a:gd name="connsiteX9" fmla="*/ 82938 w 142816"/>
                <a:gd name="connsiteY9" fmla="*/ 0 h 372977"/>
                <a:gd name="connsiteX10" fmla="*/ 120086 w 142816"/>
                <a:gd name="connsiteY10" fmla="*/ 189548 h 372977"/>
                <a:gd name="connsiteX11" fmla="*/ 121038 w 142816"/>
                <a:gd name="connsiteY11" fmla="*/ 280035 h 372977"/>
                <a:gd name="connsiteX12" fmla="*/ 141993 w 142816"/>
                <a:gd name="connsiteY12" fmla="*/ 360998 h 372977"/>
                <a:gd name="connsiteX13" fmla="*/ 130563 w 142816"/>
                <a:gd name="connsiteY13" fmla="*/ 372428 h 372977"/>
                <a:gd name="connsiteX14" fmla="*/ 91511 w 142816"/>
                <a:gd name="connsiteY14" fmla="*/ 341948 h 372977"/>
                <a:gd name="connsiteX15" fmla="*/ 88653 w 142816"/>
                <a:gd name="connsiteY15" fmla="*/ 280988 h 372977"/>
                <a:gd name="connsiteX16" fmla="*/ 51506 w 142816"/>
                <a:gd name="connsiteY16" fmla="*/ 201930 h 372977"/>
                <a:gd name="connsiteX17" fmla="*/ 8643 w 142816"/>
                <a:gd name="connsiteY17" fmla="*/ 112395 h 372977"/>
                <a:gd name="connsiteX18" fmla="*/ 1023 w 142816"/>
                <a:gd name="connsiteY18" fmla="*/ 32385 h 372977"/>
                <a:gd name="connsiteX19" fmla="*/ 8643 w 142816"/>
                <a:gd name="connsiteY19" fmla="*/ 14288 h 372977"/>
                <a:gd name="connsiteX20" fmla="*/ 20073 w 142816"/>
                <a:gd name="connsiteY20" fmla="*/ 27623 h 372977"/>
                <a:gd name="connsiteX21" fmla="*/ 32456 w 142816"/>
                <a:gd name="connsiteY21" fmla="*/ 88582 h 372977"/>
                <a:gd name="connsiteX22" fmla="*/ 43886 w 142816"/>
                <a:gd name="connsiteY22" fmla="*/ 137160 h 372977"/>
                <a:gd name="connsiteX23" fmla="*/ 32456 w 142816"/>
                <a:gd name="connsiteY23" fmla="*/ 88582 h 372977"/>
                <a:gd name="connsiteX24" fmla="*/ 26741 w 142816"/>
                <a:gd name="connsiteY24" fmla="*/ 29527 h 37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816" h="372977">
                  <a:moveTo>
                    <a:pt x="26741" y="29527"/>
                  </a:moveTo>
                  <a:cubicBezTo>
                    <a:pt x="29598" y="23813"/>
                    <a:pt x="24836" y="9525"/>
                    <a:pt x="34361" y="11430"/>
                  </a:cubicBezTo>
                  <a:cubicBezTo>
                    <a:pt x="50553" y="16192"/>
                    <a:pt x="45791" y="35242"/>
                    <a:pt x="49601" y="47625"/>
                  </a:cubicBezTo>
                  <a:cubicBezTo>
                    <a:pt x="69603" y="76200"/>
                    <a:pt x="62936" y="113348"/>
                    <a:pt x="79128" y="142875"/>
                  </a:cubicBezTo>
                  <a:cubicBezTo>
                    <a:pt x="82938" y="147638"/>
                    <a:pt x="86748" y="137160"/>
                    <a:pt x="81986" y="141923"/>
                  </a:cubicBezTo>
                  <a:cubicBezTo>
                    <a:pt x="80081" y="143827"/>
                    <a:pt x="78176" y="143827"/>
                    <a:pt x="77223" y="141923"/>
                  </a:cubicBezTo>
                  <a:cubicBezTo>
                    <a:pt x="64841" y="108585"/>
                    <a:pt x="60078" y="73342"/>
                    <a:pt x="57221" y="37148"/>
                  </a:cubicBezTo>
                  <a:cubicBezTo>
                    <a:pt x="61031" y="25717"/>
                    <a:pt x="45791" y="9525"/>
                    <a:pt x="64841" y="952"/>
                  </a:cubicBezTo>
                  <a:cubicBezTo>
                    <a:pt x="90558" y="33338"/>
                    <a:pt x="85796" y="75248"/>
                    <a:pt x="99131" y="112395"/>
                  </a:cubicBezTo>
                  <a:cubicBezTo>
                    <a:pt x="95321" y="74295"/>
                    <a:pt x="72461" y="40005"/>
                    <a:pt x="82938" y="0"/>
                  </a:cubicBezTo>
                  <a:cubicBezTo>
                    <a:pt x="121991" y="41910"/>
                    <a:pt x="142946" y="141923"/>
                    <a:pt x="120086" y="189548"/>
                  </a:cubicBezTo>
                  <a:cubicBezTo>
                    <a:pt x="105798" y="220027"/>
                    <a:pt x="108656" y="249555"/>
                    <a:pt x="121038" y="280035"/>
                  </a:cubicBezTo>
                  <a:cubicBezTo>
                    <a:pt x="130563" y="306705"/>
                    <a:pt x="143898" y="331470"/>
                    <a:pt x="141993" y="360998"/>
                  </a:cubicBezTo>
                  <a:cubicBezTo>
                    <a:pt x="144851" y="371475"/>
                    <a:pt x="140088" y="374332"/>
                    <a:pt x="130563" y="372428"/>
                  </a:cubicBezTo>
                  <a:cubicBezTo>
                    <a:pt x="108656" y="373380"/>
                    <a:pt x="92463" y="373380"/>
                    <a:pt x="91511" y="341948"/>
                  </a:cubicBezTo>
                  <a:cubicBezTo>
                    <a:pt x="90558" y="321945"/>
                    <a:pt x="88653" y="300990"/>
                    <a:pt x="88653" y="280988"/>
                  </a:cubicBezTo>
                  <a:cubicBezTo>
                    <a:pt x="88653" y="248602"/>
                    <a:pt x="79128" y="220027"/>
                    <a:pt x="51506" y="201930"/>
                  </a:cubicBezTo>
                  <a:cubicBezTo>
                    <a:pt x="19121" y="180023"/>
                    <a:pt x="8643" y="150495"/>
                    <a:pt x="8643" y="112395"/>
                  </a:cubicBezTo>
                  <a:cubicBezTo>
                    <a:pt x="8643" y="85725"/>
                    <a:pt x="3881" y="59055"/>
                    <a:pt x="1023" y="32385"/>
                  </a:cubicBezTo>
                  <a:cubicBezTo>
                    <a:pt x="71" y="24765"/>
                    <a:pt x="-2787" y="15240"/>
                    <a:pt x="8643" y="14288"/>
                  </a:cubicBezTo>
                  <a:cubicBezTo>
                    <a:pt x="12453" y="14288"/>
                    <a:pt x="16263" y="22860"/>
                    <a:pt x="20073" y="27623"/>
                  </a:cubicBezTo>
                  <a:cubicBezTo>
                    <a:pt x="25788" y="47625"/>
                    <a:pt x="36266" y="66675"/>
                    <a:pt x="32456" y="88582"/>
                  </a:cubicBezTo>
                  <a:cubicBezTo>
                    <a:pt x="35313" y="100965"/>
                    <a:pt x="37218" y="114300"/>
                    <a:pt x="43886" y="137160"/>
                  </a:cubicBezTo>
                  <a:cubicBezTo>
                    <a:pt x="38171" y="115252"/>
                    <a:pt x="36266" y="101917"/>
                    <a:pt x="32456" y="88582"/>
                  </a:cubicBezTo>
                  <a:cubicBezTo>
                    <a:pt x="40076" y="69532"/>
                    <a:pt x="21026" y="50482"/>
                    <a:pt x="26741" y="29527"/>
                  </a:cubicBezTo>
                  <a:close/>
                </a:path>
              </a:pathLst>
            </a:custGeom>
            <a:solidFill>
              <a:srgbClr val="F4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C202070E-205C-495A-B8CA-3D5B92FA9635}"/>
                </a:ext>
              </a:extLst>
            </p:cNvPr>
            <p:cNvSpPr/>
            <p:nvPr/>
          </p:nvSpPr>
          <p:spPr>
            <a:xfrm>
              <a:off x="-418817" y="2166008"/>
              <a:ext cx="162006" cy="386042"/>
            </a:xfrm>
            <a:custGeom>
              <a:avLst/>
              <a:gdLst>
                <a:gd name="connsiteX0" fmla="*/ 104497 w 162006"/>
                <a:gd name="connsiteY0" fmla="*/ 42190 h 386042"/>
                <a:gd name="connsiteX1" fmla="*/ 142597 w 162006"/>
                <a:gd name="connsiteY1" fmla="*/ 3138 h 386042"/>
                <a:gd name="connsiteX2" fmla="*/ 154979 w 162006"/>
                <a:gd name="connsiteY2" fmla="*/ 23140 h 386042"/>
                <a:gd name="connsiteX3" fmla="*/ 33059 w 162006"/>
                <a:gd name="connsiteY3" fmla="*/ 386043 h 386042"/>
                <a:gd name="connsiteX4" fmla="*/ 10199 w 162006"/>
                <a:gd name="connsiteY4" fmla="*/ 327940 h 386042"/>
                <a:gd name="connsiteX5" fmla="*/ 14009 w 162006"/>
                <a:gd name="connsiteY5" fmla="*/ 314605 h 386042"/>
                <a:gd name="connsiteX6" fmla="*/ 104497 w 162006"/>
                <a:gd name="connsiteY6" fmla="*/ 42190 h 38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06" h="386042">
                  <a:moveTo>
                    <a:pt x="104497" y="42190"/>
                  </a:moveTo>
                  <a:cubicBezTo>
                    <a:pt x="116879" y="28855"/>
                    <a:pt x="129262" y="15520"/>
                    <a:pt x="142597" y="3138"/>
                  </a:cubicBezTo>
                  <a:cubicBezTo>
                    <a:pt x="173077" y="-7340"/>
                    <a:pt x="159742" y="10758"/>
                    <a:pt x="154979" y="23140"/>
                  </a:cubicBezTo>
                  <a:cubicBezTo>
                    <a:pt x="114974" y="143155"/>
                    <a:pt x="74017" y="264123"/>
                    <a:pt x="33059" y="386043"/>
                  </a:cubicBezTo>
                  <a:cubicBezTo>
                    <a:pt x="6389" y="372708"/>
                    <a:pt x="-12661" y="359373"/>
                    <a:pt x="10199" y="327940"/>
                  </a:cubicBezTo>
                  <a:cubicBezTo>
                    <a:pt x="13057" y="324130"/>
                    <a:pt x="15914" y="318415"/>
                    <a:pt x="14009" y="314605"/>
                  </a:cubicBezTo>
                  <a:cubicBezTo>
                    <a:pt x="-21233" y="201258"/>
                    <a:pt x="65444" y="129820"/>
                    <a:pt x="104497" y="4219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64388357-A13F-40E3-A467-35C33A258CD5}"/>
                </a:ext>
              </a:extLst>
            </p:cNvPr>
            <p:cNvSpPr/>
            <p:nvPr/>
          </p:nvSpPr>
          <p:spPr>
            <a:xfrm>
              <a:off x="-133345" y="2999668"/>
              <a:ext cx="685800" cy="243897"/>
            </a:xfrm>
            <a:custGeom>
              <a:avLst/>
              <a:gdLst>
                <a:gd name="connsiteX0" fmla="*/ 0 w 685800"/>
                <a:gd name="connsiteY0" fmla="*/ 224848 h 243897"/>
                <a:gd name="connsiteX1" fmla="*/ 220027 w 685800"/>
                <a:gd name="connsiteY1" fmla="*/ 117215 h 243897"/>
                <a:gd name="connsiteX2" fmla="*/ 549593 w 685800"/>
                <a:gd name="connsiteY2" fmla="*/ 17203 h 243897"/>
                <a:gd name="connsiteX3" fmla="*/ 646748 w 685800"/>
                <a:gd name="connsiteY3" fmla="*/ 58 h 243897"/>
                <a:gd name="connsiteX4" fmla="*/ 685800 w 685800"/>
                <a:gd name="connsiteY4" fmla="*/ 16250 h 243897"/>
                <a:gd name="connsiteX5" fmla="*/ 187643 w 685800"/>
                <a:gd name="connsiteY5" fmla="*/ 148648 h 243897"/>
                <a:gd name="connsiteX6" fmla="*/ 8573 w 685800"/>
                <a:gd name="connsiteY6" fmla="*/ 243898 h 243897"/>
                <a:gd name="connsiteX7" fmla="*/ 0 w 685800"/>
                <a:gd name="connsiteY7" fmla="*/ 224848 h 24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243897">
                  <a:moveTo>
                    <a:pt x="0" y="224848"/>
                  </a:moveTo>
                  <a:cubicBezTo>
                    <a:pt x="70485" y="182938"/>
                    <a:pt x="145733" y="150553"/>
                    <a:pt x="220027" y="117215"/>
                  </a:cubicBezTo>
                  <a:cubicBezTo>
                    <a:pt x="325755" y="69590"/>
                    <a:pt x="436245" y="38158"/>
                    <a:pt x="549593" y="17203"/>
                  </a:cubicBezTo>
                  <a:cubicBezTo>
                    <a:pt x="581978" y="11488"/>
                    <a:pt x="612458" y="-895"/>
                    <a:pt x="646748" y="58"/>
                  </a:cubicBezTo>
                  <a:cubicBezTo>
                    <a:pt x="663893" y="58"/>
                    <a:pt x="678180" y="-1847"/>
                    <a:pt x="685800" y="16250"/>
                  </a:cubicBezTo>
                  <a:cubicBezTo>
                    <a:pt x="515303" y="43873"/>
                    <a:pt x="347663" y="78163"/>
                    <a:pt x="187643" y="148648"/>
                  </a:cubicBezTo>
                  <a:cubicBezTo>
                    <a:pt x="125730" y="176270"/>
                    <a:pt x="69533" y="215323"/>
                    <a:pt x="8573" y="243898"/>
                  </a:cubicBezTo>
                  <a:cubicBezTo>
                    <a:pt x="5715" y="238183"/>
                    <a:pt x="2858" y="231515"/>
                    <a:pt x="0" y="224848"/>
                  </a:cubicBezTo>
                  <a:close/>
                </a:path>
              </a:pathLst>
            </a:custGeom>
            <a:solidFill>
              <a:srgbClr val="2F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FEB88EA1-183E-4C15-BE05-AA3DCD918F5F}"/>
                </a:ext>
              </a:extLst>
            </p:cNvPr>
            <p:cNvSpPr/>
            <p:nvPr/>
          </p:nvSpPr>
          <p:spPr>
            <a:xfrm>
              <a:off x="1256352" y="2995393"/>
              <a:ext cx="620077" cy="259603"/>
            </a:xfrm>
            <a:custGeom>
              <a:avLst/>
              <a:gdLst>
                <a:gd name="connsiteX0" fmla="*/ 0 w 620077"/>
                <a:gd name="connsiteY0" fmla="*/ 20526 h 259603"/>
                <a:gd name="connsiteX1" fmla="*/ 66675 w 620077"/>
                <a:gd name="connsiteY1" fmla="*/ 9096 h 259603"/>
                <a:gd name="connsiteX2" fmla="*/ 452438 w 620077"/>
                <a:gd name="connsiteY2" fmla="*/ 129111 h 259603"/>
                <a:gd name="connsiteX3" fmla="*/ 620078 w 620077"/>
                <a:gd name="connsiteY3" fmla="*/ 245316 h 259603"/>
                <a:gd name="connsiteX4" fmla="*/ 619125 w 620077"/>
                <a:gd name="connsiteY4" fmla="*/ 259603 h 259603"/>
                <a:gd name="connsiteX5" fmla="*/ 51435 w 620077"/>
                <a:gd name="connsiteY5" fmla="*/ 30051 h 259603"/>
                <a:gd name="connsiteX6" fmla="*/ 0 w 620077"/>
                <a:gd name="connsiteY6" fmla="*/ 20526 h 2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77" h="259603">
                  <a:moveTo>
                    <a:pt x="0" y="20526"/>
                  </a:moveTo>
                  <a:cubicBezTo>
                    <a:pt x="16192" y="-14717"/>
                    <a:pt x="47625" y="5286"/>
                    <a:pt x="66675" y="9096"/>
                  </a:cubicBezTo>
                  <a:cubicBezTo>
                    <a:pt x="198120" y="37671"/>
                    <a:pt x="331470" y="66246"/>
                    <a:pt x="452438" y="129111"/>
                  </a:cubicBezTo>
                  <a:cubicBezTo>
                    <a:pt x="512445" y="160543"/>
                    <a:pt x="578168" y="187213"/>
                    <a:pt x="620078" y="245316"/>
                  </a:cubicBezTo>
                  <a:cubicBezTo>
                    <a:pt x="620078" y="250078"/>
                    <a:pt x="620078" y="254841"/>
                    <a:pt x="619125" y="259603"/>
                  </a:cubicBezTo>
                  <a:cubicBezTo>
                    <a:pt x="455295" y="119586"/>
                    <a:pt x="258128" y="64341"/>
                    <a:pt x="51435" y="30051"/>
                  </a:cubicBezTo>
                  <a:cubicBezTo>
                    <a:pt x="34290" y="27193"/>
                    <a:pt x="17145" y="23383"/>
                    <a:pt x="0" y="20526"/>
                  </a:cubicBezTo>
                  <a:close/>
                </a:path>
              </a:pathLst>
            </a:custGeom>
            <a:solidFill>
              <a:srgbClr val="2D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DD197CBD-BAFE-43E9-95EB-8C3A9698810D}"/>
                </a:ext>
              </a:extLst>
            </p:cNvPr>
            <p:cNvSpPr/>
            <p:nvPr/>
          </p:nvSpPr>
          <p:spPr>
            <a:xfrm>
              <a:off x="-31428" y="2260586"/>
              <a:ext cx="123234" cy="198120"/>
            </a:xfrm>
            <a:custGeom>
              <a:avLst/>
              <a:gdLst>
                <a:gd name="connsiteX0" fmla="*/ 43815 w 123234"/>
                <a:gd name="connsiteY0" fmla="*/ 198120 h 198120"/>
                <a:gd name="connsiteX1" fmla="*/ 0 w 123234"/>
                <a:gd name="connsiteY1" fmla="*/ 0 h 198120"/>
                <a:gd name="connsiteX2" fmla="*/ 118110 w 123234"/>
                <a:gd name="connsiteY2" fmla="*/ 139065 h 198120"/>
                <a:gd name="connsiteX3" fmla="*/ 105728 w 123234"/>
                <a:gd name="connsiteY3" fmla="*/ 166688 h 198120"/>
                <a:gd name="connsiteX4" fmla="*/ 43815 w 123234"/>
                <a:gd name="connsiteY4" fmla="*/ 19812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4" h="198120">
                  <a:moveTo>
                    <a:pt x="43815" y="198120"/>
                  </a:moveTo>
                  <a:cubicBezTo>
                    <a:pt x="21907" y="137160"/>
                    <a:pt x="6668" y="74295"/>
                    <a:pt x="0" y="0"/>
                  </a:cubicBezTo>
                  <a:cubicBezTo>
                    <a:pt x="50482" y="44768"/>
                    <a:pt x="97155" y="79058"/>
                    <a:pt x="118110" y="139065"/>
                  </a:cubicBezTo>
                  <a:cubicBezTo>
                    <a:pt x="124778" y="156210"/>
                    <a:pt x="128588" y="160973"/>
                    <a:pt x="105728" y="166688"/>
                  </a:cubicBezTo>
                  <a:cubicBezTo>
                    <a:pt x="84772" y="171450"/>
                    <a:pt x="64770" y="186690"/>
                    <a:pt x="43815" y="198120"/>
                  </a:cubicBezTo>
                  <a:close/>
                </a:path>
              </a:pathLst>
            </a:custGeom>
            <a:solidFill>
              <a:srgbClr val="FBFB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DDC5EC53-E262-419E-8C6B-6CFD6ED3CA5B}"/>
                </a:ext>
              </a:extLst>
            </p:cNvPr>
            <p:cNvSpPr/>
            <p:nvPr/>
          </p:nvSpPr>
          <p:spPr>
            <a:xfrm>
              <a:off x="1378272" y="4232261"/>
              <a:ext cx="354329" cy="200977"/>
            </a:xfrm>
            <a:custGeom>
              <a:avLst/>
              <a:gdLst>
                <a:gd name="connsiteX0" fmla="*/ 354330 w 354329"/>
                <a:gd name="connsiteY0" fmla="*/ 11430 h 200977"/>
                <a:gd name="connsiteX1" fmla="*/ 226695 w 354329"/>
                <a:gd name="connsiteY1" fmla="*/ 97155 h 200977"/>
                <a:gd name="connsiteX2" fmla="*/ 11430 w 354329"/>
                <a:gd name="connsiteY2" fmla="*/ 200977 h 200977"/>
                <a:gd name="connsiteX3" fmla="*/ 0 w 354329"/>
                <a:gd name="connsiteY3" fmla="*/ 190500 h 200977"/>
                <a:gd name="connsiteX4" fmla="*/ 344805 w 354329"/>
                <a:gd name="connsiteY4" fmla="*/ 0 h 200977"/>
                <a:gd name="connsiteX5" fmla="*/ 354330 w 354329"/>
                <a:gd name="connsiteY5" fmla="*/ 11430 h 20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29" h="200977">
                  <a:moveTo>
                    <a:pt x="354330" y="11430"/>
                  </a:moveTo>
                  <a:cubicBezTo>
                    <a:pt x="321945" y="56197"/>
                    <a:pt x="270510" y="72390"/>
                    <a:pt x="226695" y="97155"/>
                  </a:cubicBezTo>
                  <a:cubicBezTo>
                    <a:pt x="157163" y="137160"/>
                    <a:pt x="89535" y="180022"/>
                    <a:pt x="11430" y="200977"/>
                  </a:cubicBezTo>
                  <a:cubicBezTo>
                    <a:pt x="7620" y="197167"/>
                    <a:pt x="3810" y="194310"/>
                    <a:pt x="0" y="190500"/>
                  </a:cubicBezTo>
                  <a:cubicBezTo>
                    <a:pt x="120015" y="136207"/>
                    <a:pt x="239077" y="80010"/>
                    <a:pt x="344805" y="0"/>
                  </a:cubicBezTo>
                  <a:cubicBezTo>
                    <a:pt x="347663" y="4763"/>
                    <a:pt x="350520" y="8572"/>
                    <a:pt x="354330" y="11430"/>
                  </a:cubicBezTo>
                  <a:close/>
                </a:path>
              </a:pathLst>
            </a:custGeom>
            <a:solidFill>
              <a:srgbClr val="26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1C5B543A-E2F1-42C0-B62D-7FB71FAEF770}"/>
                </a:ext>
              </a:extLst>
            </p:cNvPr>
            <p:cNvSpPr/>
            <p:nvPr/>
          </p:nvSpPr>
          <p:spPr>
            <a:xfrm>
              <a:off x="75252" y="4204638"/>
              <a:ext cx="343852" cy="220027"/>
            </a:xfrm>
            <a:custGeom>
              <a:avLst/>
              <a:gdLst>
                <a:gd name="connsiteX0" fmla="*/ 343853 w 343852"/>
                <a:gd name="connsiteY0" fmla="*/ 220028 h 220027"/>
                <a:gd name="connsiteX1" fmla="*/ 220027 w 343852"/>
                <a:gd name="connsiteY1" fmla="*/ 155258 h 220027"/>
                <a:gd name="connsiteX2" fmla="*/ 60008 w 343852"/>
                <a:gd name="connsiteY2" fmla="*/ 66675 h 220027"/>
                <a:gd name="connsiteX3" fmla="*/ 0 w 343852"/>
                <a:gd name="connsiteY3" fmla="*/ 14288 h 220027"/>
                <a:gd name="connsiteX4" fmla="*/ 952 w 343852"/>
                <a:gd name="connsiteY4" fmla="*/ 0 h 220027"/>
                <a:gd name="connsiteX5" fmla="*/ 306705 w 343852"/>
                <a:gd name="connsiteY5" fmla="*/ 183833 h 220027"/>
                <a:gd name="connsiteX6" fmla="*/ 342900 w 343852"/>
                <a:gd name="connsiteY6" fmla="*/ 211455 h 220027"/>
                <a:gd name="connsiteX7" fmla="*/ 343853 w 343852"/>
                <a:gd name="connsiteY7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2" h="220027">
                  <a:moveTo>
                    <a:pt x="343853" y="220028"/>
                  </a:moveTo>
                  <a:cubicBezTo>
                    <a:pt x="299085" y="204788"/>
                    <a:pt x="260985" y="178118"/>
                    <a:pt x="220027" y="155258"/>
                  </a:cubicBezTo>
                  <a:cubicBezTo>
                    <a:pt x="166688" y="125730"/>
                    <a:pt x="114300" y="95250"/>
                    <a:pt x="60008" y="66675"/>
                  </a:cubicBezTo>
                  <a:cubicBezTo>
                    <a:pt x="36195" y="53340"/>
                    <a:pt x="16192" y="37148"/>
                    <a:pt x="0" y="14288"/>
                  </a:cubicBezTo>
                  <a:cubicBezTo>
                    <a:pt x="0" y="9525"/>
                    <a:pt x="952" y="4763"/>
                    <a:pt x="952" y="0"/>
                  </a:cubicBezTo>
                  <a:cubicBezTo>
                    <a:pt x="93345" y="77153"/>
                    <a:pt x="205740" y="121920"/>
                    <a:pt x="306705" y="183833"/>
                  </a:cubicBezTo>
                  <a:cubicBezTo>
                    <a:pt x="320040" y="191453"/>
                    <a:pt x="337185" y="194310"/>
                    <a:pt x="342900" y="211455"/>
                  </a:cubicBezTo>
                  <a:cubicBezTo>
                    <a:pt x="343853" y="214313"/>
                    <a:pt x="343853" y="217170"/>
                    <a:pt x="343853" y="220028"/>
                  </a:cubicBezTo>
                  <a:close/>
                </a:path>
              </a:pathLst>
            </a:custGeom>
            <a:solidFill>
              <a:srgbClr val="2320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A116A464-4979-42A2-9495-8A47396E97CF}"/>
                </a:ext>
              </a:extLst>
            </p:cNvPr>
            <p:cNvSpPr/>
            <p:nvPr/>
          </p:nvSpPr>
          <p:spPr>
            <a:xfrm>
              <a:off x="2285168" y="2573594"/>
              <a:ext cx="59503" cy="154228"/>
            </a:xfrm>
            <a:custGeom>
              <a:avLst/>
              <a:gdLst>
                <a:gd name="connsiteX0" fmla="*/ 37031 w 59503"/>
                <a:gd name="connsiteY0" fmla="*/ 4174 h 154228"/>
                <a:gd name="connsiteX1" fmla="*/ 57986 w 59503"/>
                <a:gd name="connsiteY1" fmla="*/ 110854 h 154228"/>
                <a:gd name="connsiteX2" fmla="*/ 40841 w 59503"/>
                <a:gd name="connsiteY2" fmla="*/ 153717 h 154228"/>
                <a:gd name="connsiteX3" fmla="*/ 9408 w 59503"/>
                <a:gd name="connsiteY3" fmla="*/ 121332 h 154228"/>
                <a:gd name="connsiteX4" fmla="*/ 19886 w 59503"/>
                <a:gd name="connsiteY4" fmla="*/ 5127 h 154228"/>
                <a:gd name="connsiteX5" fmla="*/ 37031 w 59503"/>
                <a:gd name="connsiteY5" fmla="*/ 4174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03" h="154228">
                  <a:moveTo>
                    <a:pt x="37031" y="4174"/>
                  </a:moveTo>
                  <a:cubicBezTo>
                    <a:pt x="43698" y="39417"/>
                    <a:pt x="51318" y="74659"/>
                    <a:pt x="57986" y="110854"/>
                  </a:cubicBezTo>
                  <a:cubicBezTo>
                    <a:pt x="60843" y="127999"/>
                    <a:pt x="61796" y="148954"/>
                    <a:pt x="40841" y="153717"/>
                  </a:cubicBezTo>
                  <a:cubicBezTo>
                    <a:pt x="19886" y="157527"/>
                    <a:pt x="13218" y="139429"/>
                    <a:pt x="9408" y="121332"/>
                  </a:cubicBezTo>
                  <a:cubicBezTo>
                    <a:pt x="-117" y="81327"/>
                    <a:pt x="-9642" y="41322"/>
                    <a:pt x="19886" y="5127"/>
                  </a:cubicBezTo>
                  <a:cubicBezTo>
                    <a:pt x="25601" y="-1541"/>
                    <a:pt x="31316" y="-1541"/>
                    <a:pt x="37031" y="4174"/>
                  </a:cubicBezTo>
                  <a:close/>
                </a:path>
              </a:pathLst>
            </a:custGeom>
            <a:solidFill>
              <a:srgbClr val="F5F4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27CF464-3C6B-4DAD-AD4B-F6EFA899CDDE}"/>
                </a:ext>
              </a:extLst>
            </p:cNvPr>
            <p:cNvSpPr/>
            <p:nvPr/>
          </p:nvSpPr>
          <p:spPr>
            <a:xfrm>
              <a:off x="-92387" y="2455147"/>
              <a:ext cx="93534" cy="111273"/>
            </a:xfrm>
            <a:custGeom>
              <a:avLst/>
              <a:gdLst>
                <a:gd name="connsiteX0" fmla="*/ 0 w 93534"/>
                <a:gd name="connsiteY0" fmla="*/ 111191 h 111273"/>
                <a:gd name="connsiteX1" fmla="*/ 66675 w 93534"/>
                <a:gd name="connsiteY1" fmla="*/ 12131 h 111273"/>
                <a:gd name="connsiteX2" fmla="*/ 83820 w 93534"/>
                <a:gd name="connsiteY2" fmla="*/ 1654 h 111273"/>
                <a:gd name="connsiteX3" fmla="*/ 91440 w 93534"/>
                <a:gd name="connsiteY3" fmla="*/ 16894 h 111273"/>
                <a:gd name="connsiteX4" fmla="*/ 0 w 93534"/>
                <a:gd name="connsiteY4" fmla="*/ 111191 h 11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34" h="111273">
                  <a:moveTo>
                    <a:pt x="0" y="111191"/>
                  </a:moveTo>
                  <a:cubicBezTo>
                    <a:pt x="24765" y="74044"/>
                    <a:pt x="45720" y="42611"/>
                    <a:pt x="66675" y="12131"/>
                  </a:cubicBezTo>
                  <a:cubicBezTo>
                    <a:pt x="70485" y="6416"/>
                    <a:pt x="74295" y="-4061"/>
                    <a:pt x="83820" y="1654"/>
                  </a:cubicBezTo>
                  <a:cubicBezTo>
                    <a:pt x="88582" y="4511"/>
                    <a:pt x="90488" y="11179"/>
                    <a:pt x="91440" y="16894"/>
                  </a:cubicBezTo>
                  <a:cubicBezTo>
                    <a:pt x="101917" y="81664"/>
                    <a:pt x="73342" y="113096"/>
                    <a:pt x="0" y="111191"/>
                  </a:cubicBezTo>
                  <a:close/>
                </a:path>
              </a:pathLst>
            </a:custGeom>
            <a:solidFill>
              <a:srgbClr val="F6F7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FEBFA7A-FEF8-48E7-895A-79596330DEB5}"/>
                </a:ext>
              </a:extLst>
            </p:cNvPr>
            <p:cNvSpPr/>
            <p:nvPr/>
          </p:nvSpPr>
          <p:spPr>
            <a:xfrm>
              <a:off x="10755" y="2447276"/>
              <a:ext cx="69259" cy="96202"/>
            </a:xfrm>
            <a:custGeom>
              <a:avLst/>
              <a:gdLst>
                <a:gd name="connsiteX0" fmla="*/ 69259 w 69259"/>
                <a:gd name="connsiteY0" fmla="*/ 0 h 96202"/>
                <a:gd name="connsiteX1" fmla="*/ 679 w 69259"/>
                <a:gd name="connsiteY1" fmla="*/ 96202 h 96202"/>
                <a:gd name="connsiteX2" fmla="*/ 69259 w 69259"/>
                <a:gd name="connsiteY2" fmla="*/ 0 h 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59" h="96202">
                  <a:moveTo>
                    <a:pt x="69259" y="0"/>
                  </a:moveTo>
                  <a:cubicBezTo>
                    <a:pt x="60687" y="42863"/>
                    <a:pt x="43542" y="78105"/>
                    <a:pt x="679" y="96202"/>
                  </a:cubicBezTo>
                  <a:cubicBezTo>
                    <a:pt x="-4083" y="41910"/>
                    <a:pt x="15919" y="14288"/>
                    <a:pt x="69259" y="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315B62-5266-4EB7-83D1-67FF4E7FFE95}"/>
                </a:ext>
              </a:extLst>
            </p:cNvPr>
            <p:cNvSpPr/>
            <p:nvPr/>
          </p:nvSpPr>
          <p:spPr>
            <a:xfrm>
              <a:off x="-478447" y="2622536"/>
              <a:ext cx="54750" cy="89246"/>
            </a:xfrm>
            <a:custGeom>
              <a:avLst/>
              <a:gdLst>
                <a:gd name="connsiteX0" fmla="*/ 20300 w 54750"/>
                <a:gd name="connsiteY0" fmla="*/ 0 h 89246"/>
                <a:gd name="connsiteX1" fmla="*/ 44112 w 54750"/>
                <a:gd name="connsiteY1" fmla="*/ 74295 h 89246"/>
                <a:gd name="connsiteX2" fmla="*/ 17442 w 54750"/>
                <a:gd name="connsiteY2" fmla="*/ 88583 h 89246"/>
                <a:gd name="connsiteX3" fmla="*/ 1250 w 54750"/>
                <a:gd name="connsiteY3" fmla="*/ 60008 h 89246"/>
                <a:gd name="connsiteX4" fmla="*/ 20300 w 54750"/>
                <a:gd name="connsiteY4" fmla="*/ 0 h 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0" h="89246">
                  <a:moveTo>
                    <a:pt x="20300" y="0"/>
                  </a:moveTo>
                  <a:cubicBezTo>
                    <a:pt x="57447" y="20003"/>
                    <a:pt x="63162" y="43815"/>
                    <a:pt x="44112" y="74295"/>
                  </a:cubicBezTo>
                  <a:cubicBezTo>
                    <a:pt x="37445" y="84773"/>
                    <a:pt x="29825" y="91440"/>
                    <a:pt x="17442" y="88583"/>
                  </a:cubicBezTo>
                  <a:cubicBezTo>
                    <a:pt x="2202" y="84773"/>
                    <a:pt x="-2560" y="73343"/>
                    <a:pt x="1250" y="60008"/>
                  </a:cubicBezTo>
                  <a:cubicBezTo>
                    <a:pt x="6012" y="40958"/>
                    <a:pt x="13632" y="21908"/>
                    <a:pt x="20300" y="0"/>
                  </a:cubicBezTo>
                  <a:close/>
                </a:path>
              </a:pathLst>
            </a:custGeom>
            <a:solidFill>
              <a:srgbClr val="F6F6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0712C7AB-EC7B-4A79-BDE7-6A2B7FD20764}"/>
                </a:ext>
              </a:extLst>
            </p:cNvPr>
            <p:cNvSpPr/>
            <p:nvPr/>
          </p:nvSpPr>
          <p:spPr>
            <a:xfrm>
              <a:off x="2227902" y="2148191"/>
              <a:ext cx="49530" cy="149542"/>
            </a:xfrm>
            <a:custGeom>
              <a:avLst/>
              <a:gdLst>
                <a:gd name="connsiteX0" fmla="*/ 18097 w 49530"/>
                <a:gd name="connsiteY0" fmla="*/ 0 h 149542"/>
                <a:gd name="connsiteX1" fmla="*/ 49530 w 49530"/>
                <a:gd name="connsiteY1" fmla="*/ 149542 h 149542"/>
                <a:gd name="connsiteX2" fmla="*/ 0 w 49530"/>
                <a:gd name="connsiteY2" fmla="*/ 0 h 149542"/>
                <a:gd name="connsiteX3" fmla="*/ 18097 w 49530"/>
                <a:gd name="connsiteY3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" h="149542">
                  <a:moveTo>
                    <a:pt x="18097" y="0"/>
                  </a:moveTo>
                  <a:cubicBezTo>
                    <a:pt x="28575" y="49530"/>
                    <a:pt x="39053" y="100013"/>
                    <a:pt x="49530" y="149542"/>
                  </a:cubicBezTo>
                  <a:cubicBezTo>
                    <a:pt x="14288" y="104775"/>
                    <a:pt x="20003" y="48577"/>
                    <a:pt x="0" y="0"/>
                  </a:cubicBezTo>
                  <a:cubicBezTo>
                    <a:pt x="5715" y="952"/>
                    <a:pt x="11430" y="952"/>
                    <a:pt x="18097" y="0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B6EFF91A-4FE0-40F0-9281-E30B0E4410F2}"/>
                </a:ext>
              </a:extLst>
            </p:cNvPr>
            <p:cNvSpPr/>
            <p:nvPr/>
          </p:nvSpPr>
          <p:spPr>
            <a:xfrm>
              <a:off x="2210757" y="2185339"/>
              <a:ext cx="31432" cy="121919"/>
            </a:xfrm>
            <a:custGeom>
              <a:avLst/>
              <a:gdLst>
                <a:gd name="connsiteX0" fmla="*/ 8572 w 31432"/>
                <a:gd name="connsiteY0" fmla="*/ 0 h 121919"/>
                <a:gd name="connsiteX1" fmla="*/ 31432 w 31432"/>
                <a:gd name="connsiteY1" fmla="*/ 121920 h 121919"/>
                <a:gd name="connsiteX2" fmla="*/ 0 w 31432"/>
                <a:gd name="connsiteY2" fmla="*/ 10477 h 121919"/>
                <a:gd name="connsiteX3" fmla="*/ 8572 w 31432"/>
                <a:gd name="connsiteY3" fmla="*/ 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21919">
                  <a:moveTo>
                    <a:pt x="8572" y="0"/>
                  </a:moveTo>
                  <a:cubicBezTo>
                    <a:pt x="22860" y="39052"/>
                    <a:pt x="28575" y="80010"/>
                    <a:pt x="31432" y="121920"/>
                  </a:cubicBezTo>
                  <a:cubicBezTo>
                    <a:pt x="6667" y="88582"/>
                    <a:pt x="9525" y="47625"/>
                    <a:pt x="0" y="10477"/>
                  </a:cubicBezTo>
                  <a:cubicBezTo>
                    <a:pt x="2857" y="7620"/>
                    <a:pt x="5715" y="3810"/>
                    <a:pt x="8572" y="0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4D4B769C-E234-4565-88D5-1EA42408853D}"/>
                </a:ext>
              </a:extLst>
            </p:cNvPr>
            <p:cNvSpPr/>
            <p:nvPr/>
          </p:nvSpPr>
          <p:spPr>
            <a:xfrm>
              <a:off x="2292671" y="2510141"/>
              <a:ext cx="29527" cy="67627"/>
            </a:xfrm>
            <a:custGeom>
              <a:avLst/>
              <a:gdLst>
                <a:gd name="connsiteX0" fmla="*/ 29528 w 29527"/>
                <a:gd name="connsiteY0" fmla="*/ 67627 h 67627"/>
                <a:gd name="connsiteX1" fmla="*/ 12383 w 29527"/>
                <a:gd name="connsiteY1" fmla="*/ 67627 h 67627"/>
                <a:gd name="connsiteX2" fmla="*/ 0 w 29527"/>
                <a:gd name="connsiteY2" fmla="*/ 11430 h 67627"/>
                <a:gd name="connsiteX3" fmla="*/ 11430 w 29527"/>
                <a:gd name="connsiteY3" fmla="*/ 0 h 67627"/>
                <a:gd name="connsiteX4" fmla="*/ 29528 w 29527"/>
                <a:gd name="connsiteY4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" h="67627">
                  <a:moveTo>
                    <a:pt x="29528" y="67627"/>
                  </a:moveTo>
                  <a:cubicBezTo>
                    <a:pt x="23813" y="67627"/>
                    <a:pt x="18098" y="67627"/>
                    <a:pt x="12383" y="67627"/>
                  </a:cubicBezTo>
                  <a:cubicBezTo>
                    <a:pt x="11430" y="48577"/>
                    <a:pt x="11430" y="28575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27623" y="20002"/>
                    <a:pt x="25718" y="44767"/>
                    <a:pt x="29528" y="67627"/>
                  </a:cubicBezTo>
                  <a:close/>
                </a:path>
              </a:pathLst>
            </a:custGeom>
            <a:solidFill>
              <a:srgbClr val="AFAC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013082F-E20A-4598-B406-57657A3B0ACE}"/>
                </a:ext>
              </a:extLst>
            </p:cNvPr>
            <p:cNvSpPr/>
            <p:nvPr/>
          </p:nvSpPr>
          <p:spPr>
            <a:xfrm>
              <a:off x="2182182" y="2177719"/>
              <a:ext cx="19378" cy="68818"/>
            </a:xfrm>
            <a:custGeom>
              <a:avLst/>
              <a:gdLst>
                <a:gd name="connsiteX0" fmla="*/ 9525 w 19378"/>
                <a:gd name="connsiteY0" fmla="*/ 66675 h 68818"/>
                <a:gd name="connsiteX1" fmla="*/ 0 w 19378"/>
                <a:gd name="connsiteY1" fmla="*/ 0 h 68818"/>
                <a:gd name="connsiteX2" fmla="*/ 6667 w 19378"/>
                <a:gd name="connsiteY2" fmla="*/ 0 h 68818"/>
                <a:gd name="connsiteX3" fmla="*/ 19050 w 19378"/>
                <a:gd name="connsiteY3" fmla="*/ 66675 h 68818"/>
                <a:gd name="connsiteX4" fmla="*/ 9525 w 19378"/>
                <a:gd name="connsiteY4" fmla="*/ 66675 h 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8" h="68818">
                  <a:moveTo>
                    <a:pt x="9525" y="66675"/>
                  </a:moveTo>
                  <a:cubicBezTo>
                    <a:pt x="6667" y="44767"/>
                    <a:pt x="2857" y="21908"/>
                    <a:pt x="0" y="0"/>
                  </a:cubicBezTo>
                  <a:cubicBezTo>
                    <a:pt x="1905" y="0"/>
                    <a:pt x="3810" y="0"/>
                    <a:pt x="6667" y="0"/>
                  </a:cubicBezTo>
                  <a:cubicBezTo>
                    <a:pt x="14288" y="21908"/>
                    <a:pt x="20955" y="42863"/>
                    <a:pt x="19050" y="66675"/>
                  </a:cubicBezTo>
                  <a:cubicBezTo>
                    <a:pt x="15240" y="69533"/>
                    <a:pt x="12382" y="69533"/>
                    <a:pt x="9525" y="66675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6ADC242-1543-4F65-80D0-36A5C97100D1}"/>
                </a:ext>
              </a:extLst>
            </p:cNvPr>
            <p:cNvSpPr/>
            <p:nvPr/>
          </p:nvSpPr>
          <p:spPr>
            <a:xfrm>
              <a:off x="386743" y="4034920"/>
              <a:ext cx="832460" cy="250034"/>
            </a:xfrm>
            <a:custGeom>
              <a:avLst/>
              <a:gdLst>
                <a:gd name="connsiteX0" fmla="*/ 832461 w 832460"/>
                <a:gd name="connsiteY0" fmla="*/ 181148 h 250034"/>
                <a:gd name="connsiteX1" fmla="*/ 621006 w 832460"/>
                <a:gd name="connsiteY1" fmla="*/ 243061 h 250034"/>
                <a:gd name="connsiteX2" fmla="*/ 177141 w 832460"/>
                <a:gd name="connsiteY2" fmla="*/ 201151 h 250034"/>
                <a:gd name="connsiteX3" fmla="*/ 928 w 832460"/>
                <a:gd name="connsiteY3" fmla="*/ 11604 h 250034"/>
                <a:gd name="connsiteX4" fmla="*/ 11406 w 832460"/>
                <a:gd name="connsiteY4" fmla="*/ 173 h 250034"/>
                <a:gd name="connsiteX5" fmla="*/ 274296 w 832460"/>
                <a:gd name="connsiteY5" fmla="*/ 216391 h 250034"/>
                <a:gd name="connsiteX6" fmla="*/ 720066 w 832460"/>
                <a:gd name="connsiteY6" fmla="*/ 208771 h 250034"/>
                <a:gd name="connsiteX7" fmla="*/ 822936 w 832460"/>
                <a:gd name="connsiteY7" fmla="*/ 173529 h 250034"/>
                <a:gd name="connsiteX8" fmla="*/ 832461 w 832460"/>
                <a:gd name="connsiteY8" fmla="*/ 181148 h 25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460" h="250034">
                  <a:moveTo>
                    <a:pt x="832461" y="181148"/>
                  </a:moveTo>
                  <a:cubicBezTo>
                    <a:pt x="767691" y="220201"/>
                    <a:pt x="694348" y="236393"/>
                    <a:pt x="621006" y="243061"/>
                  </a:cubicBezTo>
                  <a:cubicBezTo>
                    <a:pt x="470511" y="257348"/>
                    <a:pt x="320968" y="252586"/>
                    <a:pt x="177141" y="201151"/>
                  </a:cubicBezTo>
                  <a:cubicBezTo>
                    <a:pt x="86653" y="168766"/>
                    <a:pt x="15216" y="115426"/>
                    <a:pt x="928" y="11604"/>
                  </a:cubicBezTo>
                  <a:cubicBezTo>
                    <a:pt x="-1929" y="2078"/>
                    <a:pt x="1881" y="-779"/>
                    <a:pt x="11406" y="173"/>
                  </a:cubicBezTo>
                  <a:cubicBezTo>
                    <a:pt x="41886" y="142096"/>
                    <a:pt x="149518" y="194483"/>
                    <a:pt x="274296" y="216391"/>
                  </a:cubicBezTo>
                  <a:cubicBezTo>
                    <a:pt x="422886" y="242108"/>
                    <a:pt x="572428" y="247823"/>
                    <a:pt x="720066" y="208771"/>
                  </a:cubicBezTo>
                  <a:cubicBezTo>
                    <a:pt x="755308" y="199246"/>
                    <a:pt x="788646" y="184958"/>
                    <a:pt x="822936" y="173529"/>
                  </a:cubicBezTo>
                  <a:cubicBezTo>
                    <a:pt x="826746" y="174481"/>
                    <a:pt x="830556" y="177338"/>
                    <a:pt x="832461" y="181148"/>
                  </a:cubicBezTo>
                  <a:close/>
                </a:path>
              </a:pathLst>
            </a:custGeom>
            <a:solidFill>
              <a:srgbClr val="8A8A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27E5663-4EA4-4428-948D-A1DCD492F209}"/>
                </a:ext>
              </a:extLst>
            </p:cNvPr>
            <p:cNvSpPr/>
            <p:nvPr/>
          </p:nvSpPr>
          <p:spPr>
            <a:xfrm>
              <a:off x="1109889" y="3355723"/>
              <a:ext cx="291911" cy="783193"/>
            </a:xfrm>
            <a:custGeom>
              <a:avLst/>
              <a:gdLst>
                <a:gd name="connsiteX0" fmla="*/ 204565 w 291911"/>
                <a:gd name="connsiteY0" fmla="*/ 774621 h 783193"/>
                <a:gd name="connsiteX1" fmla="*/ 278860 w 291911"/>
                <a:gd name="connsiteY1" fmla="*/ 479346 h 783193"/>
                <a:gd name="connsiteX2" fmla="*/ 118840 w 291911"/>
                <a:gd name="connsiteY2" fmla="*/ 91678 h 783193"/>
                <a:gd name="connsiteX3" fmla="*/ 730 w 291911"/>
                <a:gd name="connsiteY3" fmla="*/ 5953 h 783193"/>
                <a:gd name="connsiteX4" fmla="*/ 5492 w 291911"/>
                <a:gd name="connsiteY4" fmla="*/ 238 h 783193"/>
                <a:gd name="connsiteX5" fmla="*/ 268383 w 291911"/>
                <a:gd name="connsiteY5" fmla="*/ 331708 h 783193"/>
                <a:gd name="connsiteX6" fmla="*/ 280765 w 291911"/>
                <a:gd name="connsiteY6" fmla="*/ 641271 h 783193"/>
                <a:gd name="connsiteX7" fmla="*/ 212185 w 291911"/>
                <a:gd name="connsiteY7" fmla="*/ 783193 h 783193"/>
                <a:gd name="connsiteX8" fmla="*/ 204565 w 291911"/>
                <a:gd name="connsiteY8" fmla="*/ 774621 h 78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911" h="783193">
                  <a:moveTo>
                    <a:pt x="204565" y="774621"/>
                  </a:moveTo>
                  <a:cubicBezTo>
                    <a:pt x="276955" y="687943"/>
                    <a:pt x="284575" y="585073"/>
                    <a:pt x="278860" y="479346"/>
                  </a:cubicBezTo>
                  <a:cubicBezTo>
                    <a:pt x="270288" y="331708"/>
                    <a:pt x="226472" y="199311"/>
                    <a:pt x="118840" y="91678"/>
                  </a:cubicBezTo>
                  <a:cubicBezTo>
                    <a:pt x="83597" y="56436"/>
                    <a:pt x="39783" y="34528"/>
                    <a:pt x="730" y="5953"/>
                  </a:cubicBezTo>
                  <a:cubicBezTo>
                    <a:pt x="-1175" y="1191"/>
                    <a:pt x="730" y="-714"/>
                    <a:pt x="5492" y="238"/>
                  </a:cubicBezTo>
                  <a:cubicBezTo>
                    <a:pt x="152178" y="64056"/>
                    <a:pt x="229330" y="184071"/>
                    <a:pt x="268383" y="331708"/>
                  </a:cubicBezTo>
                  <a:cubicBezTo>
                    <a:pt x="295053" y="432673"/>
                    <a:pt x="298863" y="536496"/>
                    <a:pt x="280765" y="641271"/>
                  </a:cubicBezTo>
                  <a:cubicBezTo>
                    <a:pt x="271240" y="695563"/>
                    <a:pt x="250285" y="743188"/>
                    <a:pt x="212185" y="783193"/>
                  </a:cubicBezTo>
                  <a:cubicBezTo>
                    <a:pt x="209328" y="782241"/>
                    <a:pt x="206470" y="779383"/>
                    <a:pt x="204565" y="774621"/>
                  </a:cubicBezTo>
                  <a:close/>
                </a:path>
              </a:pathLst>
            </a:custGeom>
            <a:solidFill>
              <a:srgbClr val="8F8F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FC19E4D5-F8EC-4F4F-A88C-A590274FB401}"/>
                </a:ext>
              </a:extLst>
            </p:cNvPr>
            <p:cNvSpPr/>
            <p:nvPr/>
          </p:nvSpPr>
          <p:spPr>
            <a:xfrm>
              <a:off x="379476" y="3775061"/>
              <a:ext cx="46295" cy="272414"/>
            </a:xfrm>
            <a:custGeom>
              <a:avLst/>
              <a:gdLst>
                <a:gd name="connsiteX0" fmla="*/ 17721 w 46295"/>
                <a:gd name="connsiteY0" fmla="*/ 260985 h 272414"/>
                <a:gd name="connsiteX1" fmla="*/ 7243 w 46295"/>
                <a:gd name="connsiteY1" fmla="*/ 272415 h 272414"/>
                <a:gd name="connsiteX2" fmla="*/ 33913 w 46295"/>
                <a:gd name="connsiteY2" fmla="*/ 2857 h 272414"/>
                <a:gd name="connsiteX3" fmla="*/ 46296 w 46295"/>
                <a:gd name="connsiteY3" fmla="*/ 2857 h 272414"/>
                <a:gd name="connsiteX4" fmla="*/ 17721 w 46295"/>
                <a:gd name="connsiteY4" fmla="*/ 260985 h 2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95" h="272414">
                  <a:moveTo>
                    <a:pt x="17721" y="260985"/>
                  </a:moveTo>
                  <a:cubicBezTo>
                    <a:pt x="13910" y="264795"/>
                    <a:pt x="11053" y="268605"/>
                    <a:pt x="7243" y="272415"/>
                  </a:cubicBezTo>
                  <a:cubicBezTo>
                    <a:pt x="-11807" y="180023"/>
                    <a:pt x="10100" y="91440"/>
                    <a:pt x="33913" y="2857"/>
                  </a:cubicBezTo>
                  <a:cubicBezTo>
                    <a:pt x="37723" y="-952"/>
                    <a:pt x="42485" y="-952"/>
                    <a:pt x="46296" y="2857"/>
                  </a:cubicBezTo>
                  <a:cubicBezTo>
                    <a:pt x="25340" y="87630"/>
                    <a:pt x="9148" y="172402"/>
                    <a:pt x="17721" y="260985"/>
                  </a:cubicBezTo>
                  <a:close/>
                </a:path>
              </a:pathLst>
            </a:custGeom>
            <a:solidFill>
              <a:srgbClr val="A4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D86835BF-532B-4834-B237-AF93B320C79E}"/>
                </a:ext>
              </a:extLst>
            </p:cNvPr>
            <p:cNvSpPr/>
            <p:nvPr/>
          </p:nvSpPr>
          <p:spPr>
            <a:xfrm>
              <a:off x="413389" y="3541698"/>
              <a:ext cx="97154" cy="235267"/>
            </a:xfrm>
            <a:custGeom>
              <a:avLst/>
              <a:gdLst>
                <a:gd name="connsiteX0" fmla="*/ 12383 w 97154"/>
                <a:gd name="connsiteY0" fmla="*/ 235267 h 235267"/>
                <a:gd name="connsiteX1" fmla="*/ 0 w 97154"/>
                <a:gd name="connsiteY1" fmla="*/ 235267 h 235267"/>
                <a:gd name="connsiteX2" fmla="*/ 97155 w 97154"/>
                <a:gd name="connsiteY2" fmla="*/ 0 h 235267"/>
                <a:gd name="connsiteX3" fmla="*/ 12383 w 97154"/>
                <a:gd name="connsiteY3" fmla="*/ 235267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4" h="235267">
                  <a:moveTo>
                    <a:pt x="12383" y="235267"/>
                  </a:moveTo>
                  <a:cubicBezTo>
                    <a:pt x="8573" y="235267"/>
                    <a:pt x="3810" y="235267"/>
                    <a:pt x="0" y="235267"/>
                  </a:cubicBezTo>
                  <a:cubicBezTo>
                    <a:pt x="19050" y="151448"/>
                    <a:pt x="49530" y="72390"/>
                    <a:pt x="97155" y="0"/>
                  </a:cubicBezTo>
                  <a:cubicBezTo>
                    <a:pt x="69533" y="79058"/>
                    <a:pt x="33338" y="155258"/>
                    <a:pt x="12383" y="235267"/>
                  </a:cubicBezTo>
                  <a:close/>
                </a:path>
              </a:pathLst>
            </a:custGeom>
            <a:solidFill>
              <a:srgbClr val="838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1344948-923B-4255-B6E9-5017851080D1}"/>
                </a:ext>
              </a:extLst>
            </p:cNvPr>
            <p:cNvSpPr/>
            <p:nvPr/>
          </p:nvSpPr>
          <p:spPr>
            <a:xfrm>
              <a:off x="891544" y="3878805"/>
              <a:ext cx="67627" cy="51513"/>
            </a:xfrm>
            <a:custGeom>
              <a:avLst/>
              <a:gdLst>
                <a:gd name="connsiteX0" fmla="*/ 34290 w 67627"/>
                <a:gd name="connsiteY0" fmla="*/ 51514 h 51513"/>
                <a:gd name="connsiteX1" fmla="*/ 0 w 67627"/>
                <a:gd name="connsiteY1" fmla="*/ 25796 h 51513"/>
                <a:gd name="connsiteX2" fmla="*/ 33338 w 67627"/>
                <a:gd name="connsiteY2" fmla="*/ 79 h 51513"/>
                <a:gd name="connsiteX3" fmla="*/ 67628 w 67627"/>
                <a:gd name="connsiteY3" fmla="*/ 25796 h 51513"/>
                <a:gd name="connsiteX4" fmla="*/ 34290 w 67627"/>
                <a:gd name="connsiteY4" fmla="*/ 51514 h 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" h="51513">
                  <a:moveTo>
                    <a:pt x="34290" y="51514"/>
                  </a:moveTo>
                  <a:cubicBezTo>
                    <a:pt x="18098" y="48656"/>
                    <a:pt x="0" y="44846"/>
                    <a:pt x="0" y="25796"/>
                  </a:cubicBezTo>
                  <a:cubicBezTo>
                    <a:pt x="0" y="6746"/>
                    <a:pt x="16192" y="-874"/>
                    <a:pt x="33338" y="79"/>
                  </a:cubicBezTo>
                  <a:cubicBezTo>
                    <a:pt x="50483" y="79"/>
                    <a:pt x="67628" y="7699"/>
                    <a:pt x="67628" y="25796"/>
                  </a:cubicBezTo>
                  <a:cubicBezTo>
                    <a:pt x="67628" y="42941"/>
                    <a:pt x="51435" y="50561"/>
                    <a:pt x="34290" y="51514"/>
                  </a:cubicBezTo>
                  <a:close/>
                </a:path>
              </a:pathLst>
            </a:custGeom>
            <a:solidFill>
              <a:srgbClr val="1212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54C25CD-7678-4C91-9EF4-D1B91FB015EE}"/>
                </a:ext>
              </a:extLst>
            </p:cNvPr>
            <p:cNvSpPr/>
            <p:nvPr/>
          </p:nvSpPr>
          <p:spPr>
            <a:xfrm>
              <a:off x="780102" y="3307121"/>
              <a:ext cx="259079" cy="24075"/>
            </a:xfrm>
            <a:custGeom>
              <a:avLst/>
              <a:gdLst>
                <a:gd name="connsiteX0" fmla="*/ 255270 w 259079"/>
                <a:gd name="connsiteY0" fmla="*/ 24075 h 24075"/>
                <a:gd name="connsiteX1" fmla="*/ 1905 w 259079"/>
                <a:gd name="connsiteY1" fmla="*/ 24075 h 24075"/>
                <a:gd name="connsiteX2" fmla="*/ 0 w 259079"/>
                <a:gd name="connsiteY2" fmla="*/ 21218 h 24075"/>
                <a:gd name="connsiteX3" fmla="*/ 259080 w 259079"/>
                <a:gd name="connsiteY3" fmla="*/ 20265 h 24075"/>
                <a:gd name="connsiteX4" fmla="*/ 255270 w 259079"/>
                <a:gd name="connsiteY4" fmla="*/ 24075 h 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79" h="24075">
                  <a:moveTo>
                    <a:pt x="255270" y="24075"/>
                  </a:moveTo>
                  <a:cubicBezTo>
                    <a:pt x="170497" y="8835"/>
                    <a:pt x="85725" y="10740"/>
                    <a:pt x="1905" y="24075"/>
                  </a:cubicBezTo>
                  <a:lnTo>
                    <a:pt x="0" y="21218"/>
                  </a:lnTo>
                  <a:cubicBezTo>
                    <a:pt x="86678" y="-9262"/>
                    <a:pt x="172403" y="-4500"/>
                    <a:pt x="259080" y="20265"/>
                  </a:cubicBezTo>
                  <a:cubicBezTo>
                    <a:pt x="257175" y="22170"/>
                    <a:pt x="256222" y="23123"/>
                    <a:pt x="255270" y="24075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F6875920-0B4B-4337-8CFA-2D8447518E51}"/>
                </a:ext>
              </a:extLst>
            </p:cNvPr>
            <p:cNvSpPr/>
            <p:nvPr/>
          </p:nvSpPr>
          <p:spPr>
            <a:xfrm>
              <a:off x="1209679" y="4130344"/>
              <a:ext cx="113347" cy="86677"/>
            </a:xfrm>
            <a:custGeom>
              <a:avLst/>
              <a:gdLst>
                <a:gd name="connsiteX0" fmla="*/ 104775 w 113347"/>
                <a:gd name="connsiteY0" fmla="*/ 0 h 86677"/>
                <a:gd name="connsiteX1" fmla="*/ 113347 w 113347"/>
                <a:gd name="connsiteY1" fmla="*/ 9525 h 86677"/>
                <a:gd name="connsiteX2" fmla="*/ 9525 w 113347"/>
                <a:gd name="connsiteY2" fmla="*/ 86678 h 86677"/>
                <a:gd name="connsiteX3" fmla="*/ 0 w 113347"/>
                <a:gd name="connsiteY3" fmla="*/ 79057 h 86677"/>
                <a:gd name="connsiteX4" fmla="*/ 104775 w 113347"/>
                <a:gd name="connsiteY4" fmla="*/ 0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" h="86677">
                  <a:moveTo>
                    <a:pt x="104775" y="0"/>
                  </a:moveTo>
                  <a:cubicBezTo>
                    <a:pt x="107632" y="2857"/>
                    <a:pt x="110490" y="5715"/>
                    <a:pt x="113347" y="9525"/>
                  </a:cubicBezTo>
                  <a:cubicBezTo>
                    <a:pt x="86677" y="44768"/>
                    <a:pt x="49530" y="68580"/>
                    <a:pt x="9525" y="86678"/>
                  </a:cubicBezTo>
                  <a:cubicBezTo>
                    <a:pt x="6667" y="83820"/>
                    <a:pt x="2857" y="81915"/>
                    <a:pt x="0" y="79057"/>
                  </a:cubicBezTo>
                  <a:cubicBezTo>
                    <a:pt x="38100" y="57150"/>
                    <a:pt x="75247" y="33338"/>
                    <a:pt x="104775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C806AE9-E040-4AAA-A2A4-69BB85A1747A}"/>
                </a:ext>
              </a:extLst>
            </p:cNvPr>
            <p:cNvSpPr/>
            <p:nvPr/>
          </p:nvSpPr>
          <p:spPr>
            <a:xfrm>
              <a:off x="653181" y="3328339"/>
              <a:ext cx="127873" cy="61912"/>
            </a:xfrm>
            <a:custGeom>
              <a:avLst/>
              <a:gdLst>
                <a:gd name="connsiteX0" fmla="*/ 127873 w 127873"/>
                <a:gd name="connsiteY0" fmla="*/ 2858 h 61912"/>
                <a:gd name="connsiteX1" fmla="*/ 5953 w 127873"/>
                <a:gd name="connsiteY1" fmla="*/ 61913 h 61912"/>
                <a:gd name="connsiteX2" fmla="*/ 238 w 127873"/>
                <a:gd name="connsiteY2" fmla="*/ 55245 h 61912"/>
                <a:gd name="connsiteX3" fmla="*/ 125968 w 127873"/>
                <a:gd name="connsiteY3" fmla="*/ 0 h 61912"/>
                <a:gd name="connsiteX4" fmla="*/ 127873 w 127873"/>
                <a:gd name="connsiteY4" fmla="*/ 2858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73" h="61912">
                  <a:moveTo>
                    <a:pt x="127873" y="2858"/>
                  </a:moveTo>
                  <a:cubicBezTo>
                    <a:pt x="86916" y="22860"/>
                    <a:pt x="46911" y="41910"/>
                    <a:pt x="5953" y="61913"/>
                  </a:cubicBezTo>
                  <a:cubicBezTo>
                    <a:pt x="1191" y="61913"/>
                    <a:pt x="-714" y="60008"/>
                    <a:pt x="238" y="55245"/>
                  </a:cubicBezTo>
                  <a:cubicBezTo>
                    <a:pt x="39291" y="29527"/>
                    <a:pt x="77391" y="3810"/>
                    <a:pt x="125968" y="0"/>
                  </a:cubicBezTo>
                  <a:cubicBezTo>
                    <a:pt x="125968" y="952"/>
                    <a:pt x="127873" y="2858"/>
                    <a:pt x="127873" y="2858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C7F702CF-9572-4ADD-8E5A-ECFBF653C1A3}"/>
                </a:ext>
              </a:extLst>
            </p:cNvPr>
            <p:cNvSpPr/>
            <p:nvPr/>
          </p:nvSpPr>
          <p:spPr>
            <a:xfrm>
              <a:off x="559122" y="3412159"/>
              <a:ext cx="62864" cy="69532"/>
            </a:xfrm>
            <a:custGeom>
              <a:avLst/>
              <a:gdLst>
                <a:gd name="connsiteX0" fmla="*/ 62865 w 62864"/>
                <a:gd name="connsiteY0" fmla="*/ 6667 h 69532"/>
                <a:gd name="connsiteX1" fmla="*/ 0 w 62864"/>
                <a:gd name="connsiteY1" fmla="*/ 69532 h 69532"/>
                <a:gd name="connsiteX2" fmla="*/ 57150 w 62864"/>
                <a:gd name="connsiteY2" fmla="*/ 0 h 69532"/>
                <a:gd name="connsiteX3" fmla="*/ 62865 w 62864"/>
                <a:gd name="connsiteY3" fmla="*/ 6667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69532">
                  <a:moveTo>
                    <a:pt x="62865" y="6667"/>
                  </a:moveTo>
                  <a:cubicBezTo>
                    <a:pt x="41910" y="27622"/>
                    <a:pt x="20955" y="48577"/>
                    <a:pt x="0" y="69532"/>
                  </a:cubicBezTo>
                  <a:cubicBezTo>
                    <a:pt x="8572" y="37147"/>
                    <a:pt x="31433" y="17145"/>
                    <a:pt x="57150" y="0"/>
                  </a:cubicBezTo>
                  <a:cubicBezTo>
                    <a:pt x="60960" y="0"/>
                    <a:pt x="62865" y="1905"/>
                    <a:pt x="62865" y="6667"/>
                  </a:cubicBezTo>
                  <a:close/>
                </a:path>
              </a:pathLst>
            </a:custGeom>
            <a:solidFill>
              <a:srgbClr val="9595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74E28044-F306-474A-B489-3E2DD0BE71BA}"/>
                </a:ext>
              </a:extLst>
            </p:cNvPr>
            <p:cNvSpPr/>
            <p:nvPr/>
          </p:nvSpPr>
          <p:spPr>
            <a:xfrm>
              <a:off x="1034419" y="3327386"/>
              <a:ext cx="80962" cy="34290"/>
            </a:xfrm>
            <a:custGeom>
              <a:avLst/>
              <a:gdLst>
                <a:gd name="connsiteX0" fmla="*/ 3810 w 80962"/>
                <a:gd name="connsiteY0" fmla="*/ 0 h 34290"/>
                <a:gd name="connsiteX1" fmla="*/ 80963 w 80962"/>
                <a:gd name="connsiteY1" fmla="*/ 28575 h 34290"/>
                <a:gd name="connsiteX2" fmla="*/ 76200 w 80962"/>
                <a:gd name="connsiteY2" fmla="*/ 34290 h 34290"/>
                <a:gd name="connsiteX3" fmla="*/ 0 w 80962"/>
                <a:gd name="connsiteY3" fmla="*/ 3810 h 34290"/>
                <a:gd name="connsiteX4" fmla="*/ 3810 w 80962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34290">
                  <a:moveTo>
                    <a:pt x="3810" y="0"/>
                  </a:moveTo>
                  <a:cubicBezTo>
                    <a:pt x="31433" y="4763"/>
                    <a:pt x="58103" y="11430"/>
                    <a:pt x="80963" y="28575"/>
                  </a:cubicBezTo>
                  <a:cubicBezTo>
                    <a:pt x="79058" y="30480"/>
                    <a:pt x="77153" y="32385"/>
                    <a:pt x="76200" y="34290"/>
                  </a:cubicBezTo>
                  <a:cubicBezTo>
                    <a:pt x="49530" y="26670"/>
                    <a:pt x="22860" y="20003"/>
                    <a:pt x="0" y="3810"/>
                  </a:cubicBezTo>
                  <a:cubicBezTo>
                    <a:pt x="2858" y="3810"/>
                    <a:pt x="3810" y="1905"/>
                    <a:pt x="3810" y="0"/>
                  </a:cubicBezTo>
                  <a:close/>
                </a:path>
              </a:pathLst>
            </a:custGeom>
            <a:solidFill>
              <a:srgbClr val="8C8C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871ABAA1-C4D0-4EFB-A6BF-F10BA64DAE5E}"/>
                </a:ext>
              </a:extLst>
            </p:cNvPr>
            <p:cNvSpPr/>
            <p:nvPr/>
          </p:nvSpPr>
          <p:spPr>
            <a:xfrm>
              <a:off x="615319" y="3383584"/>
              <a:ext cx="42862" cy="35242"/>
            </a:xfrm>
            <a:custGeom>
              <a:avLst/>
              <a:gdLst>
                <a:gd name="connsiteX0" fmla="*/ 0 w 42862"/>
                <a:gd name="connsiteY0" fmla="*/ 28575 h 35242"/>
                <a:gd name="connsiteX1" fmla="*/ 37148 w 42862"/>
                <a:gd name="connsiteY1" fmla="*/ 0 h 35242"/>
                <a:gd name="connsiteX2" fmla="*/ 42863 w 42862"/>
                <a:gd name="connsiteY2" fmla="*/ 6667 h 35242"/>
                <a:gd name="connsiteX3" fmla="*/ 4763 w 42862"/>
                <a:gd name="connsiteY3" fmla="*/ 35242 h 35242"/>
                <a:gd name="connsiteX4" fmla="*/ 0 w 42862"/>
                <a:gd name="connsiteY4" fmla="*/ 2857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35242">
                  <a:moveTo>
                    <a:pt x="0" y="28575"/>
                  </a:moveTo>
                  <a:cubicBezTo>
                    <a:pt x="12383" y="19050"/>
                    <a:pt x="24765" y="9525"/>
                    <a:pt x="37148" y="0"/>
                  </a:cubicBezTo>
                  <a:cubicBezTo>
                    <a:pt x="39053" y="1905"/>
                    <a:pt x="40958" y="4763"/>
                    <a:pt x="42863" y="6667"/>
                  </a:cubicBezTo>
                  <a:cubicBezTo>
                    <a:pt x="30480" y="16192"/>
                    <a:pt x="18098" y="25717"/>
                    <a:pt x="4763" y="35242"/>
                  </a:cubicBezTo>
                  <a:cubicBezTo>
                    <a:pt x="3810" y="33338"/>
                    <a:pt x="1905" y="31432"/>
                    <a:pt x="0" y="28575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A5C01B1-66CD-4BC1-84C9-6F6E69805F60}"/>
                </a:ext>
              </a:extLst>
            </p:cNvPr>
            <p:cNvSpPr/>
            <p:nvPr/>
          </p:nvSpPr>
          <p:spPr>
            <a:xfrm>
              <a:off x="376543" y="1836091"/>
              <a:ext cx="541840" cy="486456"/>
            </a:xfrm>
            <a:custGeom>
              <a:avLst/>
              <a:gdLst>
                <a:gd name="connsiteX0" fmla="*/ 432134 w 541840"/>
                <a:gd name="connsiteY0" fmla="*/ 342580 h 486456"/>
                <a:gd name="connsiteX1" fmla="*/ 384509 w 541840"/>
                <a:gd name="connsiteY1" fmla="*/ 360677 h 486456"/>
                <a:gd name="connsiteX2" fmla="*/ 294974 w 541840"/>
                <a:gd name="connsiteY2" fmla="*/ 433067 h 486456"/>
                <a:gd name="connsiteX3" fmla="*/ 25416 w 541840"/>
                <a:gd name="connsiteY3" fmla="*/ 388300 h 486456"/>
                <a:gd name="connsiteX4" fmla="*/ 36846 w 541840"/>
                <a:gd name="connsiteY4" fmla="*/ 182560 h 486456"/>
                <a:gd name="connsiteX5" fmla="*/ 319739 w 541840"/>
                <a:gd name="connsiteY5" fmla="*/ 1585 h 486456"/>
                <a:gd name="connsiteX6" fmla="*/ 539766 w 541840"/>
                <a:gd name="connsiteY6" fmla="*/ 150175 h 486456"/>
                <a:gd name="connsiteX7" fmla="*/ 495951 w 541840"/>
                <a:gd name="connsiteY7" fmla="*/ 295907 h 486456"/>
                <a:gd name="connsiteX8" fmla="*/ 432134 w 541840"/>
                <a:gd name="connsiteY8" fmla="*/ 342580 h 4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840" h="486456">
                  <a:moveTo>
                    <a:pt x="432134" y="342580"/>
                  </a:moveTo>
                  <a:cubicBezTo>
                    <a:pt x="412131" y="337817"/>
                    <a:pt x="401654" y="356867"/>
                    <a:pt x="384509" y="360677"/>
                  </a:cubicBezTo>
                  <a:cubicBezTo>
                    <a:pt x="344504" y="372107"/>
                    <a:pt x="317834" y="403540"/>
                    <a:pt x="294974" y="433067"/>
                  </a:cubicBezTo>
                  <a:cubicBezTo>
                    <a:pt x="227346" y="522602"/>
                    <a:pt x="84471" y="494027"/>
                    <a:pt x="25416" y="388300"/>
                  </a:cubicBezTo>
                  <a:cubicBezTo>
                    <a:pt x="-13636" y="317815"/>
                    <a:pt x="-6016" y="246377"/>
                    <a:pt x="36846" y="182560"/>
                  </a:cubicBezTo>
                  <a:cubicBezTo>
                    <a:pt x="104474" y="83500"/>
                    <a:pt x="196866" y="13015"/>
                    <a:pt x="319739" y="1585"/>
                  </a:cubicBezTo>
                  <a:cubicBezTo>
                    <a:pt x="431181" y="-7940"/>
                    <a:pt x="517859" y="23492"/>
                    <a:pt x="539766" y="150175"/>
                  </a:cubicBezTo>
                  <a:cubicBezTo>
                    <a:pt x="549291" y="205420"/>
                    <a:pt x="524526" y="251140"/>
                    <a:pt x="495951" y="295907"/>
                  </a:cubicBezTo>
                  <a:cubicBezTo>
                    <a:pt x="474044" y="311147"/>
                    <a:pt x="430229" y="296860"/>
                    <a:pt x="432134" y="34258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301CDD39-EE5F-4447-BB7D-E8E85CDFD0F6}"/>
                </a:ext>
              </a:extLst>
            </p:cNvPr>
            <p:cNvSpPr/>
            <p:nvPr/>
          </p:nvSpPr>
          <p:spPr>
            <a:xfrm>
              <a:off x="793975" y="2117273"/>
              <a:ext cx="457613" cy="229938"/>
            </a:xfrm>
            <a:custGeom>
              <a:avLst/>
              <a:gdLst>
                <a:gd name="connsiteX0" fmla="*/ 14701 w 457613"/>
                <a:gd name="connsiteY0" fmla="*/ 61398 h 229938"/>
                <a:gd name="connsiteX1" fmla="*/ 25179 w 457613"/>
                <a:gd name="connsiteY1" fmla="*/ 15678 h 229938"/>
                <a:gd name="connsiteX2" fmla="*/ 71851 w 457613"/>
                <a:gd name="connsiteY2" fmla="*/ 12821 h 229938"/>
                <a:gd name="connsiteX3" fmla="*/ 93759 w 457613"/>
                <a:gd name="connsiteY3" fmla="*/ 11868 h 229938"/>
                <a:gd name="connsiteX4" fmla="*/ 222346 w 457613"/>
                <a:gd name="connsiteY4" fmla="*/ 11868 h 229938"/>
                <a:gd name="connsiteX5" fmla="*/ 242349 w 457613"/>
                <a:gd name="connsiteY5" fmla="*/ 2343 h 229938"/>
                <a:gd name="connsiteX6" fmla="*/ 361411 w 457613"/>
                <a:gd name="connsiteY6" fmla="*/ 43301 h 229938"/>
                <a:gd name="connsiteX7" fmla="*/ 457614 w 457613"/>
                <a:gd name="connsiteY7" fmla="*/ 156648 h 229938"/>
                <a:gd name="connsiteX8" fmla="*/ 435706 w 457613"/>
                <a:gd name="connsiteY8" fmla="*/ 165221 h 229938"/>
                <a:gd name="connsiteX9" fmla="*/ 347124 w 457613"/>
                <a:gd name="connsiteY9" fmla="*/ 68066 h 229938"/>
                <a:gd name="connsiteX10" fmla="*/ 306166 w 457613"/>
                <a:gd name="connsiteY10" fmla="*/ 62351 h 229938"/>
                <a:gd name="connsiteX11" fmla="*/ 217584 w 457613"/>
                <a:gd name="connsiteY11" fmla="*/ 92831 h 229938"/>
                <a:gd name="connsiteX12" fmla="*/ 183294 w 457613"/>
                <a:gd name="connsiteY12" fmla="*/ 147123 h 229938"/>
                <a:gd name="connsiteX13" fmla="*/ 186151 w 457613"/>
                <a:gd name="connsiteY13" fmla="*/ 198558 h 229938"/>
                <a:gd name="connsiteX14" fmla="*/ 209964 w 457613"/>
                <a:gd name="connsiteY14" fmla="*/ 208083 h 229938"/>
                <a:gd name="connsiteX15" fmla="*/ 213774 w 457613"/>
                <a:gd name="connsiteY15" fmla="*/ 207131 h 229938"/>
                <a:gd name="connsiteX16" fmla="*/ 209964 w 457613"/>
                <a:gd name="connsiteY16" fmla="*/ 207131 h 229938"/>
                <a:gd name="connsiteX17" fmla="*/ 167101 w 457613"/>
                <a:gd name="connsiteY17" fmla="*/ 222371 h 229938"/>
                <a:gd name="connsiteX18" fmla="*/ 166149 w 457613"/>
                <a:gd name="connsiteY18" fmla="*/ 202368 h 229938"/>
                <a:gd name="connsiteX19" fmla="*/ 84234 w 457613"/>
                <a:gd name="connsiteY19" fmla="*/ 87116 h 229938"/>
                <a:gd name="connsiteX20" fmla="*/ 14701 w 457613"/>
                <a:gd name="connsiteY20" fmla="*/ 61398 h 2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7613" h="229938">
                  <a:moveTo>
                    <a:pt x="14701" y="61398"/>
                  </a:moveTo>
                  <a:cubicBezTo>
                    <a:pt x="-11969" y="38538"/>
                    <a:pt x="1366" y="24251"/>
                    <a:pt x="25179" y="15678"/>
                  </a:cubicBezTo>
                  <a:cubicBezTo>
                    <a:pt x="39466" y="10916"/>
                    <a:pt x="56611" y="13773"/>
                    <a:pt x="71851" y="12821"/>
                  </a:cubicBezTo>
                  <a:cubicBezTo>
                    <a:pt x="78519" y="8058"/>
                    <a:pt x="86139" y="7106"/>
                    <a:pt x="93759" y="11868"/>
                  </a:cubicBezTo>
                  <a:cubicBezTo>
                    <a:pt x="136621" y="11868"/>
                    <a:pt x="179484" y="11868"/>
                    <a:pt x="222346" y="11868"/>
                  </a:cubicBezTo>
                  <a:cubicBezTo>
                    <a:pt x="229014" y="9011"/>
                    <a:pt x="234729" y="4248"/>
                    <a:pt x="242349" y="2343"/>
                  </a:cubicBezTo>
                  <a:cubicBezTo>
                    <a:pt x="289021" y="-6229"/>
                    <a:pt x="328074" y="9011"/>
                    <a:pt x="361411" y="43301"/>
                  </a:cubicBezTo>
                  <a:cubicBezTo>
                    <a:pt x="395701" y="78543"/>
                    <a:pt x="436659" y="109976"/>
                    <a:pt x="457614" y="156648"/>
                  </a:cubicBezTo>
                  <a:cubicBezTo>
                    <a:pt x="453804" y="169031"/>
                    <a:pt x="448089" y="174746"/>
                    <a:pt x="435706" y="165221"/>
                  </a:cubicBezTo>
                  <a:cubicBezTo>
                    <a:pt x="406179" y="132836"/>
                    <a:pt x="382366" y="95688"/>
                    <a:pt x="347124" y="68066"/>
                  </a:cubicBezTo>
                  <a:cubicBezTo>
                    <a:pt x="332836" y="56636"/>
                    <a:pt x="323311" y="53778"/>
                    <a:pt x="306166" y="62351"/>
                  </a:cubicBezTo>
                  <a:cubicBezTo>
                    <a:pt x="278544" y="75686"/>
                    <a:pt x="248064" y="85211"/>
                    <a:pt x="217584" y="92831"/>
                  </a:cubicBezTo>
                  <a:cubicBezTo>
                    <a:pt x="186151" y="100451"/>
                    <a:pt x="177579" y="117596"/>
                    <a:pt x="183294" y="147123"/>
                  </a:cubicBezTo>
                  <a:cubicBezTo>
                    <a:pt x="186151" y="164268"/>
                    <a:pt x="185199" y="181413"/>
                    <a:pt x="186151" y="198558"/>
                  </a:cubicBezTo>
                  <a:cubicBezTo>
                    <a:pt x="187104" y="220466"/>
                    <a:pt x="197581" y="216656"/>
                    <a:pt x="209964" y="208083"/>
                  </a:cubicBezTo>
                  <a:lnTo>
                    <a:pt x="213774" y="207131"/>
                  </a:lnTo>
                  <a:lnTo>
                    <a:pt x="209964" y="207131"/>
                  </a:lnTo>
                  <a:cubicBezTo>
                    <a:pt x="208059" y="231896"/>
                    <a:pt x="196629" y="235706"/>
                    <a:pt x="167101" y="222371"/>
                  </a:cubicBezTo>
                  <a:cubicBezTo>
                    <a:pt x="162339" y="215703"/>
                    <a:pt x="161386" y="209036"/>
                    <a:pt x="166149" y="202368"/>
                  </a:cubicBezTo>
                  <a:cubicBezTo>
                    <a:pt x="168054" y="113786"/>
                    <a:pt x="168054" y="113786"/>
                    <a:pt x="84234" y="87116"/>
                  </a:cubicBezTo>
                  <a:cubicBezTo>
                    <a:pt x="60421" y="79496"/>
                    <a:pt x="34704" y="78543"/>
                    <a:pt x="14701" y="61398"/>
                  </a:cubicBezTo>
                  <a:close/>
                </a:path>
              </a:pathLst>
            </a:custGeom>
            <a:solidFill>
              <a:srgbClr val="1414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CCAEEC57-DF46-409C-9E37-8A00814EA34A}"/>
                </a:ext>
              </a:extLst>
            </p:cNvPr>
            <p:cNvSpPr/>
            <p:nvPr/>
          </p:nvSpPr>
          <p:spPr>
            <a:xfrm>
              <a:off x="226238" y="2231650"/>
              <a:ext cx="220006" cy="165194"/>
            </a:xfrm>
            <a:custGeom>
              <a:avLst/>
              <a:gdLst>
                <a:gd name="connsiteX0" fmla="*/ 136668 w 220006"/>
                <a:gd name="connsiteY0" fmla="*/ 165143 h 165194"/>
                <a:gd name="connsiteX1" fmla="*/ 40466 w 220006"/>
                <a:gd name="connsiteY1" fmla="*/ 130853 h 165194"/>
                <a:gd name="connsiteX2" fmla="*/ 7128 w 220006"/>
                <a:gd name="connsiteY2" fmla="*/ 41318 h 165194"/>
                <a:gd name="connsiteX3" fmla="*/ 120476 w 220006"/>
                <a:gd name="connsiteY3" fmla="*/ 7981 h 165194"/>
                <a:gd name="connsiteX4" fmla="*/ 207153 w 220006"/>
                <a:gd name="connsiteY4" fmla="*/ 72751 h 165194"/>
                <a:gd name="connsiteX5" fmla="*/ 182388 w 220006"/>
                <a:gd name="connsiteY5" fmla="*/ 158476 h 165194"/>
                <a:gd name="connsiteX6" fmla="*/ 136668 w 220006"/>
                <a:gd name="connsiteY6" fmla="*/ 165143 h 1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06" h="165194">
                  <a:moveTo>
                    <a:pt x="136668" y="165143"/>
                  </a:moveTo>
                  <a:cubicBezTo>
                    <a:pt x="100473" y="166096"/>
                    <a:pt x="66183" y="153713"/>
                    <a:pt x="40466" y="130853"/>
                  </a:cubicBezTo>
                  <a:cubicBezTo>
                    <a:pt x="15701" y="108946"/>
                    <a:pt x="-13827" y="81323"/>
                    <a:pt x="7128" y="41318"/>
                  </a:cubicBezTo>
                  <a:cubicBezTo>
                    <a:pt x="24273" y="7981"/>
                    <a:pt x="85233" y="-12022"/>
                    <a:pt x="120476" y="7981"/>
                  </a:cubicBezTo>
                  <a:cubicBezTo>
                    <a:pt x="151908" y="25126"/>
                    <a:pt x="181436" y="47986"/>
                    <a:pt x="207153" y="72751"/>
                  </a:cubicBezTo>
                  <a:cubicBezTo>
                    <a:pt x="232871" y="97516"/>
                    <a:pt x="217631" y="143236"/>
                    <a:pt x="182388" y="158476"/>
                  </a:cubicBezTo>
                  <a:cubicBezTo>
                    <a:pt x="168101" y="166096"/>
                    <a:pt x="152861" y="164191"/>
                    <a:pt x="136668" y="165143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6CB1B7CD-4B97-4126-85BD-6BD0F7EC36DB}"/>
                </a:ext>
              </a:extLst>
            </p:cNvPr>
            <p:cNvSpPr/>
            <p:nvPr/>
          </p:nvSpPr>
          <p:spPr>
            <a:xfrm>
              <a:off x="368767" y="1827446"/>
              <a:ext cx="556225" cy="503696"/>
            </a:xfrm>
            <a:custGeom>
              <a:avLst/>
              <a:gdLst>
                <a:gd name="connsiteX0" fmla="*/ 518015 w 556225"/>
                <a:gd name="connsiteY0" fmla="*/ 301695 h 503696"/>
                <a:gd name="connsiteX1" fmla="*/ 496107 w 556225"/>
                <a:gd name="connsiteY1" fmla="*/ 302648 h 503696"/>
                <a:gd name="connsiteX2" fmla="*/ 479915 w 556225"/>
                <a:gd name="connsiteY2" fmla="*/ 54045 h 503696"/>
                <a:gd name="connsiteX3" fmla="*/ 327515 w 556225"/>
                <a:gd name="connsiteY3" fmla="*/ 19755 h 503696"/>
                <a:gd name="connsiteX4" fmla="*/ 98915 w 556225"/>
                <a:gd name="connsiteY4" fmla="*/ 138818 h 503696"/>
                <a:gd name="connsiteX5" fmla="*/ 18905 w 556225"/>
                <a:gd name="connsiteY5" fmla="*/ 330270 h 503696"/>
                <a:gd name="connsiteX6" fmla="*/ 137015 w 556225"/>
                <a:gd name="connsiteY6" fmla="*/ 477908 h 503696"/>
                <a:gd name="connsiteX7" fmla="*/ 280842 w 556225"/>
                <a:gd name="connsiteY7" fmla="*/ 447428 h 503696"/>
                <a:gd name="connsiteX8" fmla="*/ 368472 w 556225"/>
                <a:gd name="connsiteY8" fmla="*/ 368370 h 503696"/>
                <a:gd name="connsiteX9" fmla="*/ 391332 w 556225"/>
                <a:gd name="connsiteY9" fmla="*/ 370275 h 503696"/>
                <a:gd name="connsiteX10" fmla="*/ 286557 w 556225"/>
                <a:gd name="connsiteY10" fmla="*/ 472193 h 503696"/>
                <a:gd name="connsiteX11" fmla="*/ 96057 w 556225"/>
                <a:gd name="connsiteY11" fmla="*/ 477908 h 503696"/>
                <a:gd name="connsiteX12" fmla="*/ 13190 w 556225"/>
                <a:gd name="connsiteY12" fmla="*/ 234068 h 503696"/>
                <a:gd name="connsiteX13" fmla="*/ 377997 w 556225"/>
                <a:gd name="connsiteY13" fmla="*/ 705 h 503696"/>
                <a:gd name="connsiteX14" fmla="*/ 528492 w 556225"/>
                <a:gd name="connsiteY14" fmla="*/ 276930 h 503696"/>
                <a:gd name="connsiteX15" fmla="*/ 518015 w 556225"/>
                <a:gd name="connsiteY15" fmla="*/ 301695 h 50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6225" h="503696">
                  <a:moveTo>
                    <a:pt x="518015" y="301695"/>
                  </a:moveTo>
                  <a:cubicBezTo>
                    <a:pt x="510395" y="301695"/>
                    <a:pt x="503727" y="302648"/>
                    <a:pt x="496107" y="302648"/>
                  </a:cubicBezTo>
                  <a:cubicBezTo>
                    <a:pt x="562782" y="203588"/>
                    <a:pt x="551352" y="118815"/>
                    <a:pt x="479915" y="54045"/>
                  </a:cubicBezTo>
                  <a:cubicBezTo>
                    <a:pt x="436100" y="14040"/>
                    <a:pt x="378950" y="14993"/>
                    <a:pt x="327515" y="19755"/>
                  </a:cubicBezTo>
                  <a:cubicBezTo>
                    <a:pt x="237027" y="28328"/>
                    <a:pt x="162732" y="71190"/>
                    <a:pt x="98915" y="138818"/>
                  </a:cubicBezTo>
                  <a:cubicBezTo>
                    <a:pt x="46527" y="195015"/>
                    <a:pt x="10332" y="252165"/>
                    <a:pt x="18905" y="330270"/>
                  </a:cubicBezTo>
                  <a:cubicBezTo>
                    <a:pt x="26525" y="404565"/>
                    <a:pt x="77960" y="445523"/>
                    <a:pt x="137015" y="477908"/>
                  </a:cubicBezTo>
                  <a:cubicBezTo>
                    <a:pt x="177020" y="499815"/>
                    <a:pt x="245600" y="481718"/>
                    <a:pt x="280842" y="447428"/>
                  </a:cubicBezTo>
                  <a:cubicBezTo>
                    <a:pt x="308465" y="419805"/>
                    <a:pt x="334182" y="388373"/>
                    <a:pt x="368472" y="368370"/>
                  </a:cubicBezTo>
                  <a:cubicBezTo>
                    <a:pt x="377045" y="362655"/>
                    <a:pt x="384665" y="357893"/>
                    <a:pt x="391332" y="370275"/>
                  </a:cubicBezTo>
                  <a:cubicBezTo>
                    <a:pt x="353232" y="400755"/>
                    <a:pt x="317037" y="433140"/>
                    <a:pt x="286557" y="472193"/>
                  </a:cubicBezTo>
                  <a:cubicBezTo>
                    <a:pt x="255125" y="512198"/>
                    <a:pt x="154160" y="514103"/>
                    <a:pt x="96057" y="477908"/>
                  </a:cubicBezTo>
                  <a:cubicBezTo>
                    <a:pt x="13190" y="427425"/>
                    <a:pt x="-21100" y="326460"/>
                    <a:pt x="13190" y="234068"/>
                  </a:cubicBezTo>
                  <a:cubicBezTo>
                    <a:pt x="64625" y="97860"/>
                    <a:pt x="233217" y="-9772"/>
                    <a:pt x="377997" y="705"/>
                  </a:cubicBezTo>
                  <a:cubicBezTo>
                    <a:pt x="527540" y="12135"/>
                    <a:pt x="599930" y="145485"/>
                    <a:pt x="528492" y="276930"/>
                  </a:cubicBezTo>
                  <a:cubicBezTo>
                    <a:pt x="525635" y="284550"/>
                    <a:pt x="521825" y="293123"/>
                    <a:pt x="518015" y="301695"/>
                  </a:cubicBezTo>
                  <a:close/>
                </a:path>
              </a:pathLst>
            </a:custGeom>
            <a:solidFill>
              <a:srgbClr val="25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7AB40AE6-684F-48D1-B33B-ED490424F38A}"/>
                </a:ext>
              </a:extLst>
            </p:cNvPr>
            <p:cNvSpPr/>
            <p:nvPr/>
          </p:nvSpPr>
          <p:spPr>
            <a:xfrm>
              <a:off x="1012384" y="1842720"/>
              <a:ext cx="507227" cy="465221"/>
            </a:xfrm>
            <a:custGeom>
              <a:avLst/>
              <a:gdLst>
                <a:gd name="connsiteX0" fmla="*/ 24892 w 507227"/>
                <a:gd name="connsiteY0" fmla="*/ 287374 h 465221"/>
                <a:gd name="connsiteX1" fmla="*/ 2032 w 507227"/>
                <a:gd name="connsiteY1" fmla="*/ 286421 h 465221"/>
                <a:gd name="connsiteX2" fmla="*/ 3937 w 507227"/>
                <a:gd name="connsiteY2" fmla="*/ 261656 h 465221"/>
                <a:gd name="connsiteX3" fmla="*/ 3937 w 507227"/>
                <a:gd name="connsiteY3" fmla="*/ 160691 h 465221"/>
                <a:gd name="connsiteX4" fmla="*/ 242062 w 507227"/>
                <a:gd name="connsiteY4" fmla="*/ 8291 h 465221"/>
                <a:gd name="connsiteX5" fmla="*/ 499237 w 507227"/>
                <a:gd name="connsiteY5" fmla="*/ 271181 h 465221"/>
                <a:gd name="connsiteX6" fmla="*/ 334455 w 507227"/>
                <a:gd name="connsiteY6" fmla="*/ 464539 h 465221"/>
                <a:gd name="connsiteX7" fmla="*/ 216345 w 507227"/>
                <a:gd name="connsiteY7" fmla="*/ 439774 h 465221"/>
                <a:gd name="connsiteX8" fmla="*/ 234442 w 507227"/>
                <a:gd name="connsiteY8" fmla="*/ 430249 h 465221"/>
                <a:gd name="connsiteX9" fmla="*/ 298260 w 507227"/>
                <a:gd name="connsiteY9" fmla="*/ 431201 h 465221"/>
                <a:gd name="connsiteX10" fmla="*/ 396367 w 507227"/>
                <a:gd name="connsiteY10" fmla="*/ 425486 h 465221"/>
                <a:gd name="connsiteX11" fmla="*/ 471615 w 507227"/>
                <a:gd name="connsiteY11" fmla="*/ 289279 h 465221"/>
                <a:gd name="connsiteX12" fmla="*/ 223965 w 507227"/>
                <a:gd name="connsiteY12" fmla="*/ 37819 h 465221"/>
                <a:gd name="connsiteX13" fmla="*/ 30607 w 507227"/>
                <a:gd name="connsiteY13" fmla="*/ 171169 h 465221"/>
                <a:gd name="connsiteX14" fmla="*/ 24892 w 507227"/>
                <a:gd name="connsiteY14" fmla="*/ 287374 h 46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227" h="465221">
                  <a:moveTo>
                    <a:pt x="24892" y="287374"/>
                  </a:moveTo>
                  <a:cubicBezTo>
                    <a:pt x="17272" y="287374"/>
                    <a:pt x="9652" y="286421"/>
                    <a:pt x="2032" y="286421"/>
                  </a:cubicBezTo>
                  <a:cubicBezTo>
                    <a:pt x="2985" y="277849"/>
                    <a:pt x="2985" y="270229"/>
                    <a:pt x="3937" y="261656"/>
                  </a:cubicBezTo>
                  <a:cubicBezTo>
                    <a:pt x="-1778" y="228319"/>
                    <a:pt x="-825" y="194981"/>
                    <a:pt x="3937" y="160691"/>
                  </a:cubicBezTo>
                  <a:cubicBezTo>
                    <a:pt x="22035" y="45439"/>
                    <a:pt x="128715" y="-25046"/>
                    <a:pt x="242062" y="8291"/>
                  </a:cubicBezTo>
                  <a:cubicBezTo>
                    <a:pt x="375412" y="47344"/>
                    <a:pt x="459232" y="141641"/>
                    <a:pt x="499237" y="271181"/>
                  </a:cubicBezTo>
                  <a:cubicBezTo>
                    <a:pt x="533527" y="382624"/>
                    <a:pt x="453517" y="474064"/>
                    <a:pt x="334455" y="464539"/>
                  </a:cubicBezTo>
                  <a:cubicBezTo>
                    <a:pt x="295402" y="461681"/>
                    <a:pt x="252540" y="464539"/>
                    <a:pt x="216345" y="439774"/>
                  </a:cubicBezTo>
                  <a:cubicBezTo>
                    <a:pt x="223965" y="438821"/>
                    <a:pt x="230632" y="437869"/>
                    <a:pt x="234442" y="430249"/>
                  </a:cubicBezTo>
                  <a:cubicBezTo>
                    <a:pt x="255397" y="414056"/>
                    <a:pt x="278257" y="426439"/>
                    <a:pt x="298260" y="431201"/>
                  </a:cubicBezTo>
                  <a:cubicBezTo>
                    <a:pt x="332550" y="438821"/>
                    <a:pt x="364935" y="434059"/>
                    <a:pt x="396367" y="425486"/>
                  </a:cubicBezTo>
                  <a:cubicBezTo>
                    <a:pt x="449707" y="411199"/>
                    <a:pt x="488760" y="345476"/>
                    <a:pt x="471615" y="289279"/>
                  </a:cubicBezTo>
                  <a:cubicBezTo>
                    <a:pt x="433515" y="163549"/>
                    <a:pt x="354457" y="72109"/>
                    <a:pt x="223965" y="37819"/>
                  </a:cubicBezTo>
                  <a:cubicBezTo>
                    <a:pt x="132525" y="14006"/>
                    <a:pt x="46800" y="76871"/>
                    <a:pt x="30607" y="171169"/>
                  </a:cubicBezTo>
                  <a:cubicBezTo>
                    <a:pt x="23940" y="209269"/>
                    <a:pt x="37275" y="248321"/>
                    <a:pt x="24892" y="287374"/>
                  </a:cubicBezTo>
                  <a:close/>
                </a:path>
              </a:pathLst>
            </a:custGeom>
            <a:solidFill>
              <a:srgbClr val="272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F614FFDC-BBF9-4630-A231-B9FBF17778AE}"/>
                </a:ext>
              </a:extLst>
            </p:cNvPr>
            <p:cNvSpPr/>
            <p:nvPr/>
          </p:nvSpPr>
          <p:spPr>
            <a:xfrm>
              <a:off x="1408140" y="2273032"/>
              <a:ext cx="182139" cy="135310"/>
            </a:xfrm>
            <a:custGeom>
              <a:avLst/>
              <a:gdLst>
                <a:gd name="connsiteX0" fmla="*/ 73954 w 182139"/>
                <a:gd name="connsiteY0" fmla="*/ 134239 h 135310"/>
                <a:gd name="connsiteX1" fmla="*/ 2516 w 182139"/>
                <a:gd name="connsiteY1" fmla="*/ 107569 h 135310"/>
                <a:gd name="connsiteX2" fmla="*/ 33949 w 182139"/>
                <a:gd name="connsiteY2" fmla="*/ 39942 h 135310"/>
                <a:gd name="connsiteX3" fmla="*/ 132056 w 182139"/>
                <a:gd name="connsiteY3" fmla="*/ 889 h 135310"/>
                <a:gd name="connsiteX4" fmla="*/ 173014 w 182139"/>
                <a:gd name="connsiteY4" fmla="*/ 82804 h 135310"/>
                <a:gd name="connsiteX5" fmla="*/ 73954 w 182139"/>
                <a:gd name="connsiteY5" fmla="*/ 134239 h 13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39" h="135310">
                  <a:moveTo>
                    <a:pt x="73954" y="134239"/>
                  </a:moveTo>
                  <a:cubicBezTo>
                    <a:pt x="40616" y="132334"/>
                    <a:pt x="12041" y="141859"/>
                    <a:pt x="2516" y="107569"/>
                  </a:cubicBezTo>
                  <a:cubicBezTo>
                    <a:pt x="-7009" y="75184"/>
                    <a:pt x="12041" y="56134"/>
                    <a:pt x="33949" y="39942"/>
                  </a:cubicBezTo>
                  <a:cubicBezTo>
                    <a:pt x="62524" y="18034"/>
                    <a:pt x="91099" y="-4826"/>
                    <a:pt x="132056" y="889"/>
                  </a:cubicBezTo>
                  <a:cubicBezTo>
                    <a:pt x="175871" y="7557"/>
                    <a:pt x="194921" y="45657"/>
                    <a:pt x="173014" y="82804"/>
                  </a:cubicBezTo>
                  <a:cubicBezTo>
                    <a:pt x="147296" y="122809"/>
                    <a:pt x="113006" y="139954"/>
                    <a:pt x="73954" y="134239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888AD7D3-3FAC-46B3-86C8-7F2F947089DC}"/>
                </a:ext>
              </a:extLst>
            </p:cNvPr>
            <p:cNvSpPr/>
            <p:nvPr/>
          </p:nvSpPr>
          <p:spPr>
            <a:xfrm>
              <a:off x="1003939" y="2232011"/>
              <a:ext cx="108584" cy="174906"/>
            </a:xfrm>
            <a:custGeom>
              <a:avLst/>
              <a:gdLst>
                <a:gd name="connsiteX0" fmla="*/ 0 w 108584"/>
                <a:gd name="connsiteY0" fmla="*/ 92393 h 174906"/>
                <a:gd name="connsiteX1" fmla="*/ 25717 w 108584"/>
                <a:gd name="connsiteY1" fmla="*/ 58103 h 174906"/>
                <a:gd name="connsiteX2" fmla="*/ 98108 w 108584"/>
                <a:gd name="connsiteY2" fmla="*/ 0 h 174906"/>
                <a:gd name="connsiteX3" fmla="*/ 42863 w 108584"/>
                <a:gd name="connsiteY3" fmla="*/ 91440 h 174906"/>
                <a:gd name="connsiteX4" fmla="*/ 108585 w 108584"/>
                <a:gd name="connsiteY4" fmla="*/ 173355 h 174906"/>
                <a:gd name="connsiteX5" fmla="*/ 32385 w 108584"/>
                <a:gd name="connsiteY5" fmla="*/ 127635 h 174906"/>
                <a:gd name="connsiteX6" fmla="*/ 0 w 108584"/>
                <a:gd name="connsiteY6" fmla="*/ 92393 h 174906"/>
                <a:gd name="connsiteX7" fmla="*/ 0 w 108584"/>
                <a:gd name="connsiteY7" fmla="*/ 92393 h 17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4" h="174906">
                  <a:moveTo>
                    <a:pt x="0" y="92393"/>
                  </a:moveTo>
                  <a:cubicBezTo>
                    <a:pt x="20955" y="89535"/>
                    <a:pt x="20003" y="72390"/>
                    <a:pt x="25717" y="58103"/>
                  </a:cubicBezTo>
                  <a:cubicBezTo>
                    <a:pt x="36195" y="29528"/>
                    <a:pt x="53340" y="5715"/>
                    <a:pt x="98108" y="0"/>
                  </a:cubicBezTo>
                  <a:cubicBezTo>
                    <a:pt x="66675" y="29528"/>
                    <a:pt x="38100" y="49530"/>
                    <a:pt x="42863" y="91440"/>
                  </a:cubicBezTo>
                  <a:cubicBezTo>
                    <a:pt x="47625" y="130493"/>
                    <a:pt x="75247" y="150495"/>
                    <a:pt x="108585" y="173355"/>
                  </a:cubicBezTo>
                  <a:cubicBezTo>
                    <a:pt x="62865" y="181928"/>
                    <a:pt x="46672" y="153353"/>
                    <a:pt x="32385" y="127635"/>
                  </a:cubicBezTo>
                  <a:cubicBezTo>
                    <a:pt x="23813" y="111443"/>
                    <a:pt x="17145" y="98108"/>
                    <a:pt x="0" y="92393"/>
                  </a:cubicBezTo>
                  <a:cubicBezTo>
                    <a:pt x="0" y="92393"/>
                    <a:pt x="0" y="92393"/>
                    <a:pt x="0" y="92393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956A0D2A-DF26-457A-AFEC-5D4912AE5CB8}"/>
                </a:ext>
              </a:extLst>
            </p:cNvPr>
            <p:cNvSpPr/>
            <p:nvPr/>
          </p:nvSpPr>
          <p:spPr>
            <a:xfrm>
              <a:off x="846777" y="2307693"/>
              <a:ext cx="114300" cy="40414"/>
            </a:xfrm>
            <a:custGeom>
              <a:avLst/>
              <a:gdLst>
                <a:gd name="connsiteX0" fmla="*/ 113347 w 114300"/>
                <a:gd name="connsiteY0" fmla="*/ 11948 h 40414"/>
                <a:gd name="connsiteX1" fmla="*/ 114300 w 114300"/>
                <a:gd name="connsiteY1" fmla="*/ 31951 h 40414"/>
                <a:gd name="connsiteX2" fmla="*/ 62865 w 114300"/>
                <a:gd name="connsiteY2" fmla="*/ 27188 h 40414"/>
                <a:gd name="connsiteX3" fmla="*/ 0 w 114300"/>
                <a:gd name="connsiteY3" fmla="*/ 11948 h 40414"/>
                <a:gd name="connsiteX4" fmla="*/ 75247 w 114300"/>
                <a:gd name="connsiteY4" fmla="*/ 4328 h 40414"/>
                <a:gd name="connsiteX5" fmla="*/ 113347 w 114300"/>
                <a:gd name="connsiteY5" fmla="*/ 11948 h 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40414">
                  <a:moveTo>
                    <a:pt x="113347" y="11948"/>
                  </a:moveTo>
                  <a:cubicBezTo>
                    <a:pt x="113347" y="18616"/>
                    <a:pt x="113347" y="25283"/>
                    <a:pt x="114300" y="31951"/>
                  </a:cubicBezTo>
                  <a:cubicBezTo>
                    <a:pt x="98108" y="22426"/>
                    <a:pt x="83820" y="5281"/>
                    <a:pt x="62865" y="27188"/>
                  </a:cubicBezTo>
                  <a:cubicBezTo>
                    <a:pt x="36195" y="53858"/>
                    <a:pt x="17145" y="35761"/>
                    <a:pt x="0" y="11948"/>
                  </a:cubicBezTo>
                  <a:cubicBezTo>
                    <a:pt x="26670" y="23378"/>
                    <a:pt x="51435" y="30046"/>
                    <a:pt x="75247" y="4328"/>
                  </a:cubicBezTo>
                  <a:cubicBezTo>
                    <a:pt x="84772" y="-7102"/>
                    <a:pt x="100965" y="7186"/>
                    <a:pt x="113347" y="11948"/>
                  </a:cubicBezTo>
                  <a:close/>
                </a:path>
              </a:pathLst>
            </a:custGeom>
            <a:solidFill>
              <a:srgbClr val="57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31DE7129-FF77-467F-8384-8D08D6D8319A}"/>
                </a:ext>
              </a:extLst>
            </p:cNvPr>
            <p:cNvSpPr/>
            <p:nvPr/>
          </p:nvSpPr>
          <p:spPr>
            <a:xfrm>
              <a:off x="582934" y="1721471"/>
              <a:ext cx="100964" cy="52387"/>
            </a:xfrm>
            <a:custGeom>
              <a:avLst/>
              <a:gdLst>
                <a:gd name="connsiteX0" fmla="*/ 100965 w 100964"/>
                <a:gd name="connsiteY0" fmla="*/ 0 h 52387"/>
                <a:gd name="connsiteX1" fmla="*/ 0 w 100964"/>
                <a:gd name="connsiteY1" fmla="*/ 52388 h 52387"/>
                <a:gd name="connsiteX2" fmla="*/ 100965 w 100964"/>
                <a:gd name="connsiteY2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4" h="52387">
                  <a:moveTo>
                    <a:pt x="100965" y="0"/>
                  </a:moveTo>
                  <a:cubicBezTo>
                    <a:pt x="71438" y="15240"/>
                    <a:pt x="40958" y="31432"/>
                    <a:pt x="0" y="52388"/>
                  </a:cubicBezTo>
                  <a:cubicBezTo>
                    <a:pt x="29527" y="7620"/>
                    <a:pt x="64770" y="1905"/>
                    <a:pt x="100965" y="0"/>
                  </a:cubicBezTo>
                  <a:close/>
                </a:path>
              </a:pathLst>
            </a:custGeom>
            <a:solidFill>
              <a:srgbClr val="3A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B115ED8D-5352-4C3E-882B-494C04E33A04}"/>
                </a:ext>
              </a:extLst>
            </p:cNvPr>
            <p:cNvSpPr/>
            <p:nvPr/>
          </p:nvSpPr>
          <p:spPr>
            <a:xfrm>
              <a:off x="1153481" y="1732144"/>
              <a:ext cx="87629" cy="33645"/>
            </a:xfrm>
            <a:custGeom>
              <a:avLst/>
              <a:gdLst>
                <a:gd name="connsiteX0" fmla="*/ 0 w 87629"/>
                <a:gd name="connsiteY0" fmla="*/ 3615 h 33645"/>
                <a:gd name="connsiteX1" fmla="*/ 87630 w 87629"/>
                <a:gd name="connsiteY1" fmla="*/ 33142 h 33645"/>
                <a:gd name="connsiteX2" fmla="*/ 0 w 87629"/>
                <a:gd name="connsiteY2" fmla="*/ 3615 h 3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29" h="33645">
                  <a:moveTo>
                    <a:pt x="0" y="3615"/>
                  </a:moveTo>
                  <a:cubicBezTo>
                    <a:pt x="38100" y="-9720"/>
                    <a:pt x="60960" y="16950"/>
                    <a:pt x="87630" y="33142"/>
                  </a:cubicBezTo>
                  <a:cubicBezTo>
                    <a:pt x="52388" y="37905"/>
                    <a:pt x="31433" y="7425"/>
                    <a:pt x="0" y="3615"/>
                  </a:cubicBezTo>
                  <a:close/>
                </a:path>
              </a:pathLst>
            </a:custGeom>
            <a:solidFill>
              <a:srgbClr val="232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83E27C3A-89AD-473B-BCE3-ACEFB70949C0}"/>
                </a:ext>
              </a:extLst>
            </p:cNvPr>
            <p:cNvSpPr/>
            <p:nvPr/>
          </p:nvSpPr>
          <p:spPr>
            <a:xfrm>
              <a:off x="1007035" y="2003411"/>
              <a:ext cx="9286" cy="100965"/>
            </a:xfrm>
            <a:custGeom>
              <a:avLst/>
              <a:gdLst>
                <a:gd name="connsiteX0" fmla="*/ 9287 w 9286"/>
                <a:gd name="connsiteY0" fmla="*/ 0 h 100965"/>
                <a:gd name="connsiteX1" fmla="*/ 9287 w 9286"/>
                <a:gd name="connsiteY1" fmla="*/ 100965 h 100965"/>
                <a:gd name="connsiteX2" fmla="*/ 9287 w 9286"/>
                <a:gd name="connsiteY2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" h="100965">
                  <a:moveTo>
                    <a:pt x="9287" y="0"/>
                  </a:moveTo>
                  <a:cubicBezTo>
                    <a:pt x="9287" y="33338"/>
                    <a:pt x="9287" y="66675"/>
                    <a:pt x="9287" y="100965"/>
                  </a:cubicBezTo>
                  <a:cubicBezTo>
                    <a:pt x="-3096" y="66675"/>
                    <a:pt x="-3096" y="33338"/>
                    <a:pt x="9287" y="0"/>
                  </a:cubicBezTo>
                  <a:close/>
                </a:path>
              </a:pathLst>
            </a:custGeom>
            <a:solidFill>
              <a:srgbClr val="4C46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B1D44576-5528-4F0E-9324-BEF4FCFCCE20}"/>
                </a:ext>
              </a:extLst>
            </p:cNvPr>
            <p:cNvSpPr/>
            <p:nvPr/>
          </p:nvSpPr>
          <p:spPr>
            <a:xfrm>
              <a:off x="738192" y="2826371"/>
              <a:ext cx="366712" cy="53554"/>
            </a:xfrm>
            <a:custGeom>
              <a:avLst/>
              <a:gdLst>
                <a:gd name="connsiteX0" fmla="*/ 366713 w 366712"/>
                <a:gd name="connsiteY0" fmla="*/ 9525 h 53554"/>
                <a:gd name="connsiteX1" fmla="*/ 0 w 366712"/>
                <a:gd name="connsiteY1" fmla="*/ 30480 h 53554"/>
                <a:gd name="connsiteX2" fmla="*/ 357188 w 366712"/>
                <a:gd name="connsiteY2" fmla="*/ 0 h 53554"/>
                <a:gd name="connsiteX3" fmla="*/ 366713 w 366712"/>
                <a:gd name="connsiteY3" fmla="*/ 9525 h 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712" h="53554">
                  <a:moveTo>
                    <a:pt x="366713" y="9525"/>
                  </a:moveTo>
                  <a:cubicBezTo>
                    <a:pt x="246697" y="55245"/>
                    <a:pt x="124777" y="70485"/>
                    <a:pt x="0" y="30480"/>
                  </a:cubicBezTo>
                  <a:cubicBezTo>
                    <a:pt x="120967" y="47625"/>
                    <a:pt x="240982" y="42863"/>
                    <a:pt x="357188" y="0"/>
                  </a:cubicBezTo>
                  <a:cubicBezTo>
                    <a:pt x="360997" y="1905"/>
                    <a:pt x="364807" y="4763"/>
                    <a:pt x="366713" y="9525"/>
                  </a:cubicBezTo>
                  <a:close/>
                </a:path>
              </a:pathLst>
            </a:custGeom>
            <a:solidFill>
              <a:srgbClr val="BDBD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9F82EF7D-8912-4D80-9BA8-E4BC1E1A64B4}"/>
                </a:ext>
              </a:extLst>
            </p:cNvPr>
            <p:cNvSpPr/>
            <p:nvPr/>
          </p:nvSpPr>
          <p:spPr>
            <a:xfrm>
              <a:off x="456252" y="2702546"/>
              <a:ext cx="94297" cy="67627"/>
            </a:xfrm>
            <a:custGeom>
              <a:avLst/>
              <a:gdLst>
                <a:gd name="connsiteX0" fmla="*/ 94298 w 94297"/>
                <a:gd name="connsiteY0" fmla="*/ 67627 h 67627"/>
                <a:gd name="connsiteX1" fmla="*/ 0 w 94297"/>
                <a:gd name="connsiteY1" fmla="*/ 0 h 67627"/>
                <a:gd name="connsiteX2" fmla="*/ 94298 w 94297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" h="67627">
                  <a:moveTo>
                    <a:pt x="94298" y="67627"/>
                  </a:moveTo>
                  <a:cubicBezTo>
                    <a:pt x="52388" y="58102"/>
                    <a:pt x="20002" y="37148"/>
                    <a:pt x="0" y="0"/>
                  </a:cubicBezTo>
                  <a:cubicBezTo>
                    <a:pt x="31433" y="22860"/>
                    <a:pt x="62865" y="45720"/>
                    <a:pt x="94298" y="67627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493403EB-54B6-4D1C-B9A4-E255FA514D94}"/>
                </a:ext>
              </a:extLst>
            </p:cNvPr>
            <p:cNvSpPr/>
            <p:nvPr/>
          </p:nvSpPr>
          <p:spPr>
            <a:xfrm>
              <a:off x="1182056" y="2736598"/>
              <a:ext cx="96534" cy="52625"/>
            </a:xfrm>
            <a:custGeom>
              <a:avLst/>
              <a:gdLst>
                <a:gd name="connsiteX0" fmla="*/ 96203 w 96534"/>
                <a:gd name="connsiteY0" fmla="*/ 5953 h 52625"/>
                <a:gd name="connsiteX1" fmla="*/ 0 w 96534"/>
                <a:gd name="connsiteY1" fmla="*/ 52626 h 52625"/>
                <a:gd name="connsiteX2" fmla="*/ 91440 w 96534"/>
                <a:gd name="connsiteY2" fmla="*/ 238 h 52625"/>
                <a:gd name="connsiteX3" fmla="*/ 96203 w 96534"/>
                <a:gd name="connsiteY3" fmla="*/ 5953 h 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4" h="52625">
                  <a:moveTo>
                    <a:pt x="96203" y="5953"/>
                  </a:moveTo>
                  <a:cubicBezTo>
                    <a:pt x="69533" y="31671"/>
                    <a:pt x="39053" y="49768"/>
                    <a:pt x="0" y="52626"/>
                  </a:cubicBezTo>
                  <a:cubicBezTo>
                    <a:pt x="30480" y="35481"/>
                    <a:pt x="60960" y="18336"/>
                    <a:pt x="91440" y="238"/>
                  </a:cubicBezTo>
                  <a:cubicBezTo>
                    <a:pt x="96203" y="-714"/>
                    <a:pt x="97155" y="1191"/>
                    <a:pt x="96203" y="5953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470C7884-D57B-4993-9128-A2E86AFB4096}"/>
                </a:ext>
              </a:extLst>
            </p:cNvPr>
            <p:cNvSpPr/>
            <p:nvPr/>
          </p:nvSpPr>
          <p:spPr>
            <a:xfrm>
              <a:off x="1273497" y="2696831"/>
              <a:ext cx="60959" cy="45720"/>
            </a:xfrm>
            <a:custGeom>
              <a:avLst/>
              <a:gdLst>
                <a:gd name="connsiteX0" fmla="*/ 0 w 60959"/>
                <a:gd name="connsiteY0" fmla="*/ 40005 h 45720"/>
                <a:gd name="connsiteX1" fmla="*/ 60960 w 60959"/>
                <a:gd name="connsiteY1" fmla="*/ 0 h 45720"/>
                <a:gd name="connsiteX2" fmla="*/ 5715 w 60959"/>
                <a:gd name="connsiteY2" fmla="*/ 45720 h 45720"/>
                <a:gd name="connsiteX3" fmla="*/ 0 w 60959"/>
                <a:gd name="connsiteY3" fmla="*/ 40005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" h="45720">
                  <a:moveTo>
                    <a:pt x="0" y="40005"/>
                  </a:moveTo>
                  <a:cubicBezTo>
                    <a:pt x="16192" y="20955"/>
                    <a:pt x="37147" y="8573"/>
                    <a:pt x="60960" y="0"/>
                  </a:cubicBezTo>
                  <a:cubicBezTo>
                    <a:pt x="49530" y="23813"/>
                    <a:pt x="27622" y="34290"/>
                    <a:pt x="5715" y="45720"/>
                  </a:cubicBezTo>
                  <a:cubicBezTo>
                    <a:pt x="2858" y="43815"/>
                    <a:pt x="952" y="41910"/>
                    <a:pt x="0" y="40005"/>
                  </a:cubicBezTo>
                  <a:close/>
                </a:path>
              </a:pathLst>
            </a:custGeom>
            <a:solidFill>
              <a:srgbClr val="A9A9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6DA540A-45F6-4EAD-9454-9F13A8F7D577}"/>
                </a:ext>
              </a:extLst>
            </p:cNvPr>
            <p:cNvSpPr/>
            <p:nvPr/>
          </p:nvSpPr>
          <p:spPr>
            <a:xfrm>
              <a:off x="1095379" y="2808310"/>
              <a:ext cx="62864" cy="27585"/>
            </a:xfrm>
            <a:custGeom>
              <a:avLst/>
              <a:gdLst>
                <a:gd name="connsiteX0" fmla="*/ 9525 w 62864"/>
                <a:gd name="connsiteY0" fmla="*/ 27586 h 27585"/>
                <a:gd name="connsiteX1" fmla="*/ 0 w 62864"/>
                <a:gd name="connsiteY1" fmla="*/ 19013 h 27585"/>
                <a:gd name="connsiteX2" fmla="*/ 62865 w 62864"/>
                <a:gd name="connsiteY2" fmla="*/ 916 h 27585"/>
                <a:gd name="connsiteX3" fmla="*/ 9525 w 62864"/>
                <a:gd name="connsiteY3" fmla="*/ 27586 h 2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27585">
                  <a:moveTo>
                    <a:pt x="9525" y="27586"/>
                  </a:moveTo>
                  <a:cubicBezTo>
                    <a:pt x="6667" y="24728"/>
                    <a:pt x="2857" y="21871"/>
                    <a:pt x="0" y="19013"/>
                  </a:cubicBezTo>
                  <a:cubicBezTo>
                    <a:pt x="21907" y="18061"/>
                    <a:pt x="37147" y="-4799"/>
                    <a:pt x="62865" y="916"/>
                  </a:cubicBezTo>
                  <a:cubicBezTo>
                    <a:pt x="46672" y="15203"/>
                    <a:pt x="28575" y="22823"/>
                    <a:pt x="9525" y="27586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A087F75C-5656-4BDC-B455-FF71D89A01E7}"/>
                </a:ext>
              </a:extLst>
            </p:cNvPr>
            <p:cNvSpPr/>
            <p:nvPr/>
          </p:nvSpPr>
          <p:spPr>
            <a:xfrm>
              <a:off x="2179324" y="2540198"/>
              <a:ext cx="67627" cy="78528"/>
            </a:xfrm>
            <a:custGeom>
              <a:avLst/>
              <a:gdLst>
                <a:gd name="connsiteX0" fmla="*/ 67628 w 67627"/>
                <a:gd name="connsiteY0" fmla="*/ 423 h 78528"/>
                <a:gd name="connsiteX1" fmla="*/ 0 w 67627"/>
                <a:gd name="connsiteY1" fmla="*/ 78528 h 78528"/>
                <a:gd name="connsiteX2" fmla="*/ 67628 w 67627"/>
                <a:gd name="connsiteY2" fmla="*/ 423 h 78528"/>
                <a:gd name="connsiteX3" fmla="*/ 67628 w 67627"/>
                <a:gd name="connsiteY3" fmla="*/ 423 h 7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78528">
                  <a:moveTo>
                    <a:pt x="67628" y="423"/>
                  </a:moveTo>
                  <a:cubicBezTo>
                    <a:pt x="55245" y="29951"/>
                    <a:pt x="31433" y="49953"/>
                    <a:pt x="0" y="78528"/>
                  </a:cubicBezTo>
                  <a:cubicBezTo>
                    <a:pt x="14288" y="35666"/>
                    <a:pt x="32385" y="9948"/>
                    <a:pt x="67628" y="423"/>
                  </a:cubicBezTo>
                  <a:cubicBezTo>
                    <a:pt x="66675" y="-529"/>
                    <a:pt x="67628" y="423"/>
                    <a:pt x="67628" y="423"/>
                  </a:cubicBezTo>
                  <a:close/>
                </a:path>
              </a:pathLst>
            </a:custGeom>
            <a:solidFill>
              <a:srgbClr val="1613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68ECC739-BEA7-44F5-A9B2-793FD709AD3E}"/>
                </a:ext>
              </a:extLst>
            </p:cNvPr>
            <p:cNvSpPr/>
            <p:nvPr/>
          </p:nvSpPr>
          <p:spPr>
            <a:xfrm>
              <a:off x="2191707" y="2244394"/>
              <a:ext cx="22318" cy="80962"/>
            </a:xfrm>
            <a:custGeom>
              <a:avLst/>
              <a:gdLst>
                <a:gd name="connsiteX0" fmla="*/ 0 w 22318"/>
                <a:gd name="connsiteY0" fmla="*/ 0 h 80962"/>
                <a:gd name="connsiteX1" fmla="*/ 8572 w 22318"/>
                <a:gd name="connsiteY1" fmla="*/ 0 h 80962"/>
                <a:gd name="connsiteX2" fmla="*/ 21907 w 22318"/>
                <a:gd name="connsiteY2" fmla="*/ 80963 h 80962"/>
                <a:gd name="connsiteX3" fmla="*/ 0 w 22318"/>
                <a:gd name="connsiteY3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8" h="80962">
                  <a:moveTo>
                    <a:pt x="0" y="0"/>
                  </a:moveTo>
                  <a:cubicBezTo>
                    <a:pt x="2857" y="0"/>
                    <a:pt x="5715" y="0"/>
                    <a:pt x="8572" y="0"/>
                  </a:cubicBezTo>
                  <a:cubicBezTo>
                    <a:pt x="19050" y="21908"/>
                    <a:pt x="23813" y="44767"/>
                    <a:pt x="21907" y="80963"/>
                  </a:cubicBezTo>
                  <a:cubicBezTo>
                    <a:pt x="2857" y="48577"/>
                    <a:pt x="2857" y="23813"/>
                    <a:pt x="0" y="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B311A7A6-70DD-491B-A60A-85F716BD5B90}"/>
                </a:ext>
              </a:extLst>
            </p:cNvPr>
            <p:cNvSpPr/>
            <p:nvPr/>
          </p:nvSpPr>
          <p:spPr>
            <a:xfrm>
              <a:off x="614041" y="1976702"/>
              <a:ext cx="193682" cy="110528"/>
            </a:xfrm>
            <a:custGeom>
              <a:avLst/>
              <a:gdLst>
                <a:gd name="connsiteX0" fmla="*/ 193683 w 193682"/>
                <a:gd name="connsiteY0" fmla="*/ 101004 h 110528"/>
                <a:gd name="connsiteX1" fmla="*/ 187015 w 193682"/>
                <a:gd name="connsiteY1" fmla="*/ 110529 h 110528"/>
                <a:gd name="connsiteX2" fmla="*/ 170823 w 193682"/>
                <a:gd name="connsiteY2" fmla="*/ 103861 h 110528"/>
                <a:gd name="connsiteX3" fmla="*/ 117483 w 193682"/>
                <a:gd name="connsiteY3" fmla="*/ 49569 h 110528"/>
                <a:gd name="connsiteX4" fmla="*/ 66048 w 193682"/>
                <a:gd name="connsiteY4" fmla="*/ 48616 h 110528"/>
                <a:gd name="connsiteX5" fmla="*/ 25090 w 193682"/>
                <a:gd name="connsiteY5" fmla="*/ 87669 h 110528"/>
                <a:gd name="connsiteX6" fmla="*/ 4135 w 193682"/>
                <a:gd name="connsiteY6" fmla="*/ 89574 h 110528"/>
                <a:gd name="connsiteX7" fmla="*/ 6993 w 193682"/>
                <a:gd name="connsiteY7" fmla="*/ 69571 h 110528"/>
                <a:gd name="connsiteX8" fmla="*/ 72715 w 193682"/>
                <a:gd name="connsiteY8" fmla="*/ 8611 h 110528"/>
                <a:gd name="connsiteX9" fmla="*/ 103195 w 193682"/>
                <a:gd name="connsiteY9" fmla="*/ 3849 h 110528"/>
                <a:gd name="connsiteX10" fmla="*/ 189873 w 193682"/>
                <a:gd name="connsiteY10" fmla="*/ 90526 h 110528"/>
                <a:gd name="connsiteX11" fmla="*/ 193683 w 193682"/>
                <a:gd name="connsiteY11" fmla="*/ 101004 h 1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82" h="110528">
                  <a:moveTo>
                    <a:pt x="193683" y="101004"/>
                  </a:moveTo>
                  <a:cubicBezTo>
                    <a:pt x="191778" y="103861"/>
                    <a:pt x="188920" y="110529"/>
                    <a:pt x="187015" y="110529"/>
                  </a:cubicBezTo>
                  <a:cubicBezTo>
                    <a:pt x="181301" y="110529"/>
                    <a:pt x="174633" y="107671"/>
                    <a:pt x="170823" y="103861"/>
                  </a:cubicBezTo>
                  <a:cubicBezTo>
                    <a:pt x="152726" y="86716"/>
                    <a:pt x="131770" y="70524"/>
                    <a:pt x="117483" y="49569"/>
                  </a:cubicBezTo>
                  <a:cubicBezTo>
                    <a:pt x="98433" y="21946"/>
                    <a:pt x="84145" y="27661"/>
                    <a:pt x="66048" y="48616"/>
                  </a:cubicBezTo>
                  <a:cubicBezTo>
                    <a:pt x="53665" y="62904"/>
                    <a:pt x="38426" y="75286"/>
                    <a:pt x="25090" y="87669"/>
                  </a:cubicBezTo>
                  <a:cubicBezTo>
                    <a:pt x="18423" y="93384"/>
                    <a:pt x="11756" y="97194"/>
                    <a:pt x="4135" y="89574"/>
                  </a:cubicBezTo>
                  <a:cubicBezTo>
                    <a:pt x="-4437" y="81954"/>
                    <a:pt x="2231" y="75286"/>
                    <a:pt x="6993" y="69571"/>
                  </a:cubicBezTo>
                  <a:cubicBezTo>
                    <a:pt x="26995" y="46711"/>
                    <a:pt x="46998" y="24804"/>
                    <a:pt x="72715" y="8611"/>
                  </a:cubicBezTo>
                  <a:cubicBezTo>
                    <a:pt x="82240" y="2896"/>
                    <a:pt x="93670" y="-4724"/>
                    <a:pt x="103195" y="3849"/>
                  </a:cubicBezTo>
                  <a:cubicBezTo>
                    <a:pt x="134628" y="29566"/>
                    <a:pt x="167013" y="55284"/>
                    <a:pt x="189873" y="90526"/>
                  </a:cubicBezTo>
                  <a:cubicBezTo>
                    <a:pt x="192731" y="93384"/>
                    <a:pt x="192731" y="97194"/>
                    <a:pt x="193683" y="101004"/>
                  </a:cubicBezTo>
                  <a:close/>
                </a:path>
              </a:pathLst>
            </a:custGeom>
            <a:solidFill>
              <a:srgbClr val="0F0A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6BF094CC-D186-42ED-9AA9-074EAA314499}"/>
                </a:ext>
              </a:extLst>
            </p:cNvPr>
            <p:cNvSpPr/>
            <p:nvPr/>
          </p:nvSpPr>
          <p:spPr>
            <a:xfrm>
              <a:off x="1027169" y="1858273"/>
              <a:ext cx="472667" cy="429362"/>
            </a:xfrm>
            <a:custGeom>
              <a:avLst/>
              <a:gdLst>
                <a:gd name="connsiteX0" fmla="*/ 10107 w 472667"/>
                <a:gd name="connsiteY0" fmla="*/ 271821 h 429362"/>
                <a:gd name="connsiteX1" fmla="*/ 80592 w 472667"/>
                <a:gd name="connsiteY1" fmla="*/ 30838 h 429362"/>
                <a:gd name="connsiteX2" fmla="*/ 253947 w 472667"/>
                <a:gd name="connsiteY2" fmla="*/ 21313 h 429362"/>
                <a:gd name="connsiteX3" fmla="*/ 469212 w 472667"/>
                <a:gd name="connsiteY3" fmla="*/ 268011 h 429362"/>
                <a:gd name="connsiteX4" fmla="*/ 368247 w 472667"/>
                <a:gd name="connsiteY4" fmla="*/ 427078 h 429362"/>
                <a:gd name="connsiteX5" fmla="*/ 219657 w 472667"/>
                <a:gd name="connsiteY5" fmla="*/ 414696 h 429362"/>
                <a:gd name="connsiteX6" fmla="*/ 126312 w 472667"/>
                <a:gd name="connsiteY6" fmla="*/ 317541 h 429362"/>
                <a:gd name="connsiteX7" fmla="*/ 10107 w 472667"/>
                <a:gd name="connsiteY7" fmla="*/ 271821 h 42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67" h="429362">
                  <a:moveTo>
                    <a:pt x="10107" y="271821"/>
                  </a:moveTo>
                  <a:cubicBezTo>
                    <a:pt x="-11800" y="178476"/>
                    <a:pt x="-2275" y="95608"/>
                    <a:pt x="80592" y="30838"/>
                  </a:cubicBezTo>
                  <a:cubicBezTo>
                    <a:pt x="137742" y="-13929"/>
                    <a:pt x="198702" y="-3452"/>
                    <a:pt x="253947" y="21313"/>
                  </a:cubicBezTo>
                  <a:cubicBezTo>
                    <a:pt x="362532" y="68938"/>
                    <a:pt x="437780" y="151806"/>
                    <a:pt x="469212" y="268011"/>
                  </a:cubicBezTo>
                  <a:cubicBezTo>
                    <a:pt x="485405" y="330876"/>
                    <a:pt x="443495" y="415648"/>
                    <a:pt x="368247" y="427078"/>
                  </a:cubicBezTo>
                  <a:cubicBezTo>
                    <a:pt x="315860" y="434698"/>
                    <a:pt x="269187" y="421363"/>
                    <a:pt x="219657" y="414696"/>
                  </a:cubicBezTo>
                  <a:cubicBezTo>
                    <a:pt x="188225" y="382311"/>
                    <a:pt x="156792" y="350878"/>
                    <a:pt x="126312" y="317541"/>
                  </a:cubicBezTo>
                  <a:cubicBezTo>
                    <a:pt x="94880" y="282298"/>
                    <a:pt x="57732" y="264201"/>
                    <a:pt x="10107" y="27182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B4525CB3-A5F9-4C05-8944-E0BF749A2311}"/>
                </a:ext>
              </a:extLst>
            </p:cNvPr>
            <p:cNvSpPr/>
            <p:nvPr/>
          </p:nvSpPr>
          <p:spPr>
            <a:xfrm>
              <a:off x="1083949" y="1979260"/>
              <a:ext cx="195616" cy="111722"/>
            </a:xfrm>
            <a:custGeom>
              <a:avLst/>
              <a:gdLst>
                <a:gd name="connsiteX0" fmla="*/ 0 w 195616"/>
                <a:gd name="connsiteY0" fmla="*/ 105114 h 111722"/>
                <a:gd name="connsiteX1" fmla="*/ 83820 w 195616"/>
                <a:gd name="connsiteY1" fmla="*/ 6054 h 111722"/>
                <a:gd name="connsiteX2" fmla="*/ 104775 w 195616"/>
                <a:gd name="connsiteY2" fmla="*/ 4149 h 111722"/>
                <a:gd name="connsiteX3" fmla="*/ 191453 w 195616"/>
                <a:gd name="connsiteY3" fmla="*/ 89874 h 111722"/>
                <a:gd name="connsiteX4" fmla="*/ 193358 w 195616"/>
                <a:gd name="connsiteY4" fmla="*/ 107019 h 111722"/>
                <a:gd name="connsiteX5" fmla="*/ 172403 w 195616"/>
                <a:gd name="connsiteY5" fmla="*/ 107019 h 111722"/>
                <a:gd name="connsiteX6" fmla="*/ 91440 w 195616"/>
                <a:gd name="connsiteY6" fmla="*/ 38439 h 111722"/>
                <a:gd name="connsiteX7" fmla="*/ 0 w 195616"/>
                <a:gd name="connsiteY7" fmla="*/ 105114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6" h="111722">
                  <a:moveTo>
                    <a:pt x="0" y="105114"/>
                  </a:moveTo>
                  <a:cubicBezTo>
                    <a:pt x="16193" y="52726"/>
                    <a:pt x="57150" y="36534"/>
                    <a:pt x="83820" y="6054"/>
                  </a:cubicBezTo>
                  <a:cubicBezTo>
                    <a:pt x="89535" y="-614"/>
                    <a:pt x="98108" y="-2519"/>
                    <a:pt x="104775" y="4149"/>
                  </a:cubicBezTo>
                  <a:cubicBezTo>
                    <a:pt x="133350" y="32724"/>
                    <a:pt x="172403" y="51774"/>
                    <a:pt x="191453" y="89874"/>
                  </a:cubicBezTo>
                  <a:cubicBezTo>
                    <a:pt x="194310" y="95589"/>
                    <a:pt x="198120" y="101304"/>
                    <a:pt x="193358" y="107019"/>
                  </a:cubicBezTo>
                  <a:cubicBezTo>
                    <a:pt x="186690" y="114639"/>
                    <a:pt x="179070" y="111781"/>
                    <a:pt x="172403" y="107019"/>
                  </a:cubicBezTo>
                  <a:cubicBezTo>
                    <a:pt x="140970" y="87016"/>
                    <a:pt x="126683" y="34629"/>
                    <a:pt x="91440" y="38439"/>
                  </a:cubicBezTo>
                  <a:cubicBezTo>
                    <a:pt x="63818" y="43201"/>
                    <a:pt x="43815" y="88921"/>
                    <a:pt x="0" y="105114"/>
                  </a:cubicBezTo>
                  <a:close/>
                </a:path>
              </a:pathLst>
            </a:custGeom>
            <a:solidFill>
              <a:srgbClr val="110B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7" name="Picture 4">
            <a:extLst>
              <a:ext uri="{FF2B5EF4-FFF2-40B4-BE49-F238E27FC236}">
                <a16:creationId xmlns:a16="http://schemas.microsoft.com/office/drawing/2014/main" xmlns="" id="{F13DFC78-27DD-4EB4-B67C-13DBCAA4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29" y="3840170"/>
            <a:ext cx="4517171" cy="2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F8BC7F9-5226-480B-A525-25350F2392E0}"/>
              </a:ext>
            </a:extLst>
          </p:cNvPr>
          <p:cNvSpPr/>
          <p:nvPr/>
        </p:nvSpPr>
        <p:spPr>
          <a:xfrm>
            <a:off x="288471" y="1644060"/>
            <a:ext cx="11615057" cy="5029404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1AB4265-5F99-4B88-9F9C-EF163117AF54}"/>
              </a:ext>
            </a:extLst>
          </p:cNvPr>
          <p:cNvSpPr txBox="1"/>
          <p:nvPr/>
        </p:nvSpPr>
        <p:spPr>
          <a:xfrm>
            <a:off x="749361" y="1874708"/>
            <a:ext cx="104834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 err="1">
                <a:solidFill>
                  <a:srgbClr val="00B050"/>
                </a:solidFill>
                <a:latin typeface="Coiny" panose="02000903060500060000" pitchFamily="2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lang="en-US" altLang="zh-CN" sz="3600" b="1" dirty="0">
                <a:solidFill>
                  <a:srgbClr val="00B050"/>
                </a:solidFill>
                <a:latin typeface="Coiny" panose="02000903060500060000" pitchFamily="2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Coiny" panose="02000903060500060000" pitchFamily="2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hỏi</a:t>
            </a:r>
            <a:r>
              <a:rPr lang="en-US" altLang="zh-CN" sz="3600" b="1" dirty="0">
                <a:solidFill>
                  <a:srgbClr val="00B050"/>
                </a:solidFill>
                <a:latin typeface="Coiny" panose="02000903060500060000" pitchFamily="2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: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Muốn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tính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thời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gian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gặp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nhau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chuyển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động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ngược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chiều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ta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làm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như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thế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nào</a:t>
            </a:r>
            <a:r>
              <a:rPr lang="en-US" altLang="zh-CN" sz="3600" b="1" dirty="0"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F26B7D5-B90F-4DD7-9E76-D8432E451FD8}"/>
              </a:ext>
            </a:extLst>
          </p:cNvPr>
          <p:cNvSpPr txBox="1"/>
          <p:nvPr/>
        </p:nvSpPr>
        <p:spPr>
          <a:xfrm>
            <a:off x="2872393" y="3183624"/>
            <a:ext cx="6964806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 = (s</a:t>
            </a:r>
            <a:r>
              <a:rPr lang="en-US" sz="3600" b="1" baseline="-25000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+ s</a:t>
            </a:r>
            <a:r>
              <a:rPr lang="en-US" sz="3600" b="1" baseline="-25000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vi-VN" sz="3600" b="1" i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</a:t>
            </a:r>
            <a:r>
              <a:rPr lang="en-US" sz="3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2:</a:t>
            </a:r>
            <a:r>
              <a:rPr lang="en-US" sz="3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36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 = s : v</a:t>
            </a:r>
          </a:p>
        </p:txBody>
      </p:sp>
    </p:spTree>
    <p:extLst>
      <p:ext uri="{BB962C8B-B14F-4D97-AF65-F5344CB8AC3E}">
        <p14:creationId xmlns:p14="http://schemas.microsoft.com/office/powerpoint/2010/main" val="776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3128BBB1-3396-48BC-B62B-C3C97690D9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3" y="0"/>
            <a:ext cx="4870957" cy="1507702"/>
            <a:chOff x="5094513" y="0"/>
            <a:chExt cx="2380343" cy="1342769"/>
          </a:xfrm>
        </p:grpSpPr>
        <p:grpSp>
          <p:nvGrpSpPr>
            <p:cNvPr id="15" name="组合 14"/>
            <p:cNvGrpSpPr/>
            <p:nvPr/>
          </p:nvGrpSpPr>
          <p:grpSpPr>
            <a:xfrm>
              <a:off x="5094513" y="0"/>
              <a:ext cx="2380343" cy="1342769"/>
              <a:chOff x="5021943" y="0"/>
              <a:chExt cx="3309258" cy="1000757"/>
            </a:xfrm>
          </p:grpSpPr>
          <p:sp>
            <p:nvSpPr>
              <p:cNvPr id="17" name="流程图: 离页连接符 16"/>
              <p:cNvSpPr/>
              <p:nvPr/>
            </p:nvSpPr>
            <p:spPr>
              <a:xfrm>
                <a:off x="5021943" y="0"/>
                <a:ext cx="3309258" cy="1000757"/>
              </a:xfrm>
              <a:prstGeom prst="flowChartOffpageConnector">
                <a:avLst/>
              </a:prstGeom>
              <a:solidFill>
                <a:srgbClr val="9966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流程图: 离页连接符 17"/>
              <p:cNvSpPr/>
              <p:nvPr/>
            </p:nvSpPr>
            <p:spPr>
              <a:xfrm>
                <a:off x="5148942" y="0"/>
                <a:ext cx="3055257" cy="923945"/>
              </a:xfrm>
              <a:prstGeom prst="flowChartOffpageConnector">
                <a:avLst/>
              </a:prstGeom>
              <a:no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5094513" y="285790"/>
              <a:ext cx="2341019" cy="74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CHO GẤU ĂN</a:t>
              </a:r>
              <a:endParaRPr lang="zh-CN" altLang="en-US" sz="4800" b="1" dirty="0">
                <a:solidFill>
                  <a:schemeClr val="bg1"/>
                </a:solidFill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5CC3C28B-23CD-4088-BC63-814B2B3F58BF}"/>
              </a:ext>
            </a:extLst>
          </p:cNvPr>
          <p:cNvGrpSpPr/>
          <p:nvPr/>
        </p:nvGrpSpPr>
        <p:grpSpPr>
          <a:xfrm>
            <a:off x="2173497" y="2340429"/>
            <a:ext cx="3481830" cy="3641288"/>
            <a:chOff x="-641028" y="1490966"/>
            <a:chExt cx="3106102" cy="338137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72354CD5-4165-45A1-84C5-4A81EE613A66}"/>
                </a:ext>
              </a:extLst>
            </p:cNvPr>
            <p:cNvSpPr/>
            <p:nvPr/>
          </p:nvSpPr>
          <p:spPr>
            <a:xfrm>
              <a:off x="-641028" y="1490966"/>
              <a:ext cx="3106102" cy="3381374"/>
            </a:xfrm>
            <a:custGeom>
              <a:avLst/>
              <a:gdLst>
                <a:gd name="connsiteX0" fmla="*/ 2040255 w 3106102"/>
                <a:gd name="connsiteY0" fmla="*/ 953 h 3381374"/>
                <a:gd name="connsiteX1" fmla="*/ 2163128 w 3106102"/>
                <a:gd name="connsiteY1" fmla="*/ 126683 h 3381374"/>
                <a:gd name="connsiteX2" fmla="*/ 2095500 w 3106102"/>
                <a:gd name="connsiteY2" fmla="*/ 309563 h 3381374"/>
                <a:gd name="connsiteX3" fmla="*/ 2379345 w 3106102"/>
                <a:gd name="connsiteY3" fmla="*/ 837248 h 3381374"/>
                <a:gd name="connsiteX4" fmla="*/ 2415540 w 3106102"/>
                <a:gd name="connsiteY4" fmla="*/ 993458 h 3381374"/>
                <a:gd name="connsiteX5" fmla="*/ 2465070 w 3106102"/>
                <a:gd name="connsiteY5" fmla="*/ 1058228 h 3381374"/>
                <a:gd name="connsiteX6" fmla="*/ 2614613 w 3106102"/>
                <a:gd name="connsiteY6" fmla="*/ 1157288 h 3381374"/>
                <a:gd name="connsiteX7" fmla="*/ 2699385 w 3106102"/>
                <a:gd name="connsiteY7" fmla="*/ 1140143 h 3381374"/>
                <a:gd name="connsiteX8" fmla="*/ 2861310 w 3106102"/>
                <a:gd name="connsiteY8" fmla="*/ 994410 h 3381374"/>
                <a:gd name="connsiteX9" fmla="*/ 2854643 w 3106102"/>
                <a:gd name="connsiteY9" fmla="*/ 885825 h 3381374"/>
                <a:gd name="connsiteX10" fmla="*/ 2788920 w 3106102"/>
                <a:gd name="connsiteY10" fmla="*/ 681038 h 3381374"/>
                <a:gd name="connsiteX11" fmla="*/ 2808923 w 3106102"/>
                <a:gd name="connsiteY11" fmla="*/ 654368 h 3381374"/>
                <a:gd name="connsiteX12" fmla="*/ 2930843 w 3106102"/>
                <a:gd name="connsiteY12" fmla="*/ 706755 h 3381374"/>
                <a:gd name="connsiteX13" fmla="*/ 2934653 w 3106102"/>
                <a:gd name="connsiteY13" fmla="*/ 868680 h 3381374"/>
                <a:gd name="connsiteX14" fmla="*/ 2991803 w 3106102"/>
                <a:gd name="connsiteY14" fmla="*/ 972503 h 3381374"/>
                <a:gd name="connsiteX15" fmla="*/ 3106103 w 3106102"/>
                <a:gd name="connsiteY15" fmla="*/ 1085850 h 3381374"/>
                <a:gd name="connsiteX16" fmla="*/ 3106103 w 3106102"/>
                <a:gd name="connsiteY16" fmla="*/ 1152525 h 3381374"/>
                <a:gd name="connsiteX17" fmla="*/ 2909888 w 3106102"/>
                <a:gd name="connsiteY17" fmla="*/ 1436370 h 3381374"/>
                <a:gd name="connsiteX18" fmla="*/ 2568893 w 3106102"/>
                <a:gd name="connsiteY18" fmla="*/ 1500188 h 3381374"/>
                <a:gd name="connsiteX19" fmla="*/ 2526983 w 3106102"/>
                <a:gd name="connsiteY19" fmla="*/ 1489710 h 3381374"/>
                <a:gd name="connsiteX20" fmla="*/ 2586990 w 3106102"/>
                <a:gd name="connsiteY20" fmla="*/ 1855470 h 3381374"/>
                <a:gd name="connsiteX21" fmla="*/ 2558415 w 3106102"/>
                <a:gd name="connsiteY21" fmla="*/ 2504123 h 3381374"/>
                <a:gd name="connsiteX22" fmla="*/ 2446020 w 3106102"/>
                <a:gd name="connsiteY22" fmla="*/ 2706053 h 3381374"/>
                <a:gd name="connsiteX23" fmla="*/ 2418398 w 3106102"/>
                <a:gd name="connsiteY23" fmla="*/ 2773680 h 3381374"/>
                <a:gd name="connsiteX24" fmla="*/ 2364105 w 3106102"/>
                <a:gd name="connsiteY24" fmla="*/ 3134678 h 3381374"/>
                <a:gd name="connsiteX25" fmla="*/ 2134553 w 3106102"/>
                <a:gd name="connsiteY25" fmla="*/ 3381375 h 3381374"/>
                <a:gd name="connsiteX26" fmla="*/ 2067878 w 3106102"/>
                <a:gd name="connsiteY26" fmla="*/ 3381375 h 3381374"/>
                <a:gd name="connsiteX27" fmla="*/ 1953578 w 3106102"/>
                <a:gd name="connsiteY27" fmla="*/ 3188970 h 3381374"/>
                <a:gd name="connsiteX28" fmla="*/ 1937385 w 3106102"/>
                <a:gd name="connsiteY28" fmla="*/ 3008948 h 3381374"/>
                <a:gd name="connsiteX29" fmla="*/ 1903095 w 3106102"/>
                <a:gd name="connsiteY29" fmla="*/ 2986088 h 3381374"/>
                <a:gd name="connsiteX30" fmla="*/ 1176338 w 3106102"/>
                <a:gd name="connsiteY30" fmla="*/ 2983230 h 3381374"/>
                <a:gd name="connsiteX31" fmla="*/ 1147763 w 3106102"/>
                <a:gd name="connsiteY31" fmla="*/ 3009900 h 3381374"/>
                <a:gd name="connsiteX32" fmla="*/ 1135380 w 3106102"/>
                <a:gd name="connsiteY32" fmla="*/ 3231833 h 3381374"/>
                <a:gd name="connsiteX33" fmla="*/ 1018223 w 3106102"/>
                <a:gd name="connsiteY33" fmla="*/ 3360420 h 3381374"/>
                <a:gd name="connsiteX34" fmla="*/ 830580 w 3106102"/>
                <a:gd name="connsiteY34" fmla="*/ 3295650 h 3381374"/>
                <a:gd name="connsiteX35" fmla="*/ 724853 w 3106102"/>
                <a:gd name="connsiteY35" fmla="*/ 3034665 h 3381374"/>
                <a:gd name="connsiteX36" fmla="*/ 655320 w 3106102"/>
                <a:gd name="connsiteY36" fmla="*/ 2735580 h 3381374"/>
                <a:gd name="connsiteX37" fmla="*/ 632460 w 3106102"/>
                <a:gd name="connsiteY37" fmla="*/ 2685098 h 3381374"/>
                <a:gd name="connsiteX38" fmla="*/ 434340 w 3106102"/>
                <a:gd name="connsiteY38" fmla="*/ 2058353 h 3381374"/>
                <a:gd name="connsiteX39" fmla="*/ 532448 w 3106102"/>
                <a:gd name="connsiteY39" fmla="*/ 1485900 h 3381374"/>
                <a:gd name="connsiteX40" fmla="*/ 362903 w 3106102"/>
                <a:gd name="connsiteY40" fmla="*/ 1508760 h 3381374"/>
                <a:gd name="connsiteX41" fmla="*/ 199073 w 3106102"/>
                <a:gd name="connsiteY41" fmla="*/ 1443990 h 3381374"/>
                <a:gd name="connsiteX42" fmla="*/ 0 w 3106102"/>
                <a:gd name="connsiteY42" fmla="*/ 1172528 h 3381374"/>
                <a:gd name="connsiteX43" fmla="*/ 0 w 3106102"/>
                <a:gd name="connsiteY43" fmla="*/ 1096328 h 3381374"/>
                <a:gd name="connsiteX44" fmla="*/ 200025 w 3106102"/>
                <a:gd name="connsiteY44" fmla="*/ 972503 h 3381374"/>
                <a:gd name="connsiteX45" fmla="*/ 315278 w 3106102"/>
                <a:gd name="connsiteY45" fmla="*/ 705803 h 3381374"/>
                <a:gd name="connsiteX46" fmla="*/ 328613 w 3106102"/>
                <a:gd name="connsiteY46" fmla="*/ 717233 h 3381374"/>
                <a:gd name="connsiteX47" fmla="*/ 266700 w 3106102"/>
                <a:gd name="connsiteY47" fmla="*/ 843915 h 3381374"/>
                <a:gd name="connsiteX48" fmla="*/ 243840 w 3106102"/>
                <a:gd name="connsiteY48" fmla="*/ 1028700 h 3381374"/>
                <a:gd name="connsiteX49" fmla="*/ 259080 w 3106102"/>
                <a:gd name="connsiteY49" fmla="*/ 1007745 h 3381374"/>
                <a:gd name="connsiteX50" fmla="*/ 356235 w 3106102"/>
                <a:gd name="connsiteY50" fmla="*/ 716280 h 3381374"/>
                <a:gd name="connsiteX51" fmla="*/ 357188 w 3106102"/>
                <a:gd name="connsiteY51" fmla="*/ 684848 h 3381374"/>
                <a:gd name="connsiteX52" fmla="*/ 352425 w 3106102"/>
                <a:gd name="connsiteY52" fmla="*/ 668655 h 3381374"/>
                <a:gd name="connsiteX53" fmla="*/ 394335 w 3106102"/>
                <a:gd name="connsiteY53" fmla="*/ 662940 h 3381374"/>
                <a:gd name="connsiteX54" fmla="*/ 391478 w 3106102"/>
                <a:gd name="connsiteY54" fmla="*/ 697230 h 3381374"/>
                <a:gd name="connsiteX55" fmla="*/ 294323 w 3106102"/>
                <a:gd name="connsiteY55" fmla="*/ 987743 h 3381374"/>
                <a:gd name="connsiteX56" fmla="*/ 301943 w 3106102"/>
                <a:gd name="connsiteY56" fmla="*/ 1032510 h 3381374"/>
                <a:gd name="connsiteX57" fmla="*/ 416243 w 3106102"/>
                <a:gd name="connsiteY57" fmla="*/ 1146810 h 3381374"/>
                <a:gd name="connsiteX58" fmla="*/ 496253 w 3106102"/>
                <a:gd name="connsiteY58" fmla="*/ 1160145 h 3381374"/>
                <a:gd name="connsiteX59" fmla="*/ 590550 w 3106102"/>
                <a:gd name="connsiteY59" fmla="*/ 1099185 h 3381374"/>
                <a:gd name="connsiteX60" fmla="*/ 588645 w 3106102"/>
                <a:gd name="connsiteY60" fmla="*/ 1089660 h 3381374"/>
                <a:gd name="connsiteX61" fmla="*/ 525780 w 3106102"/>
                <a:gd name="connsiteY61" fmla="*/ 1092518 h 3381374"/>
                <a:gd name="connsiteX62" fmla="*/ 550545 w 3106102"/>
                <a:gd name="connsiteY62" fmla="*/ 1038225 h 3381374"/>
                <a:gd name="connsiteX63" fmla="*/ 597218 w 3106102"/>
                <a:gd name="connsiteY63" fmla="*/ 824865 h 3381374"/>
                <a:gd name="connsiteX64" fmla="*/ 597218 w 3106102"/>
                <a:gd name="connsiteY64" fmla="*/ 746760 h 3381374"/>
                <a:gd name="connsiteX65" fmla="*/ 658178 w 3106102"/>
                <a:gd name="connsiteY65" fmla="*/ 789623 h 3381374"/>
                <a:gd name="connsiteX66" fmla="*/ 741045 w 3106102"/>
                <a:gd name="connsiteY66" fmla="*/ 902970 h 3381374"/>
                <a:gd name="connsiteX67" fmla="*/ 1040130 w 3106102"/>
                <a:gd name="connsiteY67" fmla="*/ 323850 h 3381374"/>
                <a:gd name="connsiteX68" fmla="*/ 978218 w 3106102"/>
                <a:gd name="connsiteY68" fmla="*/ 164783 h 3381374"/>
                <a:gd name="connsiteX69" fmla="*/ 1131570 w 3106102"/>
                <a:gd name="connsiteY69" fmla="*/ 8573 h 3381374"/>
                <a:gd name="connsiteX70" fmla="*/ 1186815 w 3106102"/>
                <a:gd name="connsiteY70" fmla="*/ 5715 h 3381374"/>
                <a:gd name="connsiteX71" fmla="*/ 1271588 w 3106102"/>
                <a:gd name="connsiteY71" fmla="*/ 88583 h 3381374"/>
                <a:gd name="connsiteX72" fmla="*/ 1349693 w 3106102"/>
                <a:gd name="connsiteY72" fmla="*/ 129540 h 3381374"/>
                <a:gd name="connsiteX73" fmla="*/ 1819275 w 3106102"/>
                <a:gd name="connsiteY73" fmla="*/ 132398 h 3381374"/>
                <a:gd name="connsiteX74" fmla="*/ 1876425 w 3106102"/>
                <a:gd name="connsiteY74" fmla="*/ 99060 h 3381374"/>
                <a:gd name="connsiteX75" fmla="*/ 1960245 w 3106102"/>
                <a:gd name="connsiteY75" fmla="*/ 0 h 3381374"/>
                <a:gd name="connsiteX76" fmla="*/ 2040255 w 3106102"/>
                <a:gd name="connsiteY76" fmla="*/ 953 h 33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106102" h="3381374">
                  <a:moveTo>
                    <a:pt x="2040255" y="953"/>
                  </a:moveTo>
                  <a:cubicBezTo>
                    <a:pt x="2094548" y="29528"/>
                    <a:pt x="2135505" y="71438"/>
                    <a:pt x="2163128" y="126683"/>
                  </a:cubicBezTo>
                  <a:cubicBezTo>
                    <a:pt x="2203133" y="207645"/>
                    <a:pt x="2185035" y="257175"/>
                    <a:pt x="2095500" y="309563"/>
                  </a:cubicBezTo>
                  <a:cubicBezTo>
                    <a:pt x="2235518" y="461010"/>
                    <a:pt x="2322195" y="641033"/>
                    <a:pt x="2379345" y="837248"/>
                  </a:cubicBezTo>
                  <a:cubicBezTo>
                    <a:pt x="2394585" y="888683"/>
                    <a:pt x="2397443" y="942023"/>
                    <a:pt x="2415540" y="993458"/>
                  </a:cubicBezTo>
                  <a:cubicBezTo>
                    <a:pt x="2426018" y="1022985"/>
                    <a:pt x="2442210" y="1041083"/>
                    <a:pt x="2465070" y="1058228"/>
                  </a:cubicBezTo>
                  <a:cubicBezTo>
                    <a:pt x="2512695" y="1094423"/>
                    <a:pt x="2558415" y="1134428"/>
                    <a:pt x="2614613" y="1157288"/>
                  </a:cubicBezTo>
                  <a:cubicBezTo>
                    <a:pt x="2647950" y="1170623"/>
                    <a:pt x="2673668" y="1169670"/>
                    <a:pt x="2699385" y="1140143"/>
                  </a:cubicBezTo>
                  <a:cubicBezTo>
                    <a:pt x="2747010" y="1084898"/>
                    <a:pt x="2797493" y="1032510"/>
                    <a:pt x="2861310" y="994410"/>
                  </a:cubicBezTo>
                  <a:cubicBezTo>
                    <a:pt x="2887028" y="979170"/>
                    <a:pt x="2887028" y="907733"/>
                    <a:pt x="2854643" y="885825"/>
                  </a:cubicBezTo>
                  <a:cubicBezTo>
                    <a:pt x="2774633" y="833438"/>
                    <a:pt x="2797493" y="753428"/>
                    <a:pt x="2788920" y="681038"/>
                  </a:cubicBezTo>
                  <a:cubicBezTo>
                    <a:pt x="2787015" y="666750"/>
                    <a:pt x="2794635" y="660083"/>
                    <a:pt x="2808923" y="654368"/>
                  </a:cubicBezTo>
                  <a:cubicBezTo>
                    <a:pt x="2887028" y="622935"/>
                    <a:pt x="2902268" y="630555"/>
                    <a:pt x="2930843" y="706755"/>
                  </a:cubicBezTo>
                  <a:cubicBezTo>
                    <a:pt x="2950845" y="761048"/>
                    <a:pt x="2966085" y="810578"/>
                    <a:pt x="2934653" y="868680"/>
                  </a:cubicBezTo>
                  <a:cubicBezTo>
                    <a:pt x="2911793" y="909638"/>
                    <a:pt x="2947035" y="962978"/>
                    <a:pt x="2991803" y="972503"/>
                  </a:cubicBezTo>
                  <a:cubicBezTo>
                    <a:pt x="3053715" y="985838"/>
                    <a:pt x="3085148" y="1030605"/>
                    <a:pt x="3106103" y="1085850"/>
                  </a:cubicBezTo>
                  <a:cubicBezTo>
                    <a:pt x="3106103" y="1107758"/>
                    <a:pt x="3106103" y="1130618"/>
                    <a:pt x="3106103" y="1152525"/>
                  </a:cubicBezTo>
                  <a:cubicBezTo>
                    <a:pt x="3075623" y="1270635"/>
                    <a:pt x="3000375" y="1358265"/>
                    <a:pt x="2909888" y="1436370"/>
                  </a:cubicBezTo>
                  <a:cubicBezTo>
                    <a:pt x="2807970" y="1524000"/>
                    <a:pt x="2691765" y="1525905"/>
                    <a:pt x="2568893" y="1500188"/>
                  </a:cubicBezTo>
                  <a:cubicBezTo>
                    <a:pt x="2555558" y="1497330"/>
                    <a:pt x="2542223" y="1493520"/>
                    <a:pt x="2526983" y="1489710"/>
                  </a:cubicBezTo>
                  <a:cubicBezTo>
                    <a:pt x="2546985" y="1612583"/>
                    <a:pt x="2569845" y="1733550"/>
                    <a:pt x="2586990" y="1855470"/>
                  </a:cubicBezTo>
                  <a:cubicBezTo>
                    <a:pt x="2616518" y="2073593"/>
                    <a:pt x="2631758" y="2290763"/>
                    <a:pt x="2558415" y="2504123"/>
                  </a:cubicBezTo>
                  <a:cubicBezTo>
                    <a:pt x="2532698" y="2578418"/>
                    <a:pt x="2497455" y="2646998"/>
                    <a:pt x="2446020" y="2706053"/>
                  </a:cubicBezTo>
                  <a:cubicBezTo>
                    <a:pt x="2427923" y="2727008"/>
                    <a:pt x="2420303" y="2747963"/>
                    <a:pt x="2418398" y="2773680"/>
                  </a:cubicBezTo>
                  <a:cubicBezTo>
                    <a:pt x="2405063" y="2894648"/>
                    <a:pt x="2398395" y="3016568"/>
                    <a:pt x="2364105" y="3134678"/>
                  </a:cubicBezTo>
                  <a:cubicBezTo>
                    <a:pt x="2328863" y="3255645"/>
                    <a:pt x="2264093" y="3348038"/>
                    <a:pt x="2134553" y="3381375"/>
                  </a:cubicBezTo>
                  <a:cubicBezTo>
                    <a:pt x="2112645" y="3381375"/>
                    <a:pt x="2089785" y="3381375"/>
                    <a:pt x="2067878" y="3381375"/>
                  </a:cubicBezTo>
                  <a:cubicBezTo>
                    <a:pt x="1983105" y="3345180"/>
                    <a:pt x="1965008" y="3268028"/>
                    <a:pt x="1953578" y="3188970"/>
                  </a:cubicBezTo>
                  <a:cubicBezTo>
                    <a:pt x="1945005" y="3129915"/>
                    <a:pt x="1941195" y="3068955"/>
                    <a:pt x="1937385" y="3008948"/>
                  </a:cubicBezTo>
                  <a:cubicBezTo>
                    <a:pt x="1935480" y="2981325"/>
                    <a:pt x="1928813" y="2982278"/>
                    <a:pt x="1903095" y="2986088"/>
                  </a:cubicBezTo>
                  <a:cubicBezTo>
                    <a:pt x="1661160" y="3022283"/>
                    <a:pt x="1418273" y="3036570"/>
                    <a:pt x="1176338" y="2983230"/>
                  </a:cubicBezTo>
                  <a:cubicBezTo>
                    <a:pt x="1149668" y="2977515"/>
                    <a:pt x="1146810" y="2982278"/>
                    <a:pt x="1147763" y="3009900"/>
                  </a:cubicBezTo>
                  <a:cubicBezTo>
                    <a:pt x="1151573" y="3084195"/>
                    <a:pt x="1153478" y="3158490"/>
                    <a:pt x="1135380" y="3231833"/>
                  </a:cubicBezTo>
                  <a:cubicBezTo>
                    <a:pt x="1120140" y="3297555"/>
                    <a:pt x="1086803" y="3347085"/>
                    <a:pt x="1018223" y="3360420"/>
                  </a:cubicBezTo>
                  <a:cubicBezTo>
                    <a:pt x="945833" y="3373755"/>
                    <a:pt x="879158" y="3356610"/>
                    <a:pt x="830580" y="3295650"/>
                  </a:cubicBezTo>
                  <a:cubicBezTo>
                    <a:pt x="769620" y="3218498"/>
                    <a:pt x="748665" y="3125153"/>
                    <a:pt x="724853" y="3034665"/>
                  </a:cubicBezTo>
                  <a:cubicBezTo>
                    <a:pt x="699135" y="2935605"/>
                    <a:pt x="679133" y="2834640"/>
                    <a:pt x="655320" y="2735580"/>
                  </a:cubicBezTo>
                  <a:cubicBezTo>
                    <a:pt x="651510" y="2717483"/>
                    <a:pt x="645795" y="2700338"/>
                    <a:pt x="632460" y="2685098"/>
                  </a:cubicBezTo>
                  <a:cubicBezTo>
                    <a:pt x="479108" y="2504123"/>
                    <a:pt x="427673" y="2289810"/>
                    <a:pt x="434340" y="2058353"/>
                  </a:cubicBezTo>
                  <a:cubicBezTo>
                    <a:pt x="440055" y="1864995"/>
                    <a:pt x="475298" y="1676400"/>
                    <a:pt x="532448" y="1485900"/>
                  </a:cubicBezTo>
                  <a:cubicBezTo>
                    <a:pt x="475298" y="1502093"/>
                    <a:pt x="420053" y="1511618"/>
                    <a:pt x="362903" y="1508760"/>
                  </a:cubicBezTo>
                  <a:cubicBezTo>
                    <a:pt x="300038" y="1506855"/>
                    <a:pt x="244793" y="1483043"/>
                    <a:pt x="199073" y="1443990"/>
                  </a:cubicBezTo>
                  <a:cubicBezTo>
                    <a:pt x="112395" y="1368743"/>
                    <a:pt x="37148" y="1284923"/>
                    <a:pt x="0" y="1172528"/>
                  </a:cubicBezTo>
                  <a:cubicBezTo>
                    <a:pt x="0" y="1146810"/>
                    <a:pt x="0" y="1122045"/>
                    <a:pt x="0" y="1096328"/>
                  </a:cubicBezTo>
                  <a:cubicBezTo>
                    <a:pt x="45720" y="990600"/>
                    <a:pt x="95250" y="961073"/>
                    <a:pt x="200025" y="972503"/>
                  </a:cubicBezTo>
                  <a:cubicBezTo>
                    <a:pt x="212408" y="872490"/>
                    <a:pt x="259080" y="786765"/>
                    <a:pt x="315278" y="705803"/>
                  </a:cubicBezTo>
                  <a:cubicBezTo>
                    <a:pt x="323850" y="703898"/>
                    <a:pt x="327660" y="709613"/>
                    <a:pt x="328613" y="717233"/>
                  </a:cubicBezTo>
                  <a:cubicBezTo>
                    <a:pt x="317183" y="763905"/>
                    <a:pt x="284798" y="800100"/>
                    <a:pt x="266700" y="843915"/>
                  </a:cubicBezTo>
                  <a:cubicBezTo>
                    <a:pt x="239078" y="910590"/>
                    <a:pt x="238125" y="910590"/>
                    <a:pt x="243840" y="1028700"/>
                  </a:cubicBezTo>
                  <a:cubicBezTo>
                    <a:pt x="256223" y="1026795"/>
                    <a:pt x="256223" y="1015365"/>
                    <a:pt x="259080" y="1007745"/>
                  </a:cubicBezTo>
                  <a:cubicBezTo>
                    <a:pt x="291465" y="910590"/>
                    <a:pt x="323850" y="813435"/>
                    <a:pt x="356235" y="716280"/>
                  </a:cubicBezTo>
                  <a:cubicBezTo>
                    <a:pt x="360045" y="705803"/>
                    <a:pt x="364808" y="695325"/>
                    <a:pt x="357188" y="684848"/>
                  </a:cubicBezTo>
                  <a:cubicBezTo>
                    <a:pt x="353378" y="680085"/>
                    <a:pt x="348615" y="676275"/>
                    <a:pt x="352425" y="668655"/>
                  </a:cubicBezTo>
                  <a:cubicBezTo>
                    <a:pt x="364808" y="656273"/>
                    <a:pt x="380048" y="650558"/>
                    <a:pt x="394335" y="662940"/>
                  </a:cubicBezTo>
                  <a:cubicBezTo>
                    <a:pt x="406718" y="673418"/>
                    <a:pt x="395288" y="685800"/>
                    <a:pt x="391478" y="697230"/>
                  </a:cubicBezTo>
                  <a:cubicBezTo>
                    <a:pt x="359093" y="794385"/>
                    <a:pt x="326708" y="891540"/>
                    <a:pt x="294323" y="987743"/>
                  </a:cubicBezTo>
                  <a:cubicBezTo>
                    <a:pt x="288608" y="1005840"/>
                    <a:pt x="285750" y="1017270"/>
                    <a:pt x="301943" y="1032510"/>
                  </a:cubicBezTo>
                  <a:cubicBezTo>
                    <a:pt x="341948" y="1068705"/>
                    <a:pt x="379095" y="1107758"/>
                    <a:pt x="416243" y="1146810"/>
                  </a:cubicBezTo>
                  <a:cubicBezTo>
                    <a:pt x="440055" y="1172528"/>
                    <a:pt x="464820" y="1178243"/>
                    <a:pt x="496253" y="1160145"/>
                  </a:cubicBezTo>
                  <a:cubicBezTo>
                    <a:pt x="530543" y="1140143"/>
                    <a:pt x="565785" y="1122998"/>
                    <a:pt x="590550" y="1099185"/>
                  </a:cubicBezTo>
                  <a:cubicBezTo>
                    <a:pt x="594360" y="1090613"/>
                    <a:pt x="593408" y="1087755"/>
                    <a:pt x="588645" y="1089660"/>
                  </a:cubicBezTo>
                  <a:cubicBezTo>
                    <a:pt x="567690" y="1096328"/>
                    <a:pt x="537210" y="1106805"/>
                    <a:pt x="525780" y="1092518"/>
                  </a:cubicBezTo>
                  <a:cubicBezTo>
                    <a:pt x="510540" y="1072515"/>
                    <a:pt x="538163" y="1053465"/>
                    <a:pt x="550545" y="1038225"/>
                  </a:cubicBezTo>
                  <a:cubicBezTo>
                    <a:pt x="603885" y="974408"/>
                    <a:pt x="629603" y="907733"/>
                    <a:pt x="597218" y="824865"/>
                  </a:cubicBezTo>
                  <a:cubicBezTo>
                    <a:pt x="587693" y="800100"/>
                    <a:pt x="575310" y="760095"/>
                    <a:pt x="597218" y="746760"/>
                  </a:cubicBezTo>
                  <a:cubicBezTo>
                    <a:pt x="614363" y="736283"/>
                    <a:pt x="638175" y="773430"/>
                    <a:pt x="658178" y="789623"/>
                  </a:cubicBezTo>
                  <a:cubicBezTo>
                    <a:pt x="690563" y="817245"/>
                    <a:pt x="721043" y="847725"/>
                    <a:pt x="741045" y="902970"/>
                  </a:cubicBezTo>
                  <a:cubicBezTo>
                    <a:pt x="790575" y="675323"/>
                    <a:pt x="881063" y="481965"/>
                    <a:pt x="1040130" y="323850"/>
                  </a:cubicBezTo>
                  <a:cubicBezTo>
                    <a:pt x="962978" y="282893"/>
                    <a:pt x="948690" y="245745"/>
                    <a:pt x="978218" y="164783"/>
                  </a:cubicBezTo>
                  <a:cubicBezTo>
                    <a:pt x="1005840" y="89535"/>
                    <a:pt x="1053465" y="34290"/>
                    <a:pt x="1131570" y="8573"/>
                  </a:cubicBezTo>
                  <a:cubicBezTo>
                    <a:pt x="1149668" y="2858"/>
                    <a:pt x="1168718" y="6668"/>
                    <a:pt x="1186815" y="5715"/>
                  </a:cubicBezTo>
                  <a:cubicBezTo>
                    <a:pt x="1240155" y="7620"/>
                    <a:pt x="1257300" y="47625"/>
                    <a:pt x="1271588" y="88583"/>
                  </a:cubicBezTo>
                  <a:cubicBezTo>
                    <a:pt x="1291590" y="145733"/>
                    <a:pt x="1290638" y="143828"/>
                    <a:pt x="1349693" y="129540"/>
                  </a:cubicBezTo>
                  <a:cubicBezTo>
                    <a:pt x="1505903" y="91440"/>
                    <a:pt x="1663065" y="86678"/>
                    <a:pt x="1819275" y="132398"/>
                  </a:cubicBezTo>
                  <a:cubicBezTo>
                    <a:pt x="1855470" y="142875"/>
                    <a:pt x="1870710" y="139065"/>
                    <a:pt x="1876425" y="99060"/>
                  </a:cubicBezTo>
                  <a:cubicBezTo>
                    <a:pt x="1884045" y="51435"/>
                    <a:pt x="1909763" y="14288"/>
                    <a:pt x="1960245" y="0"/>
                  </a:cubicBezTo>
                  <a:cubicBezTo>
                    <a:pt x="1989773" y="953"/>
                    <a:pt x="2014538" y="953"/>
                    <a:pt x="2040255" y="953"/>
                  </a:cubicBezTo>
                  <a:close/>
                </a:path>
              </a:pathLst>
            </a:custGeom>
            <a:solidFill>
              <a:srgbClr val="06050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4FD9D0CD-CFA8-408C-BCC8-CF20F3FC720D}"/>
                </a:ext>
              </a:extLst>
            </p:cNvPr>
            <p:cNvSpPr/>
            <p:nvPr/>
          </p:nvSpPr>
          <p:spPr>
            <a:xfrm>
              <a:off x="493399" y="1491919"/>
              <a:ext cx="59054" cy="8572"/>
            </a:xfrm>
            <a:custGeom>
              <a:avLst/>
              <a:gdLst>
                <a:gd name="connsiteX0" fmla="*/ 58102 w 59054"/>
                <a:gd name="connsiteY0" fmla="*/ 0 h 8572"/>
                <a:gd name="connsiteX1" fmla="*/ 59055 w 59054"/>
                <a:gd name="connsiteY1" fmla="*/ 8573 h 8572"/>
                <a:gd name="connsiteX2" fmla="*/ 0 w 59054"/>
                <a:gd name="connsiteY2" fmla="*/ 7620 h 8572"/>
                <a:gd name="connsiteX3" fmla="*/ 952 w 59054"/>
                <a:gd name="connsiteY3" fmla="*/ 0 h 8572"/>
                <a:gd name="connsiteX4" fmla="*/ 58102 w 59054"/>
                <a:gd name="connsiteY4" fmla="*/ 0 h 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4" h="8572">
                  <a:moveTo>
                    <a:pt x="58102" y="0"/>
                  </a:moveTo>
                  <a:cubicBezTo>
                    <a:pt x="58102" y="2858"/>
                    <a:pt x="58102" y="5715"/>
                    <a:pt x="59055" y="8573"/>
                  </a:cubicBezTo>
                  <a:cubicBezTo>
                    <a:pt x="39052" y="8573"/>
                    <a:pt x="20002" y="8573"/>
                    <a:pt x="0" y="7620"/>
                  </a:cubicBezTo>
                  <a:cubicBezTo>
                    <a:pt x="0" y="4763"/>
                    <a:pt x="0" y="2858"/>
                    <a:pt x="952" y="0"/>
                  </a:cubicBezTo>
                  <a:cubicBezTo>
                    <a:pt x="20002" y="0"/>
                    <a:pt x="39052" y="0"/>
                    <a:pt x="58102" y="0"/>
                  </a:cubicBezTo>
                  <a:close/>
                </a:path>
              </a:pathLst>
            </a:custGeom>
            <a:solidFill>
              <a:srgbClr val="9C9C9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980851C-D42B-4156-B96D-0AC68D97D66B}"/>
                </a:ext>
              </a:extLst>
            </p:cNvPr>
            <p:cNvSpPr/>
            <p:nvPr/>
          </p:nvSpPr>
          <p:spPr>
            <a:xfrm>
              <a:off x="-323845" y="2160573"/>
              <a:ext cx="47667" cy="47625"/>
            </a:xfrm>
            <a:custGeom>
              <a:avLst/>
              <a:gdLst>
                <a:gd name="connsiteX0" fmla="*/ 9525 w 47667"/>
                <a:gd name="connsiteY0" fmla="*/ 47625 h 47625"/>
                <a:gd name="connsiteX1" fmla="*/ 0 w 47667"/>
                <a:gd name="connsiteY1" fmla="*/ 37148 h 47625"/>
                <a:gd name="connsiteX2" fmla="*/ 38100 w 47667"/>
                <a:gd name="connsiteY2" fmla="*/ 0 h 47625"/>
                <a:gd name="connsiteX3" fmla="*/ 47625 w 47667"/>
                <a:gd name="connsiteY3" fmla="*/ 8573 h 47625"/>
                <a:gd name="connsiteX4" fmla="*/ 9525 w 47667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67" h="47625">
                  <a:moveTo>
                    <a:pt x="9525" y="47625"/>
                  </a:moveTo>
                  <a:cubicBezTo>
                    <a:pt x="6668" y="43815"/>
                    <a:pt x="2858" y="40005"/>
                    <a:pt x="0" y="37148"/>
                  </a:cubicBezTo>
                  <a:cubicBezTo>
                    <a:pt x="8573" y="20003"/>
                    <a:pt x="20003" y="6668"/>
                    <a:pt x="38100" y="0"/>
                  </a:cubicBezTo>
                  <a:cubicBezTo>
                    <a:pt x="40958" y="2858"/>
                    <a:pt x="44768" y="5715"/>
                    <a:pt x="47625" y="8573"/>
                  </a:cubicBezTo>
                  <a:cubicBezTo>
                    <a:pt x="48578" y="34290"/>
                    <a:pt x="33338" y="45720"/>
                    <a:pt x="9525" y="47625"/>
                  </a:cubicBezTo>
                  <a:close/>
                </a:path>
              </a:pathLst>
            </a:custGeom>
            <a:solidFill>
              <a:srgbClr val="3B3B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620DF3E-7897-4675-8954-426ADE5EB897}"/>
                </a:ext>
              </a:extLst>
            </p:cNvPr>
            <p:cNvSpPr/>
            <p:nvPr/>
          </p:nvSpPr>
          <p:spPr>
            <a:xfrm>
              <a:off x="-162544" y="3004489"/>
              <a:ext cx="2094100" cy="1474738"/>
            </a:xfrm>
            <a:custGeom>
              <a:avLst/>
              <a:gdLst>
                <a:gd name="connsiteX0" fmla="*/ 752146 w 2094100"/>
                <a:gd name="connsiteY0" fmla="*/ 11430 h 1474738"/>
                <a:gd name="connsiteX1" fmla="*/ 875019 w 2094100"/>
                <a:gd name="connsiteY1" fmla="*/ 91440 h 1474738"/>
                <a:gd name="connsiteX2" fmla="*/ 1213156 w 2094100"/>
                <a:gd name="connsiteY2" fmla="*/ 94297 h 1474738"/>
                <a:gd name="connsiteX3" fmla="*/ 1361746 w 2094100"/>
                <a:gd name="connsiteY3" fmla="*/ 10477 h 1474738"/>
                <a:gd name="connsiteX4" fmla="*/ 1415086 w 2094100"/>
                <a:gd name="connsiteY4" fmla="*/ 0 h 1474738"/>
                <a:gd name="connsiteX5" fmla="*/ 1693216 w 2094100"/>
                <a:gd name="connsiteY5" fmla="*/ 57150 h 1474738"/>
                <a:gd name="connsiteX6" fmla="*/ 1996111 w 2094100"/>
                <a:gd name="connsiteY6" fmla="*/ 200025 h 1474738"/>
                <a:gd name="connsiteX7" fmla="*/ 2038021 w 2094100"/>
                <a:gd name="connsiteY7" fmla="*/ 249555 h 1474738"/>
                <a:gd name="connsiteX8" fmla="*/ 2070406 w 2094100"/>
                <a:gd name="connsiteY8" fmla="*/ 365760 h 1474738"/>
                <a:gd name="connsiteX9" fmla="*/ 2059929 w 2094100"/>
                <a:gd name="connsiteY9" fmla="*/ 924877 h 1474738"/>
                <a:gd name="connsiteX10" fmla="*/ 1885621 w 2094100"/>
                <a:gd name="connsiteY10" fmla="*/ 1228725 h 1474738"/>
                <a:gd name="connsiteX11" fmla="*/ 1834186 w 2094100"/>
                <a:gd name="connsiteY11" fmla="*/ 1281112 h 1474738"/>
                <a:gd name="connsiteX12" fmla="*/ 1599871 w 2094100"/>
                <a:gd name="connsiteY12" fmla="*/ 1406843 h 1474738"/>
                <a:gd name="connsiteX13" fmla="*/ 1540816 w 2094100"/>
                <a:gd name="connsiteY13" fmla="*/ 1418273 h 1474738"/>
                <a:gd name="connsiteX14" fmla="*/ 1087426 w 2094100"/>
                <a:gd name="connsiteY14" fmla="*/ 1474470 h 1474738"/>
                <a:gd name="connsiteX15" fmla="*/ 614986 w 2094100"/>
                <a:gd name="connsiteY15" fmla="*/ 1412558 h 1474738"/>
                <a:gd name="connsiteX16" fmla="*/ 582601 w 2094100"/>
                <a:gd name="connsiteY16" fmla="*/ 1409700 h 1474738"/>
                <a:gd name="connsiteX17" fmla="*/ 264466 w 2094100"/>
                <a:gd name="connsiteY17" fmla="*/ 1233487 h 1474738"/>
                <a:gd name="connsiteX18" fmla="*/ 240654 w 2094100"/>
                <a:gd name="connsiteY18" fmla="*/ 1199198 h 1474738"/>
                <a:gd name="connsiteX19" fmla="*/ 2529 w 2094100"/>
                <a:gd name="connsiteY19" fmla="*/ 469583 h 1474738"/>
                <a:gd name="connsiteX20" fmla="*/ 22531 w 2094100"/>
                <a:gd name="connsiteY20" fmla="*/ 285750 h 1474738"/>
                <a:gd name="connsiteX21" fmla="*/ 39676 w 2094100"/>
                <a:gd name="connsiteY21" fmla="*/ 238125 h 1474738"/>
                <a:gd name="connsiteX22" fmla="*/ 185409 w 2094100"/>
                <a:gd name="connsiteY22" fmla="*/ 144780 h 1474738"/>
                <a:gd name="connsiteX23" fmla="*/ 717856 w 2094100"/>
                <a:gd name="connsiteY23" fmla="*/ 1905 h 1474738"/>
                <a:gd name="connsiteX24" fmla="*/ 752146 w 2094100"/>
                <a:gd name="connsiteY24" fmla="*/ 11430 h 147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94100" h="1474738">
                  <a:moveTo>
                    <a:pt x="752146" y="11430"/>
                  </a:moveTo>
                  <a:cubicBezTo>
                    <a:pt x="790246" y="42863"/>
                    <a:pt x="834061" y="65722"/>
                    <a:pt x="875019" y="91440"/>
                  </a:cubicBezTo>
                  <a:cubicBezTo>
                    <a:pt x="987414" y="161925"/>
                    <a:pt x="1099809" y="163830"/>
                    <a:pt x="1213156" y="94297"/>
                  </a:cubicBezTo>
                  <a:cubicBezTo>
                    <a:pt x="1261734" y="64770"/>
                    <a:pt x="1312216" y="38100"/>
                    <a:pt x="1361746" y="10477"/>
                  </a:cubicBezTo>
                  <a:cubicBezTo>
                    <a:pt x="1379844" y="6667"/>
                    <a:pt x="1396989" y="2858"/>
                    <a:pt x="1415086" y="0"/>
                  </a:cubicBezTo>
                  <a:cubicBezTo>
                    <a:pt x="1508431" y="13335"/>
                    <a:pt x="1601776" y="30480"/>
                    <a:pt x="1693216" y="57150"/>
                  </a:cubicBezTo>
                  <a:cubicBezTo>
                    <a:pt x="1801801" y="88583"/>
                    <a:pt x="1901814" y="138113"/>
                    <a:pt x="1996111" y="200025"/>
                  </a:cubicBezTo>
                  <a:cubicBezTo>
                    <a:pt x="2015161" y="212408"/>
                    <a:pt x="2029449" y="228600"/>
                    <a:pt x="2038021" y="249555"/>
                  </a:cubicBezTo>
                  <a:cubicBezTo>
                    <a:pt x="2069454" y="281940"/>
                    <a:pt x="2064691" y="325755"/>
                    <a:pt x="2070406" y="365760"/>
                  </a:cubicBezTo>
                  <a:cubicBezTo>
                    <a:pt x="2098029" y="552450"/>
                    <a:pt x="2109459" y="739140"/>
                    <a:pt x="2059929" y="924877"/>
                  </a:cubicBezTo>
                  <a:cubicBezTo>
                    <a:pt x="2028496" y="1042035"/>
                    <a:pt x="1969441" y="1142048"/>
                    <a:pt x="1885621" y="1228725"/>
                  </a:cubicBezTo>
                  <a:cubicBezTo>
                    <a:pt x="1878954" y="1256348"/>
                    <a:pt x="1855141" y="1268730"/>
                    <a:pt x="1834186" y="1281112"/>
                  </a:cubicBezTo>
                  <a:cubicBezTo>
                    <a:pt x="1757986" y="1325880"/>
                    <a:pt x="1677976" y="1364933"/>
                    <a:pt x="1599871" y="1406843"/>
                  </a:cubicBezTo>
                  <a:cubicBezTo>
                    <a:pt x="1580821" y="1417320"/>
                    <a:pt x="1560819" y="1418273"/>
                    <a:pt x="1540816" y="1418273"/>
                  </a:cubicBezTo>
                  <a:cubicBezTo>
                    <a:pt x="1392226" y="1457325"/>
                    <a:pt x="1240779" y="1477327"/>
                    <a:pt x="1087426" y="1474470"/>
                  </a:cubicBezTo>
                  <a:cubicBezTo>
                    <a:pt x="928359" y="1471612"/>
                    <a:pt x="768339" y="1464945"/>
                    <a:pt x="614986" y="1412558"/>
                  </a:cubicBezTo>
                  <a:cubicBezTo>
                    <a:pt x="604509" y="1408748"/>
                    <a:pt x="593079" y="1410652"/>
                    <a:pt x="582601" y="1409700"/>
                  </a:cubicBezTo>
                  <a:cubicBezTo>
                    <a:pt x="472111" y="1358265"/>
                    <a:pt x="367336" y="1298258"/>
                    <a:pt x="264466" y="1233487"/>
                  </a:cubicBezTo>
                  <a:cubicBezTo>
                    <a:pt x="252084" y="1225868"/>
                    <a:pt x="246369" y="1212533"/>
                    <a:pt x="240654" y="1199198"/>
                  </a:cubicBezTo>
                  <a:cubicBezTo>
                    <a:pt x="30151" y="999173"/>
                    <a:pt x="-11759" y="742950"/>
                    <a:pt x="2529" y="469583"/>
                  </a:cubicBezTo>
                  <a:cubicBezTo>
                    <a:pt x="5386" y="408622"/>
                    <a:pt x="14911" y="346710"/>
                    <a:pt x="22531" y="285750"/>
                  </a:cubicBezTo>
                  <a:cubicBezTo>
                    <a:pt x="24436" y="269558"/>
                    <a:pt x="25389" y="250508"/>
                    <a:pt x="39676" y="238125"/>
                  </a:cubicBezTo>
                  <a:cubicBezTo>
                    <a:pt x="77776" y="190500"/>
                    <a:pt x="133021" y="168592"/>
                    <a:pt x="185409" y="144780"/>
                  </a:cubicBezTo>
                  <a:cubicBezTo>
                    <a:pt x="354001" y="65722"/>
                    <a:pt x="532119" y="20955"/>
                    <a:pt x="717856" y="1905"/>
                  </a:cubicBezTo>
                  <a:cubicBezTo>
                    <a:pt x="726429" y="8572"/>
                    <a:pt x="740716" y="3810"/>
                    <a:pt x="752146" y="1143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795BDD2F-F3A6-4DC9-8098-B4DABC0EF853}"/>
                </a:ext>
              </a:extLst>
            </p:cNvPr>
            <p:cNvSpPr/>
            <p:nvPr/>
          </p:nvSpPr>
          <p:spPr>
            <a:xfrm>
              <a:off x="137486" y="1620635"/>
              <a:ext cx="1585356" cy="1039765"/>
            </a:xfrm>
            <a:custGeom>
              <a:avLst/>
              <a:gdLst>
                <a:gd name="connsiteX0" fmla="*/ 481643 w 1585356"/>
                <a:gd name="connsiteY0" fmla="*/ 62736 h 1039765"/>
                <a:gd name="connsiteX1" fmla="*/ 1029331 w 1585356"/>
                <a:gd name="connsiteY1" fmla="*/ 37971 h 1039765"/>
                <a:gd name="connsiteX2" fmla="*/ 1441763 w 1585356"/>
                <a:gd name="connsiteY2" fmla="*/ 423733 h 1039765"/>
                <a:gd name="connsiteX3" fmla="*/ 1583686 w 1585356"/>
                <a:gd name="connsiteY3" fmla="*/ 819021 h 1039765"/>
                <a:gd name="connsiteX4" fmla="*/ 1560826 w 1585356"/>
                <a:gd name="connsiteY4" fmla="*/ 860931 h 1039765"/>
                <a:gd name="connsiteX5" fmla="*/ 680716 w 1585356"/>
                <a:gd name="connsiteY5" fmla="*/ 1039048 h 1039765"/>
                <a:gd name="connsiteX6" fmla="*/ 33968 w 1585356"/>
                <a:gd name="connsiteY6" fmla="*/ 866646 h 1039765"/>
                <a:gd name="connsiteX7" fmla="*/ 1583 w 1585356"/>
                <a:gd name="connsiteY7" fmla="*/ 795208 h 1039765"/>
                <a:gd name="connsiteX8" fmla="*/ 385441 w 1585356"/>
                <a:gd name="connsiteY8" fmla="*/ 118933 h 1039765"/>
                <a:gd name="connsiteX9" fmla="*/ 481643 w 1585356"/>
                <a:gd name="connsiteY9" fmla="*/ 62736 h 1039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5356" h="1039765">
                  <a:moveTo>
                    <a:pt x="481643" y="62736"/>
                  </a:moveTo>
                  <a:cubicBezTo>
                    <a:pt x="661666" y="-4892"/>
                    <a:pt x="845498" y="-24894"/>
                    <a:pt x="1029331" y="37971"/>
                  </a:cubicBezTo>
                  <a:cubicBezTo>
                    <a:pt x="1223641" y="103693"/>
                    <a:pt x="1345561" y="251331"/>
                    <a:pt x="1441763" y="423733"/>
                  </a:cubicBezTo>
                  <a:cubicBezTo>
                    <a:pt x="1510343" y="547558"/>
                    <a:pt x="1553206" y="680908"/>
                    <a:pt x="1583686" y="819021"/>
                  </a:cubicBezTo>
                  <a:cubicBezTo>
                    <a:pt x="1588448" y="840928"/>
                    <a:pt x="1583686" y="853311"/>
                    <a:pt x="1560826" y="860931"/>
                  </a:cubicBezTo>
                  <a:cubicBezTo>
                    <a:pt x="1276028" y="961896"/>
                    <a:pt x="986468" y="1048573"/>
                    <a:pt x="680716" y="1039048"/>
                  </a:cubicBezTo>
                  <a:cubicBezTo>
                    <a:pt x="453068" y="1032381"/>
                    <a:pt x="232088" y="992376"/>
                    <a:pt x="33968" y="866646"/>
                  </a:cubicBezTo>
                  <a:cubicBezTo>
                    <a:pt x="5393" y="848548"/>
                    <a:pt x="-4132" y="832356"/>
                    <a:pt x="1583" y="795208"/>
                  </a:cubicBezTo>
                  <a:cubicBezTo>
                    <a:pt x="44446" y="520888"/>
                    <a:pt x="173986" y="297051"/>
                    <a:pt x="385441" y="118933"/>
                  </a:cubicBezTo>
                  <a:cubicBezTo>
                    <a:pt x="405443" y="78928"/>
                    <a:pt x="445448" y="74166"/>
                    <a:pt x="481643" y="62736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44FBB71-D376-40BD-A91F-165450042BD4}"/>
                </a:ext>
              </a:extLst>
            </p:cNvPr>
            <p:cNvSpPr/>
            <p:nvPr/>
          </p:nvSpPr>
          <p:spPr>
            <a:xfrm>
              <a:off x="84777" y="2458318"/>
              <a:ext cx="1683712" cy="679520"/>
            </a:xfrm>
            <a:custGeom>
              <a:avLst/>
              <a:gdLst>
                <a:gd name="connsiteX0" fmla="*/ 799147 w 1683712"/>
                <a:gd name="connsiteY0" fmla="*/ 679520 h 679520"/>
                <a:gd name="connsiteX1" fmla="*/ 627697 w 1683712"/>
                <a:gd name="connsiteY1" fmla="*/ 614750 h 679520"/>
                <a:gd name="connsiteX2" fmla="*/ 101917 w 1683712"/>
                <a:gd name="connsiteY2" fmla="*/ 166123 h 679520"/>
                <a:gd name="connsiteX3" fmla="*/ 25717 w 1683712"/>
                <a:gd name="connsiteY3" fmla="*/ 81350 h 679520"/>
                <a:gd name="connsiteX4" fmla="*/ 0 w 1683712"/>
                <a:gd name="connsiteY4" fmla="*/ 31820 h 679520"/>
                <a:gd name="connsiteX5" fmla="*/ 11430 w 1683712"/>
                <a:gd name="connsiteY5" fmla="*/ 2293 h 679520"/>
                <a:gd name="connsiteX6" fmla="*/ 30480 w 1683712"/>
                <a:gd name="connsiteY6" fmla="*/ 9913 h 679520"/>
                <a:gd name="connsiteX7" fmla="*/ 496253 w 1683712"/>
                <a:gd name="connsiteY7" fmla="*/ 195650 h 679520"/>
                <a:gd name="connsiteX8" fmla="*/ 1393508 w 1683712"/>
                <a:gd name="connsiteY8" fmla="*/ 113735 h 679520"/>
                <a:gd name="connsiteX9" fmla="*/ 1625918 w 1683712"/>
                <a:gd name="connsiteY9" fmla="*/ 35630 h 679520"/>
                <a:gd name="connsiteX10" fmla="*/ 1671638 w 1683712"/>
                <a:gd name="connsiteY10" fmla="*/ 35630 h 679520"/>
                <a:gd name="connsiteX11" fmla="*/ 1675448 w 1683712"/>
                <a:gd name="connsiteY11" fmla="*/ 93733 h 679520"/>
                <a:gd name="connsiteX12" fmla="*/ 1611630 w 1683712"/>
                <a:gd name="connsiteY12" fmla="*/ 163265 h 679520"/>
                <a:gd name="connsiteX13" fmla="*/ 920115 w 1683712"/>
                <a:gd name="connsiteY13" fmla="*/ 643325 h 679520"/>
                <a:gd name="connsiteX14" fmla="*/ 799147 w 1683712"/>
                <a:gd name="connsiteY14" fmla="*/ 679520 h 67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83712" h="679520">
                  <a:moveTo>
                    <a:pt x="799147" y="679520"/>
                  </a:moveTo>
                  <a:cubicBezTo>
                    <a:pt x="735330" y="675710"/>
                    <a:pt x="680085" y="647135"/>
                    <a:pt x="627697" y="614750"/>
                  </a:cubicBezTo>
                  <a:cubicBezTo>
                    <a:pt x="429578" y="492830"/>
                    <a:pt x="256223" y="340430"/>
                    <a:pt x="101917" y="166123"/>
                  </a:cubicBezTo>
                  <a:cubicBezTo>
                    <a:pt x="77152" y="137548"/>
                    <a:pt x="51435" y="109925"/>
                    <a:pt x="25717" y="81350"/>
                  </a:cubicBezTo>
                  <a:cubicBezTo>
                    <a:pt x="13335" y="67063"/>
                    <a:pt x="0" y="51823"/>
                    <a:pt x="0" y="31820"/>
                  </a:cubicBezTo>
                  <a:cubicBezTo>
                    <a:pt x="0" y="21343"/>
                    <a:pt x="4763" y="8960"/>
                    <a:pt x="11430" y="2293"/>
                  </a:cubicBezTo>
                  <a:cubicBezTo>
                    <a:pt x="17145" y="-4375"/>
                    <a:pt x="24765" y="5150"/>
                    <a:pt x="30480" y="9913"/>
                  </a:cubicBezTo>
                  <a:cubicBezTo>
                    <a:pt x="166688" y="120403"/>
                    <a:pt x="329565" y="163265"/>
                    <a:pt x="496253" y="195650"/>
                  </a:cubicBezTo>
                  <a:cubicBezTo>
                    <a:pt x="802958" y="254705"/>
                    <a:pt x="1100138" y="202318"/>
                    <a:pt x="1393508" y="113735"/>
                  </a:cubicBezTo>
                  <a:cubicBezTo>
                    <a:pt x="1471613" y="89923"/>
                    <a:pt x="1548765" y="61348"/>
                    <a:pt x="1625918" y="35630"/>
                  </a:cubicBezTo>
                  <a:cubicBezTo>
                    <a:pt x="1641158" y="30868"/>
                    <a:pt x="1658303" y="13723"/>
                    <a:pt x="1671638" y="35630"/>
                  </a:cubicBezTo>
                  <a:cubicBezTo>
                    <a:pt x="1682115" y="52775"/>
                    <a:pt x="1690688" y="74683"/>
                    <a:pt x="1675448" y="93733"/>
                  </a:cubicBezTo>
                  <a:cubicBezTo>
                    <a:pt x="1655445" y="118498"/>
                    <a:pt x="1635443" y="143263"/>
                    <a:pt x="1611630" y="163265"/>
                  </a:cubicBezTo>
                  <a:cubicBezTo>
                    <a:pt x="1398270" y="348050"/>
                    <a:pt x="1174433" y="518548"/>
                    <a:pt x="920115" y="643325"/>
                  </a:cubicBezTo>
                  <a:cubicBezTo>
                    <a:pt x="882015" y="661423"/>
                    <a:pt x="842963" y="677616"/>
                    <a:pt x="799147" y="679520"/>
                  </a:cubicBezTo>
                  <a:close/>
                </a:path>
              </a:pathLst>
            </a:custGeom>
            <a:solidFill>
              <a:srgbClr val="FEFEF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35ECDD89-A9D1-493B-808E-2ADD25CACAF2}"/>
                </a:ext>
              </a:extLst>
            </p:cNvPr>
            <p:cNvSpPr/>
            <p:nvPr/>
          </p:nvSpPr>
          <p:spPr>
            <a:xfrm>
              <a:off x="-595572" y="2480343"/>
              <a:ext cx="1185174" cy="749271"/>
            </a:xfrm>
            <a:custGeom>
              <a:avLst/>
              <a:gdLst>
                <a:gd name="connsiteX0" fmla="*/ 1185175 w 1185174"/>
                <a:gd name="connsiteY0" fmla="*/ 535575 h 749271"/>
                <a:gd name="connsiteX1" fmla="*/ 1147075 w 1185174"/>
                <a:gd name="connsiteY1" fmla="*/ 535575 h 749271"/>
                <a:gd name="connsiteX2" fmla="*/ 994674 w 1185174"/>
                <a:gd name="connsiteY2" fmla="*/ 550815 h 749271"/>
                <a:gd name="connsiteX3" fmla="*/ 486992 w 1185174"/>
                <a:gd name="connsiteY3" fmla="*/ 744173 h 749271"/>
                <a:gd name="connsiteX4" fmla="*/ 461274 w 1185174"/>
                <a:gd name="connsiteY4" fmla="*/ 744173 h 749271"/>
                <a:gd name="connsiteX5" fmla="*/ 547952 w 1185174"/>
                <a:gd name="connsiteY5" fmla="*/ 461280 h 749271"/>
                <a:gd name="connsiteX6" fmla="*/ 470799 w 1185174"/>
                <a:gd name="connsiteY6" fmla="*/ 479378 h 749271"/>
                <a:gd name="connsiteX7" fmla="*/ 144092 w 1185174"/>
                <a:gd name="connsiteY7" fmla="*/ 397463 h 749271"/>
                <a:gd name="connsiteX8" fmla="*/ 18362 w 1185174"/>
                <a:gd name="connsiteY8" fmla="*/ 214583 h 749271"/>
                <a:gd name="connsiteX9" fmla="*/ 20267 w 1185174"/>
                <a:gd name="connsiteY9" fmla="*/ 54563 h 749271"/>
                <a:gd name="connsiteX10" fmla="*/ 136472 w 1185174"/>
                <a:gd name="connsiteY10" fmla="*/ 4080 h 749271"/>
                <a:gd name="connsiteX11" fmla="*/ 149807 w 1185174"/>
                <a:gd name="connsiteY11" fmla="*/ 42180 h 749271"/>
                <a:gd name="connsiteX12" fmla="*/ 99324 w 1185174"/>
                <a:gd name="connsiteY12" fmla="*/ 209820 h 749271"/>
                <a:gd name="connsiteX13" fmla="*/ 125042 w 1185174"/>
                <a:gd name="connsiteY13" fmla="*/ 246015 h 749271"/>
                <a:gd name="connsiteX14" fmla="*/ 166952 w 1185174"/>
                <a:gd name="connsiteY14" fmla="*/ 233633 h 749271"/>
                <a:gd name="connsiteX15" fmla="*/ 171714 w 1185174"/>
                <a:gd name="connsiteY15" fmla="*/ 146003 h 749271"/>
                <a:gd name="connsiteX16" fmla="*/ 152664 w 1185174"/>
                <a:gd name="connsiteY16" fmla="*/ 125048 h 749271"/>
                <a:gd name="connsiteX17" fmla="*/ 147902 w 1185174"/>
                <a:gd name="connsiteY17" fmla="*/ 65040 h 749271"/>
                <a:gd name="connsiteX18" fmla="*/ 197432 w 1185174"/>
                <a:gd name="connsiteY18" fmla="*/ 86948 h 749271"/>
                <a:gd name="connsiteX19" fmla="*/ 241247 w 1185174"/>
                <a:gd name="connsiteY19" fmla="*/ 133620 h 749271"/>
                <a:gd name="connsiteX20" fmla="*/ 245057 w 1185174"/>
                <a:gd name="connsiteY20" fmla="*/ 127905 h 749271"/>
                <a:gd name="connsiteX21" fmla="*/ 230769 w 1185174"/>
                <a:gd name="connsiteY21" fmla="*/ 70755 h 749271"/>
                <a:gd name="connsiteX22" fmla="*/ 280299 w 1185174"/>
                <a:gd name="connsiteY22" fmla="*/ 110760 h 749271"/>
                <a:gd name="connsiteX23" fmla="*/ 373644 w 1185174"/>
                <a:gd name="connsiteY23" fmla="*/ 197438 h 749271"/>
                <a:gd name="connsiteX24" fmla="*/ 426984 w 1185174"/>
                <a:gd name="connsiteY24" fmla="*/ 204105 h 749271"/>
                <a:gd name="connsiteX25" fmla="*/ 594624 w 1185174"/>
                <a:gd name="connsiteY25" fmla="*/ 99330 h 749271"/>
                <a:gd name="connsiteX26" fmla="*/ 727022 w 1185174"/>
                <a:gd name="connsiteY26" fmla="*/ 108855 h 749271"/>
                <a:gd name="connsiteX27" fmla="*/ 1148979 w 1185174"/>
                <a:gd name="connsiteY27" fmla="*/ 511763 h 749271"/>
                <a:gd name="connsiteX28" fmla="*/ 1185175 w 1185174"/>
                <a:gd name="connsiteY28" fmla="*/ 535575 h 749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5174" h="749271">
                  <a:moveTo>
                    <a:pt x="1185175" y="535575"/>
                  </a:moveTo>
                  <a:cubicBezTo>
                    <a:pt x="1172792" y="535575"/>
                    <a:pt x="1159457" y="535575"/>
                    <a:pt x="1147075" y="535575"/>
                  </a:cubicBezTo>
                  <a:cubicBezTo>
                    <a:pt x="1094687" y="520335"/>
                    <a:pt x="1044204" y="540338"/>
                    <a:pt x="994674" y="550815"/>
                  </a:cubicBezTo>
                  <a:cubicBezTo>
                    <a:pt x="815604" y="587010"/>
                    <a:pt x="644154" y="647018"/>
                    <a:pt x="486992" y="744173"/>
                  </a:cubicBezTo>
                  <a:cubicBezTo>
                    <a:pt x="479372" y="748935"/>
                    <a:pt x="469847" y="752745"/>
                    <a:pt x="461274" y="744173"/>
                  </a:cubicBezTo>
                  <a:cubicBezTo>
                    <a:pt x="483182" y="648923"/>
                    <a:pt x="488897" y="547958"/>
                    <a:pt x="547952" y="461280"/>
                  </a:cubicBezTo>
                  <a:cubicBezTo>
                    <a:pt x="521282" y="454613"/>
                    <a:pt x="496517" y="471758"/>
                    <a:pt x="470799" y="479378"/>
                  </a:cubicBezTo>
                  <a:cubicBezTo>
                    <a:pt x="345069" y="517478"/>
                    <a:pt x="234579" y="503190"/>
                    <a:pt x="144092" y="397463"/>
                  </a:cubicBezTo>
                  <a:cubicBezTo>
                    <a:pt x="95514" y="340313"/>
                    <a:pt x="46937" y="285068"/>
                    <a:pt x="18362" y="214583"/>
                  </a:cubicBezTo>
                  <a:cubicBezTo>
                    <a:pt x="-3546" y="161243"/>
                    <a:pt x="-9261" y="107903"/>
                    <a:pt x="20267" y="54563"/>
                  </a:cubicBezTo>
                  <a:cubicBezTo>
                    <a:pt x="44079" y="10748"/>
                    <a:pt x="89799" y="-9255"/>
                    <a:pt x="136472" y="4080"/>
                  </a:cubicBezTo>
                  <a:cubicBezTo>
                    <a:pt x="157427" y="9795"/>
                    <a:pt x="170762" y="15510"/>
                    <a:pt x="149807" y="42180"/>
                  </a:cubicBezTo>
                  <a:cubicBezTo>
                    <a:pt x="112659" y="90758"/>
                    <a:pt x="121232" y="155528"/>
                    <a:pt x="99324" y="209820"/>
                  </a:cubicBezTo>
                  <a:cubicBezTo>
                    <a:pt x="92657" y="225060"/>
                    <a:pt x="109802" y="239348"/>
                    <a:pt x="125042" y="246015"/>
                  </a:cubicBezTo>
                  <a:cubicBezTo>
                    <a:pt x="142187" y="254588"/>
                    <a:pt x="156474" y="246968"/>
                    <a:pt x="166952" y="233633"/>
                  </a:cubicBezTo>
                  <a:cubicBezTo>
                    <a:pt x="189812" y="206010"/>
                    <a:pt x="215529" y="177435"/>
                    <a:pt x="171714" y="146003"/>
                  </a:cubicBezTo>
                  <a:cubicBezTo>
                    <a:pt x="164094" y="140288"/>
                    <a:pt x="156474" y="132668"/>
                    <a:pt x="152664" y="125048"/>
                  </a:cubicBezTo>
                  <a:cubicBezTo>
                    <a:pt x="145044" y="105998"/>
                    <a:pt x="124089" y="84090"/>
                    <a:pt x="147902" y="65040"/>
                  </a:cubicBezTo>
                  <a:cubicBezTo>
                    <a:pt x="171714" y="46943"/>
                    <a:pt x="182192" y="76470"/>
                    <a:pt x="197432" y="86948"/>
                  </a:cubicBezTo>
                  <a:cubicBezTo>
                    <a:pt x="215529" y="99330"/>
                    <a:pt x="220292" y="124095"/>
                    <a:pt x="241247" y="133620"/>
                  </a:cubicBezTo>
                  <a:cubicBezTo>
                    <a:pt x="244104" y="130763"/>
                    <a:pt x="245057" y="129810"/>
                    <a:pt x="245057" y="127905"/>
                  </a:cubicBezTo>
                  <a:cubicBezTo>
                    <a:pt x="248867" y="105998"/>
                    <a:pt x="196479" y="91710"/>
                    <a:pt x="230769" y="70755"/>
                  </a:cubicBezTo>
                  <a:cubicBezTo>
                    <a:pt x="249819" y="59325"/>
                    <a:pt x="263154" y="96473"/>
                    <a:pt x="280299" y="110760"/>
                  </a:cubicBezTo>
                  <a:cubicBezTo>
                    <a:pt x="312684" y="138383"/>
                    <a:pt x="337449" y="174578"/>
                    <a:pt x="373644" y="197438"/>
                  </a:cubicBezTo>
                  <a:cubicBezTo>
                    <a:pt x="390789" y="208868"/>
                    <a:pt x="406029" y="211725"/>
                    <a:pt x="426984" y="204105"/>
                  </a:cubicBezTo>
                  <a:cubicBezTo>
                    <a:pt x="491754" y="182198"/>
                    <a:pt x="545094" y="144098"/>
                    <a:pt x="594624" y="99330"/>
                  </a:cubicBezTo>
                  <a:cubicBezTo>
                    <a:pt x="666062" y="35513"/>
                    <a:pt x="666062" y="35513"/>
                    <a:pt x="727022" y="108855"/>
                  </a:cubicBezTo>
                  <a:cubicBezTo>
                    <a:pt x="852752" y="258398"/>
                    <a:pt x="996579" y="389843"/>
                    <a:pt x="1148979" y="511763"/>
                  </a:cubicBezTo>
                  <a:cubicBezTo>
                    <a:pt x="1160410" y="522240"/>
                    <a:pt x="1173745" y="527955"/>
                    <a:pt x="1185175" y="535575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CECAAE14-F9EF-45CA-BFB0-928EFC1B8778}"/>
                </a:ext>
              </a:extLst>
            </p:cNvPr>
            <p:cNvSpPr/>
            <p:nvPr/>
          </p:nvSpPr>
          <p:spPr>
            <a:xfrm>
              <a:off x="1199202" y="2486758"/>
              <a:ext cx="1225275" cy="754748"/>
            </a:xfrm>
            <a:custGeom>
              <a:avLst/>
              <a:gdLst>
                <a:gd name="connsiteX0" fmla="*/ 57150 w 1225275"/>
                <a:gd name="connsiteY0" fmla="*/ 529161 h 754748"/>
                <a:gd name="connsiteX1" fmla="*/ 0 w 1225275"/>
                <a:gd name="connsiteY1" fmla="*/ 528208 h 754748"/>
                <a:gd name="connsiteX2" fmla="*/ 353378 w 1225275"/>
                <a:gd name="connsiteY2" fmla="*/ 277701 h 754748"/>
                <a:gd name="connsiteX3" fmla="*/ 571500 w 1225275"/>
                <a:gd name="connsiteY3" fmla="*/ 83391 h 754748"/>
                <a:gd name="connsiteX4" fmla="*/ 601980 w 1225275"/>
                <a:gd name="connsiteY4" fmla="*/ 89106 h 754748"/>
                <a:gd name="connsiteX5" fmla="*/ 712470 w 1225275"/>
                <a:gd name="connsiteY5" fmla="*/ 170068 h 754748"/>
                <a:gd name="connsiteX6" fmla="*/ 906780 w 1225275"/>
                <a:gd name="connsiteY6" fmla="*/ 138636 h 754748"/>
                <a:gd name="connsiteX7" fmla="*/ 1002982 w 1225275"/>
                <a:gd name="connsiteY7" fmla="*/ 40528 h 754748"/>
                <a:gd name="connsiteX8" fmla="*/ 1046797 w 1225275"/>
                <a:gd name="connsiteY8" fmla="*/ 53863 h 754748"/>
                <a:gd name="connsiteX9" fmla="*/ 1003935 w 1225275"/>
                <a:gd name="connsiteY9" fmla="*/ 97678 h 754748"/>
                <a:gd name="connsiteX10" fmla="*/ 1047750 w 1225275"/>
                <a:gd name="connsiteY10" fmla="*/ 54816 h 754748"/>
                <a:gd name="connsiteX11" fmla="*/ 1080135 w 1225275"/>
                <a:gd name="connsiteY11" fmla="*/ 110061 h 754748"/>
                <a:gd name="connsiteX12" fmla="*/ 1026795 w 1225275"/>
                <a:gd name="connsiteY12" fmla="*/ 169116 h 754748"/>
                <a:gd name="connsiteX13" fmla="*/ 1078230 w 1225275"/>
                <a:gd name="connsiteY13" fmla="*/ 207216 h 754748"/>
                <a:gd name="connsiteX14" fmla="*/ 1125855 w 1225275"/>
                <a:gd name="connsiteY14" fmla="*/ 258651 h 754748"/>
                <a:gd name="connsiteX15" fmla="*/ 1161098 w 1225275"/>
                <a:gd name="connsiteY15" fmla="*/ 190071 h 754748"/>
                <a:gd name="connsiteX16" fmla="*/ 1124903 w 1225275"/>
                <a:gd name="connsiteY16" fmla="*/ 32908 h 754748"/>
                <a:gd name="connsiteX17" fmla="*/ 1129665 w 1225275"/>
                <a:gd name="connsiteY17" fmla="*/ 2428 h 754748"/>
                <a:gd name="connsiteX18" fmla="*/ 1160145 w 1225275"/>
                <a:gd name="connsiteY18" fmla="*/ 10048 h 754748"/>
                <a:gd name="connsiteX19" fmla="*/ 1207770 w 1225275"/>
                <a:gd name="connsiteY19" fmla="*/ 206263 h 754748"/>
                <a:gd name="connsiteX20" fmla="*/ 998220 w 1225275"/>
                <a:gd name="connsiteY20" fmla="*/ 464391 h 754748"/>
                <a:gd name="connsiteX21" fmla="*/ 778193 w 1225275"/>
                <a:gd name="connsiteY21" fmla="*/ 488203 h 754748"/>
                <a:gd name="connsiteX22" fmla="*/ 673418 w 1225275"/>
                <a:gd name="connsiteY22" fmla="*/ 458676 h 754748"/>
                <a:gd name="connsiteX23" fmla="*/ 606743 w 1225275"/>
                <a:gd name="connsiteY23" fmla="*/ 455818 h 754748"/>
                <a:gd name="connsiteX24" fmla="*/ 672465 w 1225275"/>
                <a:gd name="connsiteY24" fmla="*/ 635841 h 754748"/>
                <a:gd name="connsiteX25" fmla="*/ 689610 w 1225275"/>
                <a:gd name="connsiteY25" fmla="*/ 738711 h 754748"/>
                <a:gd name="connsiteX26" fmla="*/ 675322 w 1225275"/>
                <a:gd name="connsiteY26" fmla="*/ 753951 h 754748"/>
                <a:gd name="connsiteX27" fmla="*/ 240030 w 1225275"/>
                <a:gd name="connsiteY27" fmla="*/ 552973 h 754748"/>
                <a:gd name="connsiteX28" fmla="*/ 57150 w 1225275"/>
                <a:gd name="connsiteY28" fmla="*/ 529161 h 7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25275" h="754748">
                  <a:moveTo>
                    <a:pt x="57150" y="529161"/>
                  </a:moveTo>
                  <a:cubicBezTo>
                    <a:pt x="38100" y="529161"/>
                    <a:pt x="19050" y="528208"/>
                    <a:pt x="0" y="528208"/>
                  </a:cubicBezTo>
                  <a:cubicBezTo>
                    <a:pt x="125730" y="455818"/>
                    <a:pt x="241935" y="370093"/>
                    <a:pt x="353378" y="277701"/>
                  </a:cubicBezTo>
                  <a:cubicBezTo>
                    <a:pt x="428625" y="215788"/>
                    <a:pt x="510540" y="160543"/>
                    <a:pt x="571500" y="83391"/>
                  </a:cubicBezTo>
                  <a:cubicBezTo>
                    <a:pt x="584835" y="66246"/>
                    <a:pt x="593408" y="82438"/>
                    <a:pt x="601980" y="89106"/>
                  </a:cubicBezTo>
                  <a:cubicBezTo>
                    <a:pt x="636270" y="119586"/>
                    <a:pt x="674370" y="144351"/>
                    <a:pt x="712470" y="170068"/>
                  </a:cubicBezTo>
                  <a:cubicBezTo>
                    <a:pt x="770572" y="209121"/>
                    <a:pt x="854393" y="216741"/>
                    <a:pt x="906780" y="138636"/>
                  </a:cubicBezTo>
                  <a:cubicBezTo>
                    <a:pt x="931545" y="101488"/>
                    <a:pt x="968693" y="71008"/>
                    <a:pt x="1002982" y="40528"/>
                  </a:cubicBezTo>
                  <a:cubicBezTo>
                    <a:pt x="1020128" y="25288"/>
                    <a:pt x="1043940" y="11953"/>
                    <a:pt x="1046797" y="53863"/>
                  </a:cubicBezTo>
                  <a:cubicBezTo>
                    <a:pt x="1029653" y="65293"/>
                    <a:pt x="1020128" y="85296"/>
                    <a:pt x="1003935" y="97678"/>
                  </a:cubicBezTo>
                  <a:cubicBezTo>
                    <a:pt x="1021080" y="85296"/>
                    <a:pt x="1029653" y="66246"/>
                    <a:pt x="1047750" y="54816"/>
                  </a:cubicBezTo>
                  <a:cubicBezTo>
                    <a:pt x="1097280" y="56721"/>
                    <a:pt x="1106805" y="71008"/>
                    <a:pt x="1080135" y="110061"/>
                  </a:cubicBezTo>
                  <a:cubicBezTo>
                    <a:pt x="1066800" y="131016"/>
                    <a:pt x="1051560" y="151018"/>
                    <a:pt x="1026795" y="169116"/>
                  </a:cubicBezTo>
                  <a:cubicBezTo>
                    <a:pt x="1070610" y="154828"/>
                    <a:pt x="1075373" y="174831"/>
                    <a:pt x="1078230" y="207216"/>
                  </a:cubicBezTo>
                  <a:cubicBezTo>
                    <a:pt x="1080135" y="232933"/>
                    <a:pt x="1092518" y="266271"/>
                    <a:pt x="1125855" y="258651"/>
                  </a:cubicBezTo>
                  <a:cubicBezTo>
                    <a:pt x="1155382" y="251983"/>
                    <a:pt x="1168718" y="223408"/>
                    <a:pt x="1161098" y="190071"/>
                  </a:cubicBezTo>
                  <a:cubicBezTo>
                    <a:pt x="1148715" y="137683"/>
                    <a:pt x="1136332" y="85296"/>
                    <a:pt x="1124903" y="32908"/>
                  </a:cubicBezTo>
                  <a:cubicBezTo>
                    <a:pt x="1122998" y="22431"/>
                    <a:pt x="1119188" y="9096"/>
                    <a:pt x="1129665" y="2428"/>
                  </a:cubicBezTo>
                  <a:cubicBezTo>
                    <a:pt x="1140143" y="-4239"/>
                    <a:pt x="1151573" y="4333"/>
                    <a:pt x="1160145" y="10048"/>
                  </a:cubicBezTo>
                  <a:cubicBezTo>
                    <a:pt x="1225868" y="50053"/>
                    <a:pt x="1242060" y="121491"/>
                    <a:pt x="1207770" y="206263"/>
                  </a:cubicBezTo>
                  <a:cubicBezTo>
                    <a:pt x="1163955" y="313896"/>
                    <a:pt x="1091565" y="398668"/>
                    <a:pt x="998220" y="464391"/>
                  </a:cubicBezTo>
                  <a:cubicBezTo>
                    <a:pt x="931545" y="511063"/>
                    <a:pt x="854393" y="504396"/>
                    <a:pt x="778193" y="488203"/>
                  </a:cubicBezTo>
                  <a:cubicBezTo>
                    <a:pt x="742950" y="480583"/>
                    <a:pt x="706755" y="473916"/>
                    <a:pt x="673418" y="458676"/>
                  </a:cubicBezTo>
                  <a:cubicBezTo>
                    <a:pt x="654368" y="450103"/>
                    <a:pt x="633413" y="451056"/>
                    <a:pt x="606743" y="455818"/>
                  </a:cubicBezTo>
                  <a:cubicBezTo>
                    <a:pt x="671513" y="504396"/>
                    <a:pt x="654368" y="575833"/>
                    <a:pt x="672465" y="635841"/>
                  </a:cubicBezTo>
                  <a:cubicBezTo>
                    <a:pt x="681990" y="669178"/>
                    <a:pt x="682943" y="704421"/>
                    <a:pt x="689610" y="738711"/>
                  </a:cubicBezTo>
                  <a:cubicBezTo>
                    <a:pt x="691515" y="752046"/>
                    <a:pt x="687705" y="756808"/>
                    <a:pt x="675322" y="753951"/>
                  </a:cubicBezTo>
                  <a:cubicBezTo>
                    <a:pt x="547688" y="649176"/>
                    <a:pt x="397192" y="591073"/>
                    <a:pt x="240030" y="552973"/>
                  </a:cubicBezTo>
                  <a:cubicBezTo>
                    <a:pt x="181928" y="538686"/>
                    <a:pt x="120967" y="513921"/>
                    <a:pt x="57150" y="52916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8B7903BB-161F-49CB-A0CB-8A4032DE1653}"/>
                </a:ext>
              </a:extLst>
            </p:cNvPr>
            <p:cNvSpPr/>
            <p:nvPr/>
          </p:nvSpPr>
          <p:spPr>
            <a:xfrm>
              <a:off x="1334157" y="4242742"/>
              <a:ext cx="408359" cy="611471"/>
            </a:xfrm>
            <a:custGeom>
              <a:avLst/>
              <a:gdLst>
                <a:gd name="connsiteX0" fmla="*/ 398445 w 408359"/>
                <a:gd name="connsiteY0" fmla="*/ 949 h 611471"/>
                <a:gd name="connsiteX1" fmla="*/ 407970 w 408359"/>
                <a:gd name="connsiteY1" fmla="*/ 10474 h 611471"/>
                <a:gd name="connsiteX2" fmla="*/ 315577 w 408359"/>
                <a:gd name="connsiteY2" fmla="*/ 476247 h 611471"/>
                <a:gd name="connsiteX3" fmla="*/ 226042 w 408359"/>
                <a:gd name="connsiteY3" fmla="*/ 584832 h 611471"/>
                <a:gd name="connsiteX4" fmla="*/ 35542 w 408359"/>
                <a:gd name="connsiteY4" fmla="*/ 515299 h 611471"/>
                <a:gd name="connsiteX5" fmla="*/ 300 w 408359"/>
                <a:gd name="connsiteY5" fmla="*/ 234312 h 611471"/>
                <a:gd name="connsiteX6" fmla="*/ 53640 w 408359"/>
                <a:gd name="connsiteY6" fmla="*/ 190497 h 611471"/>
                <a:gd name="connsiteX7" fmla="*/ 293670 w 408359"/>
                <a:gd name="connsiteY7" fmla="*/ 63814 h 611471"/>
                <a:gd name="connsiteX8" fmla="*/ 398445 w 408359"/>
                <a:gd name="connsiteY8" fmla="*/ 949 h 61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359" h="611471">
                  <a:moveTo>
                    <a:pt x="398445" y="949"/>
                  </a:moveTo>
                  <a:cubicBezTo>
                    <a:pt x="408922" y="-2861"/>
                    <a:pt x="408922" y="5712"/>
                    <a:pt x="407970" y="10474"/>
                  </a:cubicBezTo>
                  <a:cubicBezTo>
                    <a:pt x="386062" y="167637"/>
                    <a:pt x="387967" y="328609"/>
                    <a:pt x="315577" y="476247"/>
                  </a:cubicBezTo>
                  <a:cubicBezTo>
                    <a:pt x="293670" y="521015"/>
                    <a:pt x="265095" y="557209"/>
                    <a:pt x="226042" y="584832"/>
                  </a:cubicBezTo>
                  <a:cubicBezTo>
                    <a:pt x="149842" y="640077"/>
                    <a:pt x="62212" y="605787"/>
                    <a:pt x="35542" y="515299"/>
                  </a:cubicBezTo>
                  <a:cubicBezTo>
                    <a:pt x="7920" y="422907"/>
                    <a:pt x="10777" y="328609"/>
                    <a:pt x="300" y="234312"/>
                  </a:cubicBezTo>
                  <a:cubicBezTo>
                    <a:pt x="-3510" y="203832"/>
                    <a:pt x="29827" y="198117"/>
                    <a:pt x="53640" y="190497"/>
                  </a:cubicBezTo>
                  <a:cubicBezTo>
                    <a:pt x="132697" y="147634"/>
                    <a:pt x="214612" y="108582"/>
                    <a:pt x="293670" y="63814"/>
                  </a:cubicBezTo>
                  <a:cubicBezTo>
                    <a:pt x="329865" y="44764"/>
                    <a:pt x="362250" y="20952"/>
                    <a:pt x="398445" y="949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4EBDBB1-164E-45BF-BDA0-38F12B16079F}"/>
                </a:ext>
              </a:extLst>
            </p:cNvPr>
            <p:cNvSpPr/>
            <p:nvPr/>
          </p:nvSpPr>
          <p:spPr>
            <a:xfrm>
              <a:off x="57509" y="4218893"/>
              <a:ext cx="416249" cy="610888"/>
            </a:xfrm>
            <a:custGeom>
              <a:avLst/>
              <a:gdLst>
                <a:gd name="connsiteX0" fmla="*/ 361595 w 416249"/>
                <a:gd name="connsiteY0" fmla="*/ 205773 h 610888"/>
                <a:gd name="connsiteX1" fmla="*/ 410172 w 416249"/>
                <a:gd name="connsiteY1" fmla="*/ 264829 h 610888"/>
                <a:gd name="connsiteX2" fmla="*/ 409220 w 416249"/>
                <a:gd name="connsiteY2" fmla="*/ 496286 h 610888"/>
                <a:gd name="connsiteX3" fmla="*/ 339687 w 416249"/>
                <a:gd name="connsiteY3" fmla="*/ 602013 h 610888"/>
                <a:gd name="connsiteX4" fmla="*/ 188240 w 416249"/>
                <a:gd name="connsiteY4" fmla="*/ 572486 h 610888"/>
                <a:gd name="connsiteX5" fmla="*/ 113945 w 416249"/>
                <a:gd name="connsiteY5" fmla="*/ 458186 h 610888"/>
                <a:gd name="connsiteX6" fmla="*/ 3455 w 416249"/>
                <a:gd name="connsiteY6" fmla="*/ 22894 h 610888"/>
                <a:gd name="connsiteX7" fmla="*/ 16790 w 416249"/>
                <a:gd name="connsiteY7" fmla="*/ 986 h 610888"/>
                <a:gd name="connsiteX8" fmla="*/ 338735 w 416249"/>
                <a:gd name="connsiteY8" fmla="*/ 189581 h 610888"/>
                <a:gd name="connsiteX9" fmla="*/ 361595 w 416249"/>
                <a:gd name="connsiteY9" fmla="*/ 205773 h 610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6249" h="610888">
                  <a:moveTo>
                    <a:pt x="361595" y="205773"/>
                  </a:moveTo>
                  <a:cubicBezTo>
                    <a:pt x="399695" y="207679"/>
                    <a:pt x="410172" y="226729"/>
                    <a:pt x="410172" y="264829"/>
                  </a:cubicBezTo>
                  <a:cubicBezTo>
                    <a:pt x="410172" y="341981"/>
                    <a:pt x="424460" y="419133"/>
                    <a:pt x="409220" y="496286"/>
                  </a:cubicBezTo>
                  <a:cubicBezTo>
                    <a:pt x="399695" y="542006"/>
                    <a:pt x="386360" y="587726"/>
                    <a:pt x="339687" y="602013"/>
                  </a:cubicBezTo>
                  <a:cubicBezTo>
                    <a:pt x="287300" y="618206"/>
                    <a:pt x="233007" y="614396"/>
                    <a:pt x="188240" y="572486"/>
                  </a:cubicBezTo>
                  <a:cubicBezTo>
                    <a:pt x="153950" y="540101"/>
                    <a:pt x="129185" y="501048"/>
                    <a:pt x="113945" y="458186"/>
                  </a:cubicBezTo>
                  <a:cubicBezTo>
                    <a:pt x="64415" y="316263"/>
                    <a:pt x="33935" y="169579"/>
                    <a:pt x="3455" y="22894"/>
                  </a:cubicBezTo>
                  <a:cubicBezTo>
                    <a:pt x="597" y="9558"/>
                    <a:pt x="-7023" y="-3777"/>
                    <a:pt x="16790" y="986"/>
                  </a:cubicBezTo>
                  <a:cubicBezTo>
                    <a:pt x="117755" y="74329"/>
                    <a:pt x="231102" y="125763"/>
                    <a:pt x="338735" y="189581"/>
                  </a:cubicBezTo>
                  <a:cubicBezTo>
                    <a:pt x="348260" y="193391"/>
                    <a:pt x="354927" y="199106"/>
                    <a:pt x="361595" y="205773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3DF34637-59B3-42B2-B3BE-4F1D10BEF6A4}"/>
                </a:ext>
              </a:extLst>
            </p:cNvPr>
            <p:cNvSpPr/>
            <p:nvPr/>
          </p:nvSpPr>
          <p:spPr>
            <a:xfrm>
              <a:off x="363145" y="1520753"/>
              <a:ext cx="255984" cy="267304"/>
            </a:xfrm>
            <a:custGeom>
              <a:avLst/>
              <a:gdLst>
                <a:gd name="connsiteX0" fmla="*/ 255984 w 255984"/>
                <a:gd name="connsiteY0" fmla="*/ 162618 h 267304"/>
                <a:gd name="connsiteX1" fmla="*/ 159782 w 255984"/>
                <a:gd name="connsiteY1" fmla="*/ 218816 h 267304"/>
                <a:gd name="connsiteX2" fmla="*/ 99774 w 255984"/>
                <a:gd name="connsiteY2" fmla="*/ 250248 h 267304"/>
                <a:gd name="connsiteX3" fmla="*/ 8334 w 255984"/>
                <a:gd name="connsiteY3" fmla="*/ 227388 h 267304"/>
                <a:gd name="connsiteX4" fmla="*/ 7382 w 255984"/>
                <a:gd name="connsiteY4" fmla="*/ 148331 h 267304"/>
                <a:gd name="connsiteX5" fmla="*/ 85487 w 255984"/>
                <a:gd name="connsiteY5" fmla="*/ 26411 h 267304"/>
                <a:gd name="connsiteX6" fmla="*/ 216932 w 255984"/>
                <a:gd name="connsiteY6" fmla="*/ 59748 h 267304"/>
                <a:gd name="connsiteX7" fmla="*/ 236934 w 255984"/>
                <a:gd name="connsiteY7" fmla="*/ 142616 h 267304"/>
                <a:gd name="connsiteX8" fmla="*/ 255984 w 255984"/>
                <a:gd name="connsiteY8" fmla="*/ 162618 h 26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984" h="267304">
                  <a:moveTo>
                    <a:pt x="255984" y="162618"/>
                  </a:moveTo>
                  <a:cubicBezTo>
                    <a:pt x="223599" y="181668"/>
                    <a:pt x="192167" y="199766"/>
                    <a:pt x="159782" y="218816"/>
                  </a:cubicBezTo>
                  <a:cubicBezTo>
                    <a:pt x="127397" y="204528"/>
                    <a:pt x="117872" y="237866"/>
                    <a:pt x="99774" y="250248"/>
                  </a:cubicBezTo>
                  <a:cubicBezTo>
                    <a:pt x="59769" y="277871"/>
                    <a:pt x="28337" y="273108"/>
                    <a:pt x="8334" y="227388"/>
                  </a:cubicBezTo>
                  <a:cubicBezTo>
                    <a:pt x="-3096" y="201671"/>
                    <a:pt x="-2143" y="175953"/>
                    <a:pt x="7382" y="148331"/>
                  </a:cubicBezTo>
                  <a:cubicBezTo>
                    <a:pt x="22622" y="100706"/>
                    <a:pt x="49292" y="58796"/>
                    <a:pt x="85487" y="26411"/>
                  </a:cubicBezTo>
                  <a:cubicBezTo>
                    <a:pt x="135969" y="-19309"/>
                    <a:pt x="192167" y="-4069"/>
                    <a:pt x="216932" y="59748"/>
                  </a:cubicBezTo>
                  <a:cubicBezTo>
                    <a:pt x="226457" y="86418"/>
                    <a:pt x="232172" y="114041"/>
                    <a:pt x="236934" y="142616"/>
                  </a:cubicBezTo>
                  <a:cubicBezTo>
                    <a:pt x="237887" y="154998"/>
                    <a:pt x="242649" y="160713"/>
                    <a:pt x="255984" y="162618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0835E356-C008-4217-BC68-E20E5F944BCC}"/>
                </a:ext>
              </a:extLst>
            </p:cNvPr>
            <p:cNvSpPr/>
            <p:nvPr/>
          </p:nvSpPr>
          <p:spPr>
            <a:xfrm>
              <a:off x="1278245" y="1508122"/>
              <a:ext cx="224804" cy="277298"/>
            </a:xfrm>
            <a:custGeom>
              <a:avLst/>
              <a:gdLst>
                <a:gd name="connsiteX0" fmla="*/ 224804 w 224804"/>
                <a:gd name="connsiteY0" fmla="*/ 197157 h 277298"/>
                <a:gd name="connsiteX1" fmla="*/ 176227 w 224804"/>
                <a:gd name="connsiteY1" fmla="*/ 269547 h 277298"/>
                <a:gd name="connsiteX2" fmla="*/ 113362 w 224804"/>
                <a:gd name="connsiteY2" fmla="*/ 255259 h 277298"/>
                <a:gd name="connsiteX3" fmla="*/ 17159 w 224804"/>
                <a:gd name="connsiteY3" fmla="*/ 187632 h 277298"/>
                <a:gd name="connsiteX4" fmla="*/ 3824 w 224804"/>
                <a:gd name="connsiteY4" fmla="*/ 174297 h 277298"/>
                <a:gd name="connsiteX5" fmla="*/ 42877 w 224804"/>
                <a:gd name="connsiteY5" fmla="*/ 10467 h 277298"/>
                <a:gd name="connsiteX6" fmla="*/ 97169 w 224804"/>
                <a:gd name="connsiteY6" fmla="*/ 4752 h 277298"/>
                <a:gd name="connsiteX7" fmla="*/ 224804 w 224804"/>
                <a:gd name="connsiteY7" fmla="*/ 197157 h 27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804" h="277298">
                  <a:moveTo>
                    <a:pt x="224804" y="197157"/>
                  </a:moveTo>
                  <a:cubicBezTo>
                    <a:pt x="220042" y="226684"/>
                    <a:pt x="204802" y="250497"/>
                    <a:pt x="176227" y="269547"/>
                  </a:cubicBezTo>
                  <a:cubicBezTo>
                    <a:pt x="146699" y="289549"/>
                    <a:pt x="132412" y="265737"/>
                    <a:pt x="113362" y="255259"/>
                  </a:cubicBezTo>
                  <a:cubicBezTo>
                    <a:pt x="80024" y="235257"/>
                    <a:pt x="53354" y="204777"/>
                    <a:pt x="17159" y="187632"/>
                  </a:cubicBezTo>
                  <a:cubicBezTo>
                    <a:pt x="11444" y="184774"/>
                    <a:pt x="6682" y="180012"/>
                    <a:pt x="3824" y="174297"/>
                  </a:cubicBezTo>
                  <a:cubicBezTo>
                    <a:pt x="-10463" y="146674"/>
                    <a:pt x="18112" y="29517"/>
                    <a:pt x="42877" y="10467"/>
                  </a:cubicBezTo>
                  <a:cubicBezTo>
                    <a:pt x="60022" y="-2868"/>
                    <a:pt x="79072" y="-1916"/>
                    <a:pt x="97169" y="4752"/>
                  </a:cubicBezTo>
                  <a:cubicBezTo>
                    <a:pt x="153367" y="26659"/>
                    <a:pt x="224804" y="132387"/>
                    <a:pt x="224804" y="197157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8699F0C-BAA2-466F-A98B-A03EACDC8A31}"/>
                </a:ext>
              </a:extLst>
            </p:cNvPr>
            <p:cNvSpPr/>
            <p:nvPr/>
          </p:nvSpPr>
          <p:spPr>
            <a:xfrm>
              <a:off x="2161156" y="2148191"/>
              <a:ext cx="142816" cy="372977"/>
            </a:xfrm>
            <a:custGeom>
              <a:avLst/>
              <a:gdLst>
                <a:gd name="connsiteX0" fmla="*/ 26741 w 142816"/>
                <a:gd name="connsiteY0" fmla="*/ 29527 h 372977"/>
                <a:gd name="connsiteX1" fmla="*/ 34361 w 142816"/>
                <a:gd name="connsiteY1" fmla="*/ 11430 h 372977"/>
                <a:gd name="connsiteX2" fmla="*/ 49601 w 142816"/>
                <a:gd name="connsiteY2" fmla="*/ 47625 h 372977"/>
                <a:gd name="connsiteX3" fmla="*/ 79128 w 142816"/>
                <a:gd name="connsiteY3" fmla="*/ 142875 h 372977"/>
                <a:gd name="connsiteX4" fmla="*/ 81986 w 142816"/>
                <a:gd name="connsiteY4" fmla="*/ 141923 h 372977"/>
                <a:gd name="connsiteX5" fmla="*/ 77223 w 142816"/>
                <a:gd name="connsiteY5" fmla="*/ 141923 h 372977"/>
                <a:gd name="connsiteX6" fmla="*/ 57221 w 142816"/>
                <a:gd name="connsiteY6" fmla="*/ 37148 h 372977"/>
                <a:gd name="connsiteX7" fmla="*/ 64841 w 142816"/>
                <a:gd name="connsiteY7" fmla="*/ 952 h 372977"/>
                <a:gd name="connsiteX8" fmla="*/ 99131 w 142816"/>
                <a:gd name="connsiteY8" fmla="*/ 112395 h 372977"/>
                <a:gd name="connsiteX9" fmla="*/ 82938 w 142816"/>
                <a:gd name="connsiteY9" fmla="*/ 0 h 372977"/>
                <a:gd name="connsiteX10" fmla="*/ 120086 w 142816"/>
                <a:gd name="connsiteY10" fmla="*/ 189548 h 372977"/>
                <a:gd name="connsiteX11" fmla="*/ 121038 w 142816"/>
                <a:gd name="connsiteY11" fmla="*/ 280035 h 372977"/>
                <a:gd name="connsiteX12" fmla="*/ 141993 w 142816"/>
                <a:gd name="connsiteY12" fmla="*/ 360998 h 372977"/>
                <a:gd name="connsiteX13" fmla="*/ 130563 w 142816"/>
                <a:gd name="connsiteY13" fmla="*/ 372428 h 372977"/>
                <a:gd name="connsiteX14" fmla="*/ 91511 w 142816"/>
                <a:gd name="connsiteY14" fmla="*/ 341948 h 372977"/>
                <a:gd name="connsiteX15" fmla="*/ 88653 w 142816"/>
                <a:gd name="connsiteY15" fmla="*/ 280988 h 372977"/>
                <a:gd name="connsiteX16" fmla="*/ 51506 w 142816"/>
                <a:gd name="connsiteY16" fmla="*/ 201930 h 372977"/>
                <a:gd name="connsiteX17" fmla="*/ 8643 w 142816"/>
                <a:gd name="connsiteY17" fmla="*/ 112395 h 372977"/>
                <a:gd name="connsiteX18" fmla="*/ 1023 w 142816"/>
                <a:gd name="connsiteY18" fmla="*/ 32385 h 372977"/>
                <a:gd name="connsiteX19" fmla="*/ 8643 w 142816"/>
                <a:gd name="connsiteY19" fmla="*/ 14288 h 372977"/>
                <a:gd name="connsiteX20" fmla="*/ 20073 w 142816"/>
                <a:gd name="connsiteY20" fmla="*/ 27623 h 372977"/>
                <a:gd name="connsiteX21" fmla="*/ 32456 w 142816"/>
                <a:gd name="connsiteY21" fmla="*/ 88582 h 372977"/>
                <a:gd name="connsiteX22" fmla="*/ 43886 w 142816"/>
                <a:gd name="connsiteY22" fmla="*/ 137160 h 372977"/>
                <a:gd name="connsiteX23" fmla="*/ 32456 w 142816"/>
                <a:gd name="connsiteY23" fmla="*/ 88582 h 372977"/>
                <a:gd name="connsiteX24" fmla="*/ 26741 w 142816"/>
                <a:gd name="connsiteY24" fmla="*/ 29527 h 37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816" h="372977">
                  <a:moveTo>
                    <a:pt x="26741" y="29527"/>
                  </a:moveTo>
                  <a:cubicBezTo>
                    <a:pt x="29598" y="23813"/>
                    <a:pt x="24836" y="9525"/>
                    <a:pt x="34361" y="11430"/>
                  </a:cubicBezTo>
                  <a:cubicBezTo>
                    <a:pt x="50553" y="16192"/>
                    <a:pt x="45791" y="35242"/>
                    <a:pt x="49601" y="47625"/>
                  </a:cubicBezTo>
                  <a:cubicBezTo>
                    <a:pt x="69603" y="76200"/>
                    <a:pt x="62936" y="113348"/>
                    <a:pt x="79128" y="142875"/>
                  </a:cubicBezTo>
                  <a:cubicBezTo>
                    <a:pt x="82938" y="147638"/>
                    <a:pt x="86748" y="137160"/>
                    <a:pt x="81986" y="141923"/>
                  </a:cubicBezTo>
                  <a:cubicBezTo>
                    <a:pt x="80081" y="143827"/>
                    <a:pt x="78176" y="143827"/>
                    <a:pt x="77223" y="141923"/>
                  </a:cubicBezTo>
                  <a:cubicBezTo>
                    <a:pt x="64841" y="108585"/>
                    <a:pt x="60078" y="73342"/>
                    <a:pt x="57221" y="37148"/>
                  </a:cubicBezTo>
                  <a:cubicBezTo>
                    <a:pt x="61031" y="25717"/>
                    <a:pt x="45791" y="9525"/>
                    <a:pt x="64841" y="952"/>
                  </a:cubicBezTo>
                  <a:cubicBezTo>
                    <a:pt x="90558" y="33338"/>
                    <a:pt x="85796" y="75248"/>
                    <a:pt x="99131" y="112395"/>
                  </a:cubicBezTo>
                  <a:cubicBezTo>
                    <a:pt x="95321" y="74295"/>
                    <a:pt x="72461" y="40005"/>
                    <a:pt x="82938" y="0"/>
                  </a:cubicBezTo>
                  <a:cubicBezTo>
                    <a:pt x="121991" y="41910"/>
                    <a:pt x="142946" y="141923"/>
                    <a:pt x="120086" y="189548"/>
                  </a:cubicBezTo>
                  <a:cubicBezTo>
                    <a:pt x="105798" y="220027"/>
                    <a:pt x="108656" y="249555"/>
                    <a:pt x="121038" y="280035"/>
                  </a:cubicBezTo>
                  <a:cubicBezTo>
                    <a:pt x="130563" y="306705"/>
                    <a:pt x="143898" y="331470"/>
                    <a:pt x="141993" y="360998"/>
                  </a:cubicBezTo>
                  <a:cubicBezTo>
                    <a:pt x="144851" y="371475"/>
                    <a:pt x="140088" y="374332"/>
                    <a:pt x="130563" y="372428"/>
                  </a:cubicBezTo>
                  <a:cubicBezTo>
                    <a:pt x="108656" y="373380"/>
                    <a:pt x="92463" y="373380"/>
                    <a:pt x="91511" y="341948"/>
                  </a:cubicBezTo>
                  <a:cubicBezTo>
                    <a:pt x="90558" y="321945"/>
                    <a:pt x="88653" y="300990"/>
                    <a:pt x="88653" y="280988"/>
                  </a:cubicBezTo>
                  <a:cubicBezTo>
                    <a:pt x="88653" y="248602"/>
                    <a:pt x="79128" y="220027"/>
                    <a:pt x="51506" y="201930"/>
                  </a:cubicBezTo>
                  <a:cubicBezTo>
                    <a:pt x="19121" y="180023"/>
                    <a:pt x="8643" y="150495"/>
                    <a:pt x="8643" y="112395"/>
                  </a:cubicBezTo>
                  <a:cubicBezTo>
                    <a:pt x="8643" y="85725"/>
                    <a:pt x="3881" y="59055"/>
                    <a:pt x="1023" y="32385"/>
                  </a:cubicBezTo>
                  <a:cubicBezTo>
                    <a:pt x="71" y="24765"/>
                    <a:pt x="-2787" y="15240"/>
                    <a:pt x="8643" y="14288"/>
                  </a:cubicBezTo>
                  <a:cubicBezTo>
                    <a:pt x="12453" y="14288"/>
                    <a:pt x="16263" y="22860"/>
                    <a:pt x="20073" y="27623"/>
                  </a:cubicBezTo>
                  <a:cubicBezTo>
                    <a:pt x="25788" y="47625"/>
                    <a:pt x="36266" y="66675"/>
                    <a:pt x="32456" y="88582"/>
                  </a:cubicBezTo>
                  <a:cubicBezTo>
                    <a:pt x="35313" y="100965"/>
                    <a:pt x="37218" y="114300"/>
                    <a:pt x="43886" y="137160"/>
                  </a:cubicBezTo>
                  <a:cubicBezTo>
                    <a:pt x="38171" y="115252"/>
                    <a:pt x="36266" y="101917"/>
                    <a:pt x="32456" y="88582"/>
                  </a:cubicBezTo>
                  <a:cubicBezTo>
                    <a:pt x="40076" y="69532"/>
                    <a:pt x="21026" y="50482"/>
                    <a:pt x="26741" y="29527"/>
                  </a:cubicBezTo>
                  <a:close/>
                </a:path>
              </a:pathLst>
            </a:custGeom>
            <a:solidFill>
              <a:srgbClr val="F4F3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C202070E-205C-495A-B8CA-3D5B92FA9635}"/>
                </a:ext>
              </a:extLst>
            </p:cNvPr>
            <p:cNvSpPr/>
            <p:nvPr/>
          </p:nvSpPr>
          <p:spPr>
            <a:xfrm>
              <a:off x="-418817" y="2166008"/>
              <a:ext cx="162006" cy="386042"/>
            </a:xfrm>
            <a:custGeom>
              <a:avLst/>
              <a:gdLst>
                <a:gd name="connsiteX0" fmla="*/ 104497 w 162006"/>
                <a:gd name="connsiteY0" fmla="*/ 42190 h 386042"/>
                <a:gd name="connsiteX1" fmla="*/ 142597 w 162006"/>
                <a:gd name="connsiteY1" fmla="*/ 3138 h 386042"/>
                <a:gd name="connsiteX2" fmla="*/ 154979 w 162006"/>
                <a:gd name="connsiteY2" fmla="*/ 23140 h 386042"/>
                <a:gd name="connsiteX3" fmla="*/ 33059 w 162006"/>
                <a:gd name="connsiteY3" fmla="*/ 386043 h 386042"/>
                <a:gd name="connsiteX4" fmla="*/ 10199 w 162006"/>
                <a:gd name="connsiteY4" fmla="*/ 327940 h 386042"/>
                <a:gd name="connsiteX5" fmla="*/ 14009 w 162006"/>
                <a:gd name="connsiteY5" fmla="*/ 314605 h 386042"/>
                <a:gd name="connsiteX6" fmla="*/ 104497 w 162006"/>
                <a:gd name="connsiteY6" fmla="*/ 42190 h 38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006" h="386042">
                  <a:moveTo>
                    <a:pt x="104497" y="42190"/>
                  </a:moveTo>
                  <a:cubicBezTo>
                    <a:pt x="116879" y="28855"/>
                    <a:pt x="129262" y="15520"/>
                    <a:pt x="142597" y="3138"/>
                  </a:cubicBezTo>
                  <a:cubicBezTo>
                    <a:pt x="173077" y="-7340"/>
                    <a:pt x="159742" y="10758"/>
                    <a:pt x="154979" y="23140"/>
                  </a:cubicBezTo>
                  <a:cubicBezTo>
                    <a:pt x="114974" y="143155"/>
                    <a:pt x="74017" y="264123"/>
                    <a:pt x="33059" y="386043"/>
                  </a:cubicBezTo>
                  <a:cubicBezTo>
                    <a:pt x="6389" y="372708"/>
                    <a:pt x="-12661" y="359373"/>
                    <a:pt x="10199" y="327940"/>
                  </a:cubicBezTo>
                  <a:cubicBezTo>
                    <a:pt x="13057" y="324130"/>
                    <a:pt x="15914" y="318415"/>
                    <a:pt x="14009" y="314605"/>
                  </a:cubicBezTo>
                  <a:cubicBezTo>
                    <a:pt x="-21233" y="201258"/>
                    <a:pt x="65444" y="129820"/>
                    <a:pt x="104497" y="4219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64388357-A13F-40E3-A467-35C33A258CD5}"/>
                </a:ext>
              </a:extLst>
            </p:cNvPr>
            <p:cNvSpPr/>
            <p:nvPr/>
          </p:nvSpPr>
          <p:spPr>
            <a:xfrm>
              <a:off x="-133345" y="2999668"/>
              <a:ext cx="685800" cy="243897"/>
            </a:xfrm>
            <a:custGeom>
              <a:avLst/>
              <a:gdLst>
                <a:gd name="connsiteX0" fmla="*/ 0 w 685800"/>
                <a:gd name="connsiteY0" fmla="*/ 224848 h 243897"/>
                <a:gd name="connsiteX1" fmla="*/ 220027 w 685800"/>
                <a:gd name="connsiteY1" fmla="*/ 117215 h 243897"/>
                <a:gd name="connsiteX2" fmla="*/ 549593 w 685800"/>
                <a:gd name="connsiteY2" fmla="*/ 17203 h 243897"/>
                <a:gd name="connsiteX3" fmla="*/ 646748 w 685800"/>
                <a:gd name="connsiteY3" fmla="*/ 58 h 243897"/>
                <a:gd name="connsiteX4" fmla="*/ 685800 w 685800"/>
                <a:gd name="connsiteY4" fmla="*/ 16250 h 243897"/>
                <a:gd name="connsiteX5" fmla="*/ 187643 w 685800"/>
                <a:gd name="connsiteY5" fmla="*/ 148648 h 243897"/>
                <a:gd name="connsiteX6" fmla="*/ 8573 w 685800"/>
                <a:gd name="connsiteY6" fmla="*/ 243898 h 243897"/>
                <a:gd name="connsiteX7" fmla="*/ 0 w 685800"/>
                <a:gd name="connsiteY7" fmla="*/ 224848 h 24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243897">
                  <a:moveTo>
                    <a:pt x="0" y="224848"/>
                  </a:moveTo>
                  <a:cubicBezTo>
                    <a:pt x="70485" y="182938"/>
                    <a:pt x="145733" y="150553"/>
                    <a:pt x="220027" y="117215"/>
                  </a:cubicBezTo>
                  <a:cubicBezTo>
                    <a:pt x="325755" y="69590"/>
                    <a:pt x="436245" y="38158"/>
                    <a:pt x="549593" y="17203"/>
                  </a:cubicBezTo>
                  <a:cubicBezTo>
                    <a:pt x="581978" y="11488"/>
                    <a:pt x="612458" y="-895"/>
                    <a:pt x="646748" y="58"/>
                  </a:cubicBezTo>
                  <a:cubicBezTo>
                    <a:pt x="663893" y="58"/>
                    <a:pt x="678180" y="-1847"/>
                    <a:pt x="685800" y="16250"/>
                  </a:cubicBezTo>
                  <a:cubicBezTo>
                    <a:pt x="515303" y="43873"/>
                    <a:pt x="347663" y="78163"/>
                    <a:pt x="187643" y="148648"/>
                  </a:cubicBezTo>
                  <a:cubicBezTo>
                    <a:pt x="125730" y="176270"/>
                    <a:pt x="69533" y="215323"/>
                    <a:pt x="8573" y="243898"/>
                  </a:cubicBezTo>
                  <a:cubicBezTo>
                    <a:pt x="5715" y="238183"/>
                    <a:pt x="2858" y="231515"/>
                    <a:pt x="0" y="224848"/>
                  </a:cubicBezTo>
                  <a:close/>
                </a:path>
              </a:pathLst>
            </a:custGeom>
            <a:solidFill>
              <a:srgbClr val="2F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FEB88EA1-183E-4C15-BE05-AA3DCD918F5F}"/>
                </a:ext>
              </a:extLst>
            </p:cNvPr>
            <p:cNvSpPr/>
            <p:nvPr/>
          </p:nvSpPr>
          <p:spPr>
            <a:xfrm>
              <a:off x="1256352" y="2995393"/>
              <a:ext cx="620077" cy="259603"/>
            </a:xfrm>
            <a:custGeom>
              <a:avLst/>
              <a:gdLst>
                <a:gd name="connsiteX0" fmla="*/ 0 w 620077"/>
                <a:gd name="connsiteY0" fmla="*/ 20526 h 259603"/>
                <a:gd name="connsiteX1" fmla="*/ 66675 w 620077"/>
                <a:gd name="connsiteY1" fmla="*/ 9096 h 259603"/>
                <a:gd name="connsiteX2" fmla="*/ 452438 w 620077"/>
                <a:gd name="connsiteY2" fmla="*/ 129111 h 259603"/>
                <a:gd name="connsiteX3" fmla="*/ 620078 w 620077"/>
                <a:gd name="connsiteY3" fmla="*/ 245316 h 259603"/>
                <a:gd name="connsiteX4" fmla="*/ 619125 w 620077"/>
                <a:gd name="connsiteY4" fmla="*/ 259603 h 259603"/>
                <a:gd name="connsiteX5" fmla="*/ 51435 w 620077"/>
                <a:gd name="connsiteY5" fmla="*/ 30051 h 259603"/>
                <a:gd name="connsiteX6" fmla="*/ 0 w 620077"/>
                <a:gd name="connsiteY6" fmla="*/ 20526 h 2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077" h="259603">
                  <a:moveTo>
                    <a:pt x="0" y="20526"/>
                  </a:moveTo>
                  <a:cubicBezTo>
                    <a:pt x="16192" y="-14717"/>
                    <a:pt x="47625" y="5286"/>
                    <a:pt x="66675" y="9096"/>
                  </a:cubicBezTo>
                  <a:cubicBezTo>
                    <a:pt x="198120" y="37671"/>
                    <a:pt x="331470" y="66246"/>
                    <a:pt x="452438" y="129111"/>
                  </a:cubicBezTo>
                  <a:cubicBezTo>
                    <a:pt x="512445" y="160543"/>
                    <a:pt x="578168" y="187213"/>
                    <a:pt x="620078" y="245316"/>
                  </a:cubicBezTo>
                  <a:cubicBezTo>
                    <a:pt x="620078" y="250078"/>
                    <a:pt x="620078" y="254841"/>
                    <a:pt x="619125" y="259603"/>
                  </a:cubicBezTo>
                  <a:cubicBezTo>
                    <a:pt x="455295" y="119586"/>
                    <a:pt x="258128" y="64341"/>
                    <a:pt x="51435" y="30051"/>
                  </a:cubicBezTo>
                  <a:cubicBezTo>
                    <a:pt x="34290" y="27193"/>
                    <a:pt x="17145" y="23383"/>
                    <a:pt x="0" y="20526"/>
                  </a:cubicBezTo>
                  <a:close/>
                </a:path>
              </a:pathLst>
            </a:custGeom>
            <a:solidFill>
              <a:srgbClr val="2D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DD197CBD-BAFE-43E9-95EB-8C3A9698810D}"/>
                </a:ext>
              </a:extLst>
            </p:cNvPr>
            <p:cNvSpPr/>
            <p:nvPr/>
          </p:nvSpPr>
          <p:spPr>
            <a:xfrm>
              <a:off x="-31428" y="2260586"/>
              <a:ext cx="123234" cy="198120"/>
            </a:xfrm>
            <a:custGeom>
              <a:avLst/>
              <a:gdLst>
                <a:gd name="connsiteX0" fmla="*/ 43815 w 123234"/>
                <a:gd name="connsiteY0" fmla="*/ 198120 h 198120"/>
                <a:gd name="connsiteX1" fmla="*/ 0 w 123234"/>
                <a:gd name="connsiteY1" fmla="*/ 0 h 198120"/>
                <a:gd name="connsiteX2" fmla="*/ 118110 w 123234"/>
                <a:gd name="connsiteY2" fmla="*/ 139065 h 198120"/>
                <a:gd name="connsiteX3" fmla="*/ 105728 w 123234"/>
                <a:gd name="connsiteY3" fmla="*/ 166688 h 198120"/>
                <a:gd name="connsiteX4" fmla="*/ 43815 w 123234"/>
                <a:gd name="connsiteY4" fmla="*/ 198120 h 19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234" h="198120">
                  <a:moveTo>
                    <a:pt x="43815" y="198120"/>
                  </a:moveTo>
                  <a:cubicBezTo>
                    <a:pt x="21907" y="137160"/>
                    <a:pt x="6668" y="74295"/>
                    <a:pt x="0" y="0"/>
                  </a:cubicBezTo>
                  <a:cubicBezTo>
                    <a:pt x="50482" y="44768"/>
                    <a:pt x="97155" y="79058"/>
                    <a:pt x="118110" y="139065"/>
                  </a:cubicBezTo>
                  <a:cubicBezTo>
                    <a:pt x="124778" y="156210"/>
                    <a:pt x="128588" y="160973"/>
                    <a:pt x="105728" y="166688"/>
                  </a:cubicBezTo>
                  <a:cubicBezTo>
                    <a:pt x="84772" y="171450"/>
                    <a:pt x="64770" y="186690"/>
                    <a:pt x="43815" y="198120"/>
                  </a:cubicBezTo>
                  <a:close/>
                </a:path>
              </a:pathLst>
            </a:custGeom>
            <a:solidFill>
              <a:srgbClr val="FBFBF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DDC5EC53-E262-419E-8C6B-6CFD6ED3CA5B}"/>
                </a:ext>
              </a:extLst>
            </p:cNvPr>
            <p:cNvSpPr/>
            <p:nvPr/>
          </p:nvSpPr>
          <p:spPr>
            <a:xfrm>
              <a:off x="1378272" y="4232261"/>
              <a:ext cx="354329" cy="200977"/>
            </a:xfrm>
            <a:custGeom>
              <a:avLst/>
              <a:gdLst>
                <a:gd name="connsiteX0" fmla="*/ 354330 w 354329"/>
                <a:gd name="connsiteY0" fmla="*/ 11430 h 200977"/>
                <a:gd name="connsiteX1" fmla="*/ 226695 w 354329"/>
                <a:gd name="connsiteY1" fmla="*/ 97155 h 200977"/>
                <a:gd name="connsiteX2" fmla="*/ 11430 w 354329"/>
                <a:gd name="connsiteY2" fmla="*/ 200977 h 200977"/>
                <a:gd name="connsiteX3" fmla="*/ 0 w 354329"/>
                <a:gd name="connsiteY3" fmla="*/ 190500 h 200977"/>
                <a:gd name="connsiteX4" fmla="*/ 344805 w 354329"/>
                <a:gd name="connsiteY4" fmla="*/ 0 h 200977"/>
                <a:gd name="connsiteX5" fmla="*/ 354330 w 354329"/>
                <a:gd name="connsiteY5" fmla="*/ 11430 h 20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29" h="200977">
                  <a:moveTo>
                    <a:pt x="354330" y="11430"/>
                  </a:moveTo>
                  <a:cubicBezTo>
                    <a:pt x="321945" y="56197"/>
                    <a:pt x="270510" y="72390"/>
                    <a:pt x="226695" y="97155"/>
                  </a:cubicBezTo>
                  <a:cubicBezTo>
                    <a:pt x="157163" y="137160"/>
                    <a:pt x="89535" y="180022"/>
                    <a:pt x="11430" y="200977"/>
                  </a:cubicBezTo>
                  <a:cubicBezTo>
                    <a:pt x="7620" y="197167"/>
                    <a:pt x="3810" y="194310"/>
                    <a:pt x="0" y="190500"/>
                  </a:cubicBezTo>
                  <a:cubicBezTo>
                    <a:pt x="120015" y="136207"/>
                    <a:pt x="239077" y="80010"/>
                    <a:pt x="344805" y="0"/>
                  </a:cubicBezTo>
                  <a:cubicBezTo>
                    <a:pt x="347663" y="4763"/>
                    <a:pt x="350520" y="8572"/>
                    <a:pt x="354330" y="11430"/>
                  </a:cubicBezTo>
                  <a:close/>
                </a:path>
              </a:pathLst>
            </a:custGeom>
            <a:solidFill>
              <a:srgbClr val="26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1C5B543A-E2F1-42C0-B62D-7FB71FAEF770}"/>
                </a:ext>
              </a:extLst>
            </p:cNvPr>
            <p:cNvSpPr/>
            <p:nvPr/>
          </p:nvSpPr>
          <p:spPr>
            <a:xfrm>
              <a:off x="75252" y="4204638"/>
              <a:ext cx="343852" cy="220027"/>
            </a:xfrm>
            <a:custGeom>
              <a:avLst/>
              <a:gdLst>
                <a:gd name="connsiteX0" fmla="*/ 343853 w 343852"/>
                <a:gd name="connsiteY0" fmla="*/ 220028 h 220027"/>
                <a:gd name="connsiteX1" fmla="*/ 220027 w 343852"/>
                <a:gd name="connsiteY1" fmla="*/ 155258 h 220027"/>
                <a:gd name="connsiteX2" fmla="*/ 60008 w 343852"/>
                <a:gd name="connsiteY2" fmla="*/ 66675 h 220027"/>
                <a:gd name="connsiteX3" fmla="*/ 0 w 343852"/>
                <a:gd name="connsiteY3" fmla="*/ 14288 h 220027"/>
                <a:gd name="connsiteX4" fmla="*/ 952 w 343852"/>
                <a:gd name="connsiteY4" fmla="*/ 0 h 220027"/>
                <a:gd name="connsiteX5" fmla="*/ 306705 w 343852"/>
                <a:gd name="connsiteY5" fmla="*/ 183833 h 220027"/>
                <a:gd name="connsiteX6" fmla="*/ 342900 w 343852"/>
                <a:gd name="connsiteY6" fmla="*/ 211455 h 220027"/>
                <a:gd name="connsiteX7" fmla="*/ 343853 w 343852"/>
                <a:gd name="connsiteY7" fmla="*/ 220028 h 22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852" h="220027">
                  <a:moveTo>
                    <a:pt x="343853" y="220028"/>
                  </a:moveTo>
                  <a:cubicBezTo>
                    <a:pt x="299085" y="204788"/>
                    <a:pt x="260985" y="178118"/>
                    <a:pt x="220027" y="155258"/>
                  </a:cubicBezTo>
                  <a:cubicBezTo>
                    <a:pt x="166688" y="125730"/>
                    <a:pt x="114300" y="95250"/>
                    <a:pt x="60008" y="66675"/>
                  </a:cubicBezTo>
                  <a:cubicBezTo>
                    <a:pt x="36195" y="53340"/>
                    <a:pt x="16192" y="37148"/>
                    <a:pt x="0" y="14288"/>
                  </a:cubicBezTo>
                  <a:cubicBezTo>
                    <a:pt x="0" y="9525"/>
                    <a:pt x="952" y="4763"/>
                    <a:pt x="952" y="0"/>
                  </a:cubicBezTo>
                  <a:cubicBezTo>
                    <a:pt x="93345" y="77153"/>
                    <a:pt x="205740" y="121920"/>
                    <a:pt x="306705" y="183833"/>
                  </a:cubicBezTo>
                  <a:cubicBezTo>
                    <a:pt x="320040" y="191453"/>
                    <a:pt x="337185" y="194310"/>
                    <a:pt x="342900" y="211455"/>
                  </a:cubicBezTo>
                  <a:cubicBezTo>
                    <a:pt x="343853" y="214313"/>
                    <a:pt x="343853" y="217170"/>
                    <a:pt x="343853" y="220028"/>
                  </a:cubicBezTo>
                  <a:close/>
                </a:path>
              </a:pathLst>
            </a:custGeom>
            <a:solidFill>
              <a:srgbClr val="2320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A116A464-4979-42A2-9495-8A47396E97CF}"/>
                </a:ext>
              </a:extLst>
            </p:cNvPr>
            <p:cNvSpPr/>
            <p:nvPr/>
          </p:nvSpPr>
          <p:spPr>
            <a:xfrm>
              <a:off x="2285168" y="2573594"/>
              <a:ext cx="59503" cy="154228"/>
            </a:xfrm>
            <a:custGeom>
              <a:avLst/>
              <a:gdLst>
                <a:gd name="connsiteX0" fmla="*/ 37031 w 59503"/>
                <a:gd name="connsiteY0" fmla="*/ 4174 h 154228"/>
                <a:gd name="connsiteX1" fmla="*/ 57986 w 59503"/>
                <a:gd name="connsiteY1" fmla="*/ 110854 h 154228"/>
                <a:gd name="connsiteX2" fmla="*/ 40841 w 59503"/>
                <a:gd name="connsiteY2" fmla="*/ 153717 h 154228"/>
                <a:gd name="connsiteX3" fmla="*/ 9408 w 59503"/>
                <a:gd name="connsiteY3" fmla="*/ 121332 h 154228"/>
                <a:gd name="connsiteX4" fmla="*/ 19886 w 59503"/>
                <a:gd name="connsiteY4" fmla="*/ 5127 h 154228"/>
                <a:gd name="connsiteX5" fmla="*/ 37031 w 59503"/>
                <a:gd name="connsiteY5" fmla="*/ 4174 h 15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03" h="154228">
                  <a:moveTo>
                    <a:pt x="37031" y="4174"/>
                  </a:moveTo>
                  <a:cubicBezTo>
                    <a:pt x="43698" y="39417"/>
                    <a:pt x="51318" y="74659"/>
                    <a:pt x="57986" y="110854"/>
                  </a:cubicBezTo>
                  <a:cubicBezTo>
                    <a:pt x="60843" y="127999"/>
                    <a:pt x="61796" y="148954"/>
                    <a:pt x="40841" y="153717"/>
                  </a:cubicBezTo>
                  <a:cubicBezTo>
                    <a:pt x="19886" y="157527"/>
                    <a:pt x="13218" y="139429"/>
                    <a:pt x="9408" y="121332"/>
                  </a:cubicBezTo>
                  <a:cubicBezTo>
                    <a:pt x="-117" y="81327"/>
                    <a:pt x="-9642" y="41322"/>
                    <a:pt x="19886" y="5127"/>
                  </a:cubicBezTo>
                  <a:cubicBezTo>
                    <a:pt x="25601" y="-1541"/>
                    <a:pt x="31316" y="-1541"/>
                    <a:pt x="37031" y="4174"/>
                  </a:cubicBezTo>
                  <a:close/>
                </a:path>
              </a:pathLst>
            </a:custGeom>
            <a:solidFill>
              <a:srgbClr val="F5F4F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27CF464-3C6B-4DAD-AD4B-F6EFA899CDDE}"/>
                </a:ext>
              </a:extLst>
            </p:cNvPr>
            <p:cNvSpPr/>
            <p:nvPr/>
          </p:nvSpPr>
          <p:spPr>
            <a:xfrm>
              <a:off x="-92387" y="2455147"/>
              <a:ext cx="93534" cy="111273"/>
            </a:xfrm>
            <a:custGeom>
              <a:avLst/>
              <a:gdLst>
                <a:gd name="connsiteX0" fmla="*/ 0 w 93534"/>
                <a:gd name="connsiteY0" fmla="*/ 111191 h 111273"/>
                <a:gd name="connsiteX1" fmla="*/ 66675 w 93534"/>
                <a:gd name="connsiteY1" fmla="*/ 12131 h 111273"/>
                <a:gd name="connsiteX2" fmla="*/ 83820 w 93534"/>
                <a:gd name="connsiteY2" fmla="*/ 1654 h 111273"/>
                <a:gd name="connsiteX3" fmla="*/ 91440 w 93534"/>
                <a:gd name="connsiteY3" fmla="*/ 16894 h 111273"/>
                <a:gd name="connsiteX4" fmla="*/ 0 w 93534"/>
                <a:gd name="connsiteY4" fmla="*/ 111191 h 11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34" h="111273">
                  <a:moveTo>
                    <a:pt x="0" y="111191"/>
                  </a:moveTo>
                  <a:cubicBezTo>
                    <a:pt x="24765" y="74044"/>
                    <a:pt x="45720" y="42611"/>
                    <a:pt x="66675" y="12131"/>
                  </a:cubicBezTo>
                  <a:cubicBezTo>
                    <a:pt x="70485" y="6416"/>
                    <a:pt x="74295" y="-4061"/>
                    <a:pt x="83820" y="1654"/>
                  </a:cubicBezTo>
                  <a:cubicBezTo>
                    <a:pt x="88582" y="4511"/>
                    <a:pt x="90488" y="11179"/>
                    <a:pt x="91440" y="16894"/>
                  </a:cubicBezTo>
                  <a:cubicBezTo>
                    <a:pt x="101917" y="81664"/>
                    <a:pt x="73342" y="113096"/>
                    <a:pt x="0" y="111191"/>
                  </a:cubicBezTo>
                  <a:close/>
                </a:path>
              </a:pathLst>
            </a:custGeom>
            <a:solidFill>
              <a:srgbClr val="F6F7F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FEBFA7A-FEF8-48E7-895A-79596330DEB5}"/>
                </a:ext>
              </a:extLst>
            </p:cNvPr>
            <p:cNvSpPr/>
            <p:nvPr/>
          </p:nvSpPr>
          <p:spPr>
            <a:xfrm>
              <a:off x="10755" y="2447276"/>
              <a:ext cx="69259" cy="96202"/>
            </a:xfrm>
            <a:custGeom>
              <a:avLst/>
              <a:gdLst>
                <a:gd name="connsiteX0" fmla="*/ 69259 w 69259"/>
                <a:gd name="connsiteY0" fmla="*/ 0 h 96202"/>
                <a:gd name="connsiteX1" fmla="*/ 679 w 69259"/>
                <a:gd name="connsiteY1" fmla="*/ 96202 h 96202"/>
                <a:gd name="connsiteX2" fmla="*/ 69259 w 69259"/>
                <a:gd name="connsiteY2" fmla="*/ 0 h 9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259" h="96202">
                  <a:moveTo>
                    <a:pt x="69259" y="0"/>
                  </a:moveTo>
                  <a:cubicBezTo>
                    <a:pt x="60687" y="42863"/>
                    <a:pt x="43542" y="78105"/>
                    <a:pt x="679" y="96202"/>
                  </a:cubicBezTo>
                  <a:cubicBezTo>
                    <a:pt x="-4083" y="41910"/>
                    <a:pt x="15919" y="14288"/>
                    <a:pt x="69259" y="0"/>
                  </a:cubicBezTo>
                  <a:close/>
                </a:path>
              </a:pathLst>
            </a:custGeom>
            <a:solidFill>
              <a:srgbClr val="F7F7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16315B62-5266-4EB7-83D1-67FF4E7FFE95}"/>
                </a:ext>
              </a:extLst>
            </p:cNvPr>
            <p:cNvSpPr/>
            <p:nvPr/>
          </p:nvSpPr>
          <p:spPr>
            <a:xfrm>
              <a:off x="-478447" y="2622536"/>
              <a:ext cx="54750" cy="89246"/>
            </a:xfrm>
            <a:custGeom>
              <a:avLst/>
              <a:gdLst>
                <a:gd name="connsiteX0" fmla="*/ 20300 w 54750"/>
                <a:gd name="connsiteY0" fmla="*/ 0 h 89246"/>
                <a:gd name="connsiteX1" fmla="*/ 44112 w 54750"/>
                <a:gd name="connsiteY1" fmla="*/ 74295 h 89246"/>
                <a:gd name="connsiteX2" fmla="*/ 17442 w 54750"/>
                <a:gd name="connsiteY2" fmla="*/ 88583 h 89246"/>
                <a:gd name="connsiteX3" fmla="*/ 1250 w 54750"/>
                <a:gd name="connsiteY3" fmla="*/ 60008 h 89246"/>
                <a:gd name="connsiteX4" fmla="*/ 20300 w 54750"/>
                <a:gd name="connsiteY4" fmla="*/ 0 h 89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0" h="89246">
                  <a:moveTo>
                    <a:pt x="20300" y="0"/>
                  </a:moveTo>
                  <a:cubicBezTo>
                    <a:pt x="57447" y="20003"/>
                    <a:pt x="63162" y="43815"/>
                    <a:pt x="44112" y="74295"/>
                  </a:cubicBezTo>
                  <a:cubicBezTo>
                    <a:pt x="37445" y="84773"/>
                    <a:pt x="29825" y="91440"/>
                    <a:pt x="17442" y="88583"/>
                  </a:cubicBezTo>
                  <a:cubicBezTo>
                    <a:pt x="2202" y="84773"/>
                    <a:pt x="-2560" y="73343"/>
                    <a:pt x="1250" y="60008"/>
                  </a:cubicBezTo>
                  <a:cubicBezTo>
                    <a:pt x="6012" y="40958"/>
                    <a:pt x="13632" y="21908"/>
                    <a:pt x="20300" y="0"/>
                  </a:cubicBezTo>
                  <a:close/>
                </a:path>
              </a:pathLst>
            </a:custGeom>
            <a:solidFill>
              <a:srgbClr val="F6F6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0712C7AB-EC7B-4A79-BDE7-6A2B7FD20764}"/>
                </a:ext>
              </a:extLst>
            </p:cNvPr>
            <p:cNvSpPr/>
            <p:nvPr/>
          </p:nvSpPr>
          <p:spPr>
            <a:xfrm>
              <a:off x="2227902" y="2148191"/>
              <a:ext cx="49530" cy="149542"/>
            </a:xfrm>
            <a:custGeom>
              <a:avLst/>
              <a:gdLst>
                <a:gd name="connsiteX0" fmla="*/ 18097 w 49530"/>
                <a:gd name="connsiteY0" fmla="*/ 0 h 149542"/>
                <a:gd name="connsiteX1" fmla="*/ 49530 w 49530"/>
                <a:gd name="connsiteY1" fmla="*/ 149542 h 149542"/>
                <a:gd name="connsiteX2" fmla="*/ 0 w 49530"/>
                <a:gd name="connsiteY2" fmla="*/ 0 h 149542"/>
                <a:gd name="connsiteX3" fmla="*/ 18097 w 49530"/>
                <a:gd name="connsiteY3" fmla="*/ 0 h 14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30" h="149542">
                  <a:moveTo>
                    <a:pt x="18097" y="0"/>
                  </a:moveTo>
                  <a:cubicBezTo>
                    <a:pt x="28575" y="49530"/>
                    <a:pt x="39053" y="100013"/>
                    <a:pt x="49530" y="149542"/>
                  </a:cubicBezTo>
                  <a:cubicBezTo>
                    <a:pt x="14288" y="104775"/>
                    <a:pt x="20003" y="48577"/>
                    <a:pt x="0" y="0"/>
                  </a:cubicBezTo>
                  <a:cubicBezTo>
                    <a:pt x="5715" y="952"/>
                    <a:pt x="11430" y="952"/>
                    <a:pt x="18097" y="0"/>
                  </a:cubicBezTo>
                  <a:close/>
                </a:path>
              </a:pathLst>
            </a:custGeom>
            <a:solidFill>
              <a:srgbClr val="323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B6EFF91A-4FE0-40F0-9281-E30B0E4410F2}"/>
                </a:ext>
              </a:extLst>
            </p:cNvPr>
            <p:cNvSpPr/>
            <p:nvPr/>
          </p:nvSpPr>
          <p:spPr>
            <a:xfrm>
              <a:off x="2210757" y="2185339"/>
              <a:ext cx="31432" cy="121919"/>
            </a:xfrm>
            <a:custGeom>
              <a:avLst/>
              <a:gdLst>
                <a:gd name="connsiteX0" fmla="*/ 8572 w 31432"/>
                <a:gd name="connsiteY0" fmla="*/ 0 h 121919"/>
                <a:gd name="connsiteX1" fmla="*/ 31432 w 31432"/>
                <a:gd name="connsiteY1" fmla="*/ 121920 h 121919"/>
                <a:gd name="connsiteX2" fmla="*/ 0 w 31432"/>
                <a:gd name="connsiteY2" fmla="*/ 10477 h 121919"/>
                <a:gd name="connsiteX3" fmla="*/ 8572 w 31432"/>
                <a:gd name="connsiteY3" fmla="*/ 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21919">
                  <a:moveTo>
                    <a:pt x="8572" y="0"/>
                  </a:moveTo>
                  <a:cubicBezTo>
                    <a:pt x="22860" y="39052"/>
                    <a:pt x="28575" y="80010"/>
                    <a:pt x="31432" y="121920"/>
                  </a:cubicBezTo>
                  <a:cubicBezTo>
                    <a:pt x="6667" y="88582"/>
                    <a:pt x="9525" y="47625"/>
                    <a:pt x="0" y="10477"/>
                  </a:cubicBezTo>
                  <a:cubicBezTo>
                    <a:pt x="2857" y="7620"/>
                    <a:pt x="5715" y="3810"/>
                    <a:pt x="8572" y="0"/>
                  </a:cubicBezTo>
                  <a:close/>
                </a:path>
              </a:pathLst>
            </a:custGeom>
            <a:solidFill>
              <a:srgbClr val="31313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4D4B769C-E234-4565-88D5-1EA42408853D}"/>
                </a:ext>
              </a:extLst>
            </p:cNvPr>
            <p:cNvSpPr/>
            <p:nvPr/>
          </p:nvSpPr>
          <p:spPr>
            <a:xfrm>
              <a:off x="2292671" y="2510141"/>
              <a:ext cx="29527" cy="67627"/>
            </a:xfrm>
            <a:custGeom>
              <a:avLst/>
              <a:gdLst>
                <a:gd name="connsiteX0" fmla="*/ 29528 w 29527"/>
                <a:gd name="connsiteY0" fmla="*/ 67627 h 67627"/>
                <a:gd name="connsiteX1" fmla="*/ 12383 w 29527"/>
                <a:gd name="connsiteY1" fmla="*/ 67627 h 67627"/>
                <a:gd name="connsiteX2" fmla="*/ 0 w 29527"/>
                <a:gd name="connsiteY2" fmla="*/ 11430 h 67627"/>
                <a:gd name="connsiteX3" fmla="*/ 11430 w 29527"/>
                <a:gd name="connsiteY3" fmla="*/ 0 h 67627"/>
                <a:gd name="connsiteX4" fmla="*/ 29528 w 29527"/>
                <a:gd name="connsiteY4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7" h="67627">
                  <a:moveTo>
                    <a:pt x="29528" y="67627"/>
                  </a:moveTo>
                  <a:cubicBezTo>
                    <a:pt x="23813" y="67627"/>
                    <a:pt x="18098" y="67627"/>
                    <a:pt x="12383" y="67627"/>
                  </a:cubicBezTo>
                  <a:cubicBezTo>
                    <a:pt x="11430" y="48577"/>
                    <a:pt x="11430" y="28575"/>
                    <a:pt x="0" y="11430"/>
                  </a:cubicBezTo>
                  <a:cubicBezTo>
                    <a:pt x="3810" y="7620"/>
                    <a:pt x="7620" y="3810"/>
                    <a:pt x="11430" y="0"/>
                  </a:cubicBezTo>
                  <a:cubicBezTo>
                    <a:pt x="27623" y="20002"/>
                    <a:pt x="25718" y="44767"/>
                    <a:pt x="29528" y="67627"/>
                  </a:cubicBezTo>
                  <a:close/>
                </a:path>
              </a:pathLst>
            </a:custGeom>
            <a:solidFill>
              <a:srgbClr val="AFAC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013082F-E20A-4598-B406-57657A3B0ACE}"/>
                </a:ext>
              </a:extLst>
            </p:cNvPr>
            <p:cNvSpPr/>
            <p:nvPr/>
          </p:nvSpPr>
          <p:spPr>
            <a:xfrm>
              <a:off x="2182182" y="2177719"/>
              <a:ext cx="19378" cy="68818"/>
            </a:xfrm>
            <a:custGeom>
              <a:avLst/>
              <a:gdLst>
                <a:gd name="connsiteX0" fmla="*/ 9525 w 19378"/>
                <a:gd name="connsiteY0" fmla="*/ 66675 h 68818"/>
                <a:gd name="connsiteX1" fmla="*/ 0 w 19378"/>
                <a:gd name="connsiteY1" fmla="*/ 0 h 68818"/>
                <a:gd name="connsiteX2" fmla="*/ 6667 w 19378"/>
                <a:gd name="connsiteY2" fmla="*/ 0 h 68818"/>
                <a:gd name="connsiteX3" fmla="*/ 19050 w 19378"/>
                <a:gd name="connsiteY3" fmla="*/ 66675 h 68818"/>
                <a:gd name="connsiteX4" fmla="*/ 9525 w 19378"/>
                <a:gd name="connsiteY4" fmla="*/ 66675 h 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8" h="68818">
                  <a:moveTo>
                    <a:pt x="9525" y="66675"/>
                  </a:moveTo>
                  <a:cubicBezTo>
                    <a:pt x="6667" y="44767"/>
                    <a:pt x="2857" y="21908"/>
                    <a:pt x="0" y="0"/>
                  </a:cubicBezTo>
                  <a:cubicBezTo>
                    <a:pt x="1905" y="0"/>
                    <a:pt x="3810" y="0"/>
                    <a:pt x="6667" y="0"/>
                  </a:cubicBezTo>
                  <a:cubicBezTo>
                    <a:pt x="14288" y="21908"/>
                    <a:pt x="20955" y="42863"/>
                    <a:pt x="19050" y="66675"/>
                  </a:cubicBezTo>
                  <a:cubicBezTo>
                    <a:pt x="15240" y="69533"/>
                    <a:pt x="12382" y="69533"/>
                    <a:pt x="9525" y="66675"/>
                  </a:cubicBezTo>
                  <a:close/>
                </a:path>
              </a:pathLst>
            </a:custGeom>
            <a:solidFill>
              <a:srgbClr val="0F0F0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46ADC242-1543-4F65-80D0-36A5C97100D1}"/>
                </a:ext>
              </a:extLst>
            </p:cNvPr>
            <p:cNvSpPr/>
            <p:nvPr/>
          </p:nvSpPr>
          <p:spPr>
            <a:xfrm>
              <a:off x="386743" y="4034920"/>
              <a:ext cx="832460" cy="250034"/>
            </a:xfrm>
            <a:custGeom>
              <a:avLst/>
              <a:gdLst>
                <a:gd name="connsiteX0" fmla="*/ 832461 w 832460"/>
                <a:gd name="connsiteY0" fmla="*/ 181148 h 250034"/>
                <a:gd name="connsiteX1" fmla="*/ 621006 w 832460"/>
                <a:gd name="connsiteY1" fmla="*/ 243061 h 250034"/>
                <a:gd name="connsiteX2" fmla="*/ 177141 w 832460"/>
                <a:gd name="connsiteY2" fmla="*/ 201151 h 250034"/>
                <a:gd name="connsiteX3" fmla="*/ 928 w 832460"/>
                <a:gd name="connsiteY3" fmla="*/ 11604 h 250034"/>
                <a:gd name="connsiteX4" fmla="*/ 11406 w 832460"/>
                <a:gd name="connsiteY4" fmla="*/ 173 h 250034"/>
                <a:gd name="connsiteX5" fmla="*/ 274296 w 832460"/>
                <a:gd name="connsiteY5" fmla="*/ 216391 h 250034"/>
                <a:gd name="connsiteX6" fmla="*/ 720066 w 832460"/>
                <a:gd name="connsiteY6" fmla="*/ 208771 h 250034"/>
                <a:gd name="connsiteX7" fmla="*/ 822936 w 832460"/>
                <a:gd name="connsiteY7" fmla="*/ 173529 h 250034"/>
                <a:gd name="connsiteX8" fmla="*/ 832461 w 832460"/>
                <a:gd name="connsiteY8" fmla="*/ 181148 h 25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460" h="250034">
                  <a:moveTo>
                    <a:pt x="832461" y="181148"/>
                  </a:moveTo>
                  <a:cubicBezTo>
                    <a:pt x="767691" y="220201"/>
                    <a:pt x="694348" y="236393"/>
                    <a:pt x="621006" y="243061"/>
                  </a:cubicBezTo>
                  <a:cubicBezTo>
                    <a:pt x="470511" y="257348"/>
                    <a:pt x="320968" y="252586"/>
                    <a:pt x="177141" y="201151"/>
                  </a:cubicBezTo>
                  <a:cubicBezTo>
                    <a:pt x="86653" y="168766"/>
                    <a:pt x="15216" y="115426"/>
                    <a:pt x="928" y="11604"/>
                  </a:cubicBezTo>
                  <a:cubicBezTo>
                    <a:pt x="-1929" y="2078"/>
                    <a:pt x="1881" y="-779"/>
                    <a:pt x="11406" y="173"/>
                  </a:cubicBezTo>
                  <a:cubicBezTo>
                    <a:pt x="41886" y="142096"/>
                    <a:pt x="149518" y="194483"/>
                    <a:pt x="274296" y="216391"/>
                  </a:cubicBezTo>
                  <a:cubicBezTo>
                    <a:pt x="422886" y="242108"/>
                    <a:pt x="572428" y="247823"/>
                    <a:pt x="720066" y="208771"/>
                  </a:cubicBezTo>
                  <a:cubicBezTo>
                    <a:pt x="755308" y="199246"/>
                    <a:pt x="788646" y="184958"/>
                    <a:pt x="822936" y="173529"/>
                  </a:cubicBezTo>
                  <a:cubicBezTo>
                    <a:pt x="826746" y="174481"/>
                    <a:pt x="830556" y="177338"/>
                    <a:pt x="832461" y="181148"/>
                  </a:cubicBezTo>
                  <a:close/>
                </a:path>
              </a:pathLst>
            </a:custGeom>
            <a:solidFill>
              <a:srgbClr val="8A8A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27E5663-4EA4-4428-948D-A1DCD492F209}"/>
                </a:ext>
              </a:extLst>
            </p:cNvPr>
            <p:cNvSpPr/>
            <p:nvPr/>
          </p:nvSpPr>
          <p:spPr>
            <a:xfrm>
              <a:off x="1109889" y="3355723"/>
              <a:ext cx="291911" cy="783193"/>
            </a:xfrm>
            <a:custGeom>
              <a:avLst/>
              <a:gdLst>
                <a:gd name="connsiteX0" fmla="*/ 204565 w 291911"/>
                <a:gd name="connsiteY0" fmla="*/ 774621 h 783193"/>
                <a:gd name="connsiteX1" fmla="*/ 278860 w 291911"/>
                <a:gd name="connsiteY1" fmla="*/ 479346 h 783193"/>
                <a:gd name="connsiteX2" fmla="*/ 118840 w 291911"/>
                <a:gd name="connsiteY2" fmla="*/ 91678 h 783193"/>
                <a:gd name="connsiteX3" fmla="*/ 730 w 291911"/>
                <a:gd name="connsiteY3" fmla="*/ 5953 h 783193"/>
                <a:gd name="connsiteX4" fmla="*/ 5492 w 291911"/>
                <a:gd name="connsiteY4" fmla="*/ 238 h 783193"/>
                <a:gd name="connsiteX5" fmla="*/ 268383 w 291911"/>
                <a:gd name="connsiteY5" fmla="*/ 331708 h 783193"/>
                <a:gd name="connsiteX6" fmla="*/ 280765 w 291911"/>
                <a:gd name="connsiteY6" fmla="*/ 641271 h 783193"/>
                <a:gd name="connsiteX7" fmla="*/ 212185 w 291911"/>
                <a:gd name="connsiteY7" fmla="*/ 783193 h 783193"/>
                <a:gd name="connsiteX8" fmla="*/ 204565 w 291911"/>
                <a:gd name="connsiteY8" fmla="*/ 774621 h 78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911" h="783193">
                  <a:moveTo>
                    <a:pt x="204565" y="774621"/>
                  </a:moveTo>
                  <a:cubicBezTo>
                    <a:pt x="276955" y="687943"/>
                    <a:pt x="284575" y="585073"/>
                    <a:pt x="278860" y="479346"/>
                  </a:cubicBezTo>
                  <a:cubicBezTo>
                    <a:pt x="270288" y="331708"/>
                    <a:pt x="226472" y="199311"/>
                    <a:pt x="118840" y="91678"/>
                  </a:cubicBezTo>
                  <a:cubicBezTo>
                    <a:pt x="83597" y="56436"/>
                    <a:pt x="39783" y="34528"/>
                    <a:pt x="730" y="5953"/>
                  </a:cubicBezTo>
                  <a:cubicBezTo>
                    <a:pt x="-1175" y="1191"/>
                    <a:pt x="730" y="-714"/>
                    <a:pt x="5492" y="238"/>
                  </a:cubicBezTo>
                  <a:cubicBezTo>
                    <a:pt x="152178" y="64056"/>
                    <a:pt x="229330" y="184071"/>
                    <a:pt x="268383" y="331708"/>
                  </a:cubicBezTo>
                  <a:cubicBezTo>
                    <a:pt x="295053" y="432673"/>
                    <a:pt x="298863" y="536496"/>
                    <a:pt x="280765" y="641271"/>
                  </a:cubicBezTo>
                  <a:cubicBezTo>
                    <a:pt x="271240" y="695563"/>
                    <a:pt x="250285" y="743188"/>
                    <a:pt x="212185" y="783193"/>
                  </a:cubicBezTo>
                  <a:cubicBezTo>
                    <a:pt x="209328" y="782241"/>
                    <a:pt x="206470" y="779383"/>
                    <a:pt x="204565" y="774621"/>
                  </a:cubicBezTo>
                  <a:close/>
                </a:path>
              </a:pathLst>
            </a:custGeom>
            <a:solidFill>
              <a:srgbClr val="8F8F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FC19E4D5-F8EC-4F4F-A88C-A590274FB401}"/>
                </a:ext>
              </a:extLst>
            </p:cNvPr>
            <p:cNvSpPr/>
            <p:nvPr/>
          </p:nvSpPr>
          <p:spPr>
            <a:xfrm>
              <a:off x="379476" y="3775061"/>
              <a:ext cx="46295" cy="272414"/>
            </a:xfrm>
            <a:custGeom>
              <a:avLst/>
              <a:gdLst>
                <a:gd name="connsiteX0" fmla="*/ 17721 w 46295"/>
                <a:gd name="connsiteY0" fmla="*/ 260985 h 272414"/>
                <a:gd name="connsiteX1" fmla="*/ 7243 w 46295"/>
                <a:gd name="connsiteY1" fmla="*/ 272415 h 272414"/>
                <a:gd name="connsiteX2" fmla="*/ 33913 w 46295"/>
                <a:gd name="connsiteY2" fmla="*/ 2857 h 272414"/>
                <a:gd name="connsiteX3" fmla="*/ 46296 w 46295"/>
                <a:gd name="connsiteY3" fmla="*/ 2857 h 272414"/>
                <a:gd name="connsiteX4" fmla="*/ 17721 w 46295"/>
                <a:gd name="connsiteY4" fmla="*/ 260985 h 2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95" h="272414">
                  <a:moveTo>
                    <a:pt x="17721" y="260985"/>
                  </a:moveTo>
                  <a:cubicBezTo>
                    <a:pt x="13910" y="264795"/>
                    <a:pt x="11053" y="268605"/>
                    <a:pt x="7243" y="272415"/>
                  </a:cubicBezTo>
                  <a:cubicBezTo>
                    <a:pt x="-11807" y="180023"/>
                    <a:pt x="10100" y="91440"/>
                    <a:pt x="33913" y="2857"/>
                  </a:cubicBezTo>
                  <a:cubicBezTo>
                    <a:pt x="37723" y="-952"/>
                    <a:pt x="42485" y="-952"/>
                    <a:pt x="46296" y="2857"/>
                  </a:cubicBezTo>
                  <a:cubicBezTo>
                    <a:pt x="25340" y="87630"/>
                    <a:pt x="9148" y="172402"/>
                    <a:pt x="17721" y="260985"/>
                  </a:cubicBezTo>
                  <a:close/>
                </a:path>
              </a:pathLst>
            </a:custGeom>
            <a:solidFill>
              <a:srgbClr val="A4A4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D86835BF-532B-4834-B237-AF93B320C79E}"/>
                </a:ext>
              </a:extLst>
            </p:cNvPr>
            <p:cNvSpPr/>
            <p:nvPr/>
          </p:nvSpPr>
          <p:spPr>
            <a:xfrm>
              <a:off x="413389" y="3541698"/>
              <a:ext cx="97154" cy="235267"/>
            </a:xfrm>
            <a:custGeom>
              <a:avLst/>
              <a:gdLst>
                <a:gd name="connsiteX0" fmla="*/ 12383 w 97154"/>
                <a:gd name="connsiteY0" fmla="*/ 235267 h 235267"/>
                <a:gd name="connsiteX1" fmla="*/ 0 w 97154"/>
                <a:gd name="connsiteY1" fmla="*/ 235267 h 235267"/>
                <a:gd name="connsiteX2" fmla="*/ 97155 w 97154"/>
                <a:gd name="connsiteY2" fmla="*/ 0 h 235267"/>
                <a:gd name="connsiteX3" fmla="*/ 12383 w 97154"/>
                <a:gd name="connsiteY3" fmla="*/ 235267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54" h="235267">
                  <a:moveTo>
                    <a:pt x="12383" y="235267"/>
                  </a:moveTo>
                  <a:cubicBezTo>
                    <a:pt x="8573" y="235267"/>
                    <a:pt x="3810" y="235267"/>
                    <a:pt x="0" y="235267"/>
                  </a:cubicBezTo>
                  <a:cubicBezTo>
                    <a:pt x="19050" y="151448"/>
                    <a:pt x="49530" y="72390"/>
                    <a:pt x="97155" y="0"/>
                  </a:cubicBezTo>
                  <a:cubicBezTo>
                    <a:pt x="69533" y="79058"/>
                    <a:pt x="33338" y="155258"/>
                    <a:pt x="12383" y="235267"/>
                  </a:cubicBezTo>
                  <a:close/>
                </a:path>
              </a:pathLst>
            </a:custGeom>
            <a:solidFill>
              <a:srgbClr val="8383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11344948-923B-4255-B6E9-5017851080D1}"/>
                </a:ext>
              </a:extLst>
            </p:cNvPr>
            <p:cNvSpPr/>
            <p:nvPr/>
          </p:nvSpPr>
          <p:spPr>
            <a:xfrm>
              <a:off x="891544" y="3878805"/>
              <a:ext cx="67627" cy="51513"/>
            </a:xfrm>
            <a:custGeom>
              <a:avLst/>
              <a:gdLst>
                <a:gd name="connsiteX0" fmla="*/ 34290 w 67627"/>
                <a:gd name="connsiteY0" fmla="*/ 51514 h 51513"/>
                <a:gd name="connsiteX1" fmla="*/ 0 w 67627"/>
                <a:gd name="connsiteY1" fmla="*/ 25796 h 51513"/>
                <a:gd name="connsiteX2" fmla="*/ 33338 w 67627"/>
                <a:gd name="connsiteY2" fmla="*/ 79 h 51513"/>
                <a:gd name="connsiteX3" fmla="*/ 67628 w 67627"/>
                <a:gd name="connsiteY3" fmla="*/ 25796 h 51513"/>
                <a:gd name="connsiteX4" fmla="*/ 34290 w 67627"/>
                <a:gd name="connsiteY4" fmla="*/ 51514 h 5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" h="51513">
                  <a:moveTo>
                    <a:pt x="34290" y="51514"/>
                  </a:moveTo>
                  <a:cubicBezTo>
                    <a:pt x="18098" y="48656"/>
                    <a:pt x="0" y="44846"/>
                    <a:pt x="0" y="25796"/>
                  </a:cubicBezTo>
                  <a:cubicBezTo>
                    <a:pt x="0" y="6746"/>
                    <a:pt x="16192" y="-874"/>
                    <a:pt x="33338" y="79"/>
                  </a:cubicBezTo>
                  <a:cubicBezTo>
                    <a:pt x="50483" y="79"/>
                    <a:pt x="67628" y="7699"/>
                    <a:pt x="67628" y="25796"/>
                  </a:cubicBezTo>
                  <a:cubicBezTo>
                    <a:pt x="67628" y="42941"/>
                    <a:pt x="51435" y="50561"/>
                    <a:pt x="34290" y="51514"/>
                  </a:cubicBezTo>
                  <a:close/>
                </a:path>
              </a:pathLst>
            </a:custGeom>
            <a:solidFill>
              <a:srgbClr val="1212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754C25CD-7678-4C91-9EF4-D1B91FB015EE}"/>
                </a:ext>
              </a:extLst>
            </p:cNvPr>
            <p:cNvSpPr/>
            <p:nvPr/>
          </p:nvSpPr>
          <p:spPr>
            <a:xfrm>
              <a:off x="780102" y="3307121"/>
              <a:ext cx="259079" cy="24075"/>
            </a:xfrm>
            <a:custGeom>
              <a:avLst/>
              <a:gdLst>
                <a:gd name="connsiteX0" fmla="*/ 255270 w 259079"/>
                <a:gd name="connsiteY0" fmla="*/ 24075 h 24075"/>
                <a:gd name="connsiteX1" fmla="*/ 1905 w 259079"/>
                <a:gd name="connsiteY1" fmla="*/ 24075 h 24075"/>
                <a:gd name="connsiteX2" fmla="*/ 0 w 259079"/>
                <a:gd name="connsiteY2" fmla="*/ 21218 h 24075"/>
                <a:gd name="connsiteX3" fmla="*/ 259080 w 259079"/>
                <a:gd name="connsiteY3" fmla="*/ 20265 h 24075"/>
                <a:gd name="connsiteX4" fmla="*/ 255270 w 259079"/>
                <a:gd name="connsiteY4" fmla="*/ 24075 h 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079" h="24075">
                  <a:moveTo>
                    <a:pt x="255270" y="24075"/>
                  </a:moveTo>
                  <a:cubicBezTo>
                    <a:pt x="170497" y="8835"/>
                    <a:pt x="85725" y="10740"/>
                    <a:pt x="1905" y="24075"/>
                  </a:cubicBezTo>
                  <a:lnTo>
                    <a:pt x="0" y="21218"/>
                  </a:lnTo>
                  <a:cubicBezTo>
                    <a:pt x="86678" y="-9262"/>
                    <a:pt x="172403" y="-4500"/>
                    <a:pt x="259080" y="20265"/>
                  </a:cubicBezTo>
                  <a:cubicBezTo>
                    <a:pt x="257175" y="22170"/>
                    <a:pt x="256222" y="23123"/>
                    <a:pt x="255270" y="24075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F6875920-0B4B-4337-8CFA-2D8447518E51}"/>
                </a:ext>
              </a:extLst>
            </p:cNvPr>
            <p:cNvSpPr/>
            <p:nvPr/>
          </p:nvSpPr>
          <p:spPr>
            <a:xfrm>
              <a:off x="1209679" y="4130344"/>
              <a:ext cx="113347" cy="86677"/>
            </a:xfrm>
            <a:custGeom>
              <a:avLst/>
              <a:gdLst>
                <a:gd name="connsiteX0" fmla="*/ 104775 w 113347"/>
                <a:gd name="connsiteY0" fmla="*/ 0 h 86677"/>
                <a:gd name="connsiteX1" fmla="*/ 113347 w 113347"/>
                <a:gd name="connsiteY1" fmla="*/ 9525 h 86677"/>
                <a:gd name="connsiteX2" fmla="*/ 9525 w 113347"/>
                <a:gd name="connsiteY2" fmla="*/ 86678 h 86677"/>
                <a:gd name="connsiteX3" fmla="*/ 0 w 113347"/>
                <a:gd name="connsiteY3" fmla="*/ 79057 h 86677"/>
                <a:gd name="connsiteX4" fmla="*/ 104775 w 113347"/>
                <a:gd name="connsiteY4" fmla="*/ 0 h 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7" h="86677">
                  <a:moveTo>
                    <a:pt x="104775" y="0"/>
                  </a:moveTo>
                  <a:cubicBezTo>
                    <a:pt x="107632" y="2857"/>
                    <a:pt x="110490" y="5715"/>
                    <a:pt x="113347" y="9525"/>
                  </a:cubicBezTo>
                  <a:cubicBezTo>
                    <a:pt x="86677" y="44768"/>
                    <a:pt x="49530" y="68580"/>
                    <a:pt x="9525" y="86678"/>
                  </a:cubicBezTo>
                  <a:cubicBezTo>
                    <a:pt x="6667" y="83820"/>
                    <a:pt x="2857" y="81915"/>
                    <a:pt x="0" y="79057"/>
                  </a:cubicBezTo>
                  <a:cubicBezTo>
                    <a:pt x="38100" y="57150"/>
                    <a:pt x="75247" y="33338"/>
                    <a:pt x="104775" y="0"/>
                  </a:cubicBezTo>
                  <a:close/>
                </a:path>
              </a:pathLst>
            </a:custGeom>
            <a:solidFill>
              <a:srgbClr val="84848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C806AE9-E040-4AAA-A2A4-69BB85A1747A}"/>
                </a:ext>
              </a:extLst>
            </p:cNvPr>
            <p:cNvSpPr/>
            <p:nvPr/>
          </p:nvSpPr>
          <p:spPr>
            <a:xfrm>
              <a:off x="653181" y="3328339"/>
              <a:ext cx="127873" cy="61912"/>
            </a:xfrm>
            <a:custGeom>
              <a:avLst/>
              <a:gdLst>
                <a:gd name="connsiteX0" fmla="*/ 127873 w 127873"/>
                <a:gd name="connsiteY0" fmla="*/ 2858 h 61912"/>
                <a:gd name="connsiteX1" fmla="*/ 5953 w 127873"/>
                <a:gd name="connsiteY1" fmla="*/ 61913 h 61912"/>
                <a:gd name="connsiteX2" fmla="*/ 238 w 127873"/>
                <a:gd name="connsiteY2" fmla="*/ 55245 h 61912"/>
                <a:gd name="connsiteX3" fmla="*/ 125968 w 127873"/>
                <a:gd name="connsiteY3" fmla="*/ 0 h 61912"/>
                <a:gd name="connsiteX4" fmla="*/ 127873 w 127873"/>
                <a:gd name="connsiteY4" fmla="*/ 2858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73" h="61912">
                  <a:moveTo>
                    <a:pt x="127873" y="2858"/>
                  </a:moveTo>
                  <a:cubicBezTo>
                    <a:pt x="86916" y="22860"/>
                    <a:pt x="46911" y="41910"/>
                    <a:pt x="5953" y="61913"/>
                  </a:cubicBezTo>
                  <a:cubicBezTo>
                    <a:pt x="1191" y="61913"/>
                    <a:pt x="-714" y="60008"/>
                    <a:pt x="238" y="55245"/>
                  </a:cubicBezTo>
                  <a:cubicBezTo>
                    <a:pt x="39291" y="29527"/>
                    <a:pt x="77391" y="3810"/>
                    <a:pt x="125968" y="0"/>
                  </a:cubicBezTo>
                  <a:cubicBezTo>
                    <a:pt x="125968" y="952"/>
                    <a:pt x="127873" y="2858"/>
                    <a:pt x="127873" y="2858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C7F702CF-9572-4ADD-8E5A-ECFBF653C1A3}"/>
                </a:ext>
              </a:extLst>
            </p:cNvPr>
            <p:cNvSpPr/>
            <p:nvPr/>
          </p:nvSpPr>
          <p:spPr>
            <a:xfrm>
              <a:off x="559122" y="3412159"/>
              <a:ext cx="62864" cy="69532"/>
            </a:xfrm>
            <a:custGeom>
              <a:avLst/>
              <a:gdLst>
                <a:gd name="connsiteX0" fmla="*/ 62865 w 62864"/>
                <a:gd name="connsiteY0" fmla="*/ 6667 h 69532"/>
                <a:gd name="connsiteX1" fmla="*/ 0 w 62864"/>
                <a:gd name="connsiteY1" fmla="*/ 69532 h 69532"/>
                <a:gd name="connsiteX2" fmla="*/ 57150 w 62864"/>
                <a:gd name="connsiteY2" fmla="*/ 0 h 69532"/>
                <a:gd name="connsiteX3" fmla="*/ 62865 w 62864"/>
                <a:gd name="connsiteY3" fmla="*/ 6667 h 6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69532">
                  <a:moveTo>
                    <a:pt x="62865" y="6667"/>
                  </a:moveTo>
                  <a:cubicBezTo>
                    <a:pt x="41910" y="27622"/>
                    <a:pt x="20955" y="48577"/>
                    <a:pt x="0" y="69532"/>
                  </a:cubicBezTo>
                  <a:cubicBezTo>
                    <a:pt x="8572" y="37147"/>
                    <a:pt x="31433" y="17145"/>
                    <a:pt x="57150" y="0"/>
                  </a:cubicBezTo>
                  <a:cubicBezTo>
                    <a:pt x="60960" y="0"/>
                    <a:pt x="62865" y="1905"/>
                    <a:pt x="62865" y="6667"/>
                  </a:cubicBezTo>
                  <a:close/>
                </a:path>
              </a:pathLst>
            </a:custGeom>
            <a:solidFill>
              <a:srgbClr val="9595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74E28044-F306-474A-B489-3E2DD0BE71BA}"/>
                </a:ext>
              </a:extLst>
            </p:cNvPr>
            <p:cNvSpPr/>
            <p:nvPr/>
          </p:nvSpPr>
          <p:spPr>
            <a:xfrm>
              <a:off x="1034419" y="3327386"/>
              <a:ext cx="80962" cy="34290"/>
            </a:xfrm>
            <a:custGeom>
              <a:avLst/>
              <a:gdLst>
                <a:gd name="connsiteX0" fmla="*/ 3810 w 80962"/>
                <a:gd name="connsiteY0" fmla="*/ 0 h 34290"/>
                <a:gd name="connsiteX1" fmla="*/ 80963 w 80962"/>
                <a:gd name="connsiteY1" fmla="*/ 28575 h 34290"/>
                <a:gd name="connsiteX2" fmla="*/ 76200 w 80962"/>
                <a:gd name="connsiteY2" fmla="*/ 34290 h 34290"/>
                <a:gd name="connsiteX3" fmla="*/ 0 w 80962"/>
                <a:gd name="connsiteY3" fmla="*/ 3810 h 34290"/>
                <a:gd name="connsiteX4" fmla="*/ 3810 w 80962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34290">
                  <a:moveTo>
                    <a:pt x="3810" y="0"/>
                  </a:moveTo>
                  <a:cubicBezTo>
                    <a:pt x="31433" y="4763"/>
                    <a:pt x="58103" y="11430"/>
                    <a:pt x="80963" y="28575"/>
                  </a:cubicBezTo>
                  <a:cubicBezTo>
                    <a:pt x="79058" y="30480"/>
                    <a:pt x="77153" y="32385"/>
                    <a:pt x="76200" y="34290"/>
                  </a:cubicBezTo>
                  <a:cubicBezTo>
                    <a:pt x="49530" y="26670"/>
                    <a:pt x="22860" y="20003"/>
                    <a:pt x="0" y="3810"/>
                  </a:cubicBezTo>
                  <a:cubicBezTo>
                    <a:pt x="2858" y="3810"/>
                    <a:pt x="3810" y="1905"/>
                    <a:pt x="3810" y="0"/>
                  </a:cubicBezTo>
                  <a:close/>
                </a:path>
              </a:pathLst>
            </a:custGeom>
            <a:solidFill>
              <a:srgbClr val="8C8C8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871ABAA1-C4D0-4EFB-A6BF-F10BA64DAE5E}"/>
                </a:ext>
              </a:extLst>
            </p:cNvPr>
            <p:cNvSpPr/>
            <p:nvPr/>
          </p:nvSpPr>
          <p:spPr>
            <a:xfrm>
              <a:off x="615319" y="3383584"/>
              <a:ext cx="42862" cy="35242"/>
            </a:xfrm>
            <a:custGeom>
              <a:avLst/>
              <a:gdLst>
                <a:gd name="connsiteX0" fmla="*/ 0 w 42862"/>
                <a:gd name="connsiteY0" fmla="*/ 28575 h 35242"/>
                <a:gd name="connsiteX1" fmla="*/ 37148 w 42862"/>
                <a:gd name="connsiteY1" fmla="*/ 0 h 35242"/>
                <a:gd name="connsiteX2" fmla="*/ 42863 w 42862"/>
                <a:gd name="connsiteY2" fmla="*/ 6667 h 35242"/>
                <a:gd name="connsiteX3" fmla="*/ 4763 w 42862"/>
                <a:gd name="connsiteY3" fmla="*/ 35242 h 35242"/>
                <a:gd name="connsiteX4" fmla="*/ 0 w 42862"/>
                <a:gd name="connsiteY4" fmla="*/ 2857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35242">
                  <a:moveTo>
                    <a:pt x="0" y="28575"/>
                  </a:moveTo>
                  <a:cubicBezTo>
                    <a:pt x="12383" y="19050"/>
                    <a:pt x="24765" y="9525"/>
                    <a:pt x="37148" y="0"/>
                  </a:cubicBezTo>
                  <a:cubicBezTo>
                    <a:pt x="39053" y="1905"/>
                    <a:pt x="40958" y="4763"/>
                    <a:pt x="42863" y="6667"/>
                  </a:cubicBezTo>
                  <a:cubicBezTo>
                    <a:pt x="30480" y="16192"/>
                    <a:pt x="18098" y="25717"/>
                    <a:pt x="4763" y="35242"/>
                  </a:cubicBezTo>
                  <a:cubicBezTo>
                    <a:pt x="3810" y="33338"/>
                    <a:pt x="1905" y="31432"/>
                    <a:pt x="0" y="28575"/>
                  </a:cubicBezTo>
                  <a:close/>
                </a:path>
              </a:pathLst>
            </a:custGeom>
            <a:solidFill>
              <a:srgbClr val="A0A0A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FA5C01B1-66CD-4BC1-84C9-6F6E69805F60}"/>
                </a:ext>
              </a:extLst>
            </p:cNvPr>
            <p:cNvSpPr/>
            <p:nvPr/>
          </p:nvSpPr>
          <p:spPr>
            <a:xfrm>
              <a:off x="376543" y="1836091"/>
              <a:ext cx="541840" cy="486456"/>
            </a:xfrm>
            <a:custGeom>
              <a:avLst/>
              <a:gdLst>
                <a:gd name="connsiteX0" fmla="*/ 432134 w 541840"/>
                <a:gd name="connsiteY0" fmla="*/ 342580 h 486456"/>
                <a:gd name="connsiteX1" fmla="*/ 384509 w 541840"/>
                <a:gd name="connsiteY1" fmla="*/ 360677 h 486456"/>
                <a:gd name="connsiteX2" fmla="*/ 294974 w 541840"/>
                <a:gd name="connsiteY2" fmla="*/ 433067 h 486456"/>
                <a:gd name="connsiteX3" fmla="*/ 25416 w 541840"/>
                <a:gd name="connsiteY3" fmla="*/ 388300 h 486456"/>
                <a:gd name="connsiteX4" fmla="*/ 36846 w 541840"/>
                <a:gd name="connsiteY4" fmla="*/ 182560 h 486456"/>
                <a:gd name="connsiteX5" fmla="*/ 319739 w 541840"/>
                <a:gd name="connsiteY5" fmla="*/ 1585 h 486456"/>
                <a:gd name="connsiteX6" fmla="*/ 539766 w 541840"/>
                <a:gd name="connsiteY6" fmla="*/ 150175 h 486456"/>
                <a:gd name="connsiteX7" fmla="*/ 495951 w 541840"/>
                <a:gd name="connsiteY7" fmla="*/ 295907 h 486456"/>
                <a:gd name="connsiteX8" fmla="*/ 432134 w 541840"/>
                <a:gd name="connsiteY8" fmla="*/ 342580 h 48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1840" h="486456">
                  <a:moveTo>
                    <a:pt x="432134" y="342580"/>
                  </a:moveTo>
                  <a:cubicBezTo>
                    <a:pt x="412131" y="337817"/>
                    <a:pt x="401654" y="356867"/>
                    <a:pt x="384509" y="360677"/>
                  </a:cubicBezTo>
                  <a:cubicBezTo>
                    <a:pt x="344504" y="372107"/>
                    <a:pt x="317834" y="403540"/>
                    <a:pt x="294974" y="433067"/>
                  </a:cubicBezTo>
                  <a:cubicBezTo>
                    <a:pt x="227346" y="522602"/>
                    <a:pt x="84471" y="494027"/>
                    <a:pt x="25416" y="388300"/>
                  </a:cubicBezTo>
                  <a:cubicBezTo>
                    <a:pt x="-13636" y="317815"/>
                    <a:pt x="-6016" y="246377"/>
                    <a:pt x="36846" y="182560"/>
                  </a:cubicBezTo>
                  <a:cubicBezTo>
                    <a:pt x="104474" y="83500"/>
                    <a:pt x="196866" y="13015"/>
                    <a:pt x="319739" y="1585"/>
                  </a:cubicBezTo>
                  <a:cubicBezTo>
                    <a:pt x="431181" y="-7940"/>
                    <a:pt x="517859" y="23492"/>
                    <a:pt x="539766" y="150175"/>
                  </a:cubicBezTo>
                  <a:cubicBezTo>
                    <a:pt x="549291" y="205420"/>
                    <a:pt x="524526" y="251140"/>
                    <a:pt x="495951" y="295907"/>
                  </a:cubicBezTo>
                  <a:cubicBezTo>
                    <a:pt x="474044" y="311147"/>
                    <a:pt x="430229" y="296860"/>
                    <a:pt x="432134" y="342580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301CDD39-EE5F-4447-BB7D-E8E85CDFD0F6}"/>
                </a:ext>
              </a:extLst>
            </p:cNvPr>
            <p:cNvSpPr/>
            <p:nvPr/>
          </p:nvSpPr>
          <p:spPr>
            <a:xfrm>
              <a:off x="793975" y="2117273"/>
              <a:ext cx="457613" cy="229938"/>
            </a:xfrm>
            <a:custGeom>
              <a:avLst/>
              <a:gdLst>
                <a:gd name="connsiteX0" fmla="*/ 14701 w 457613"/>
                <a:gd name="connsiteY0" fmla="*/ 61398 h 229938"/>
                <a:gd name="connsiteX1" fmla="*/ 25179 w 457613"/>
                <a:gd name="connsiteY1" fmla="*/ 15678 h 229938"/>
                <a:gd name="connsiteX2" fmla="*/ 71851 w 457613"/>
                <a:gd name="connsiteY2" fmla="*/ 12821 h 229938"/>
                <a:gd name="connsiteX3" fmla="*/ 93759 w 457613"/>
                <a:gd name="connsiteY3" fmla="*/ 11868 h 229938"/>
                <a:gd name="connsiteX4" fmla="*/ 222346 w 457613"/>
                <a:gd name="connsiteY4" fmla="*/ 11868 h 229938"/>
                <a:gd name="connsiteX5" fmla="*/ 242349 w 457613"/>
                <a:gd name="connsiteY5" fmla="*/ 2343 h 229938"/>
                <a:gd name="connsiteX6" fmla="*/ 361411 w 457613"/>
                <a:gd name="connsiteY6" fmla="*/ 43301 h 229938"/>
                <a:gd name="connsiteX7" fmla="*/ 457614 w 457613"/>
                <a:gd name="connsiteY7" fmla="*/ 156648 h 229938"/>
                <a:gd name="connsiteX8" fmla="*/ 435706 w 457613"/>
                <a:gd name="connsiteY8" fmla="*/ 165221 h 229938"/>
                <a:gd name="connsiteX9" fmla="*/ 347124 w 457613"/>
                <a:gd name="connsiteY9" fmla="*/ 68066 h 229938"/>
                <a:gd name="connsiteX10" fmla="*/ 306166 w 457613"/>
                <a:gd name="connsiteY10" fmla="*/ 62351 h 229938"/>
                <a:gd name="connsiteX11" fmla="*/ 217584 w 457613"/>
                <a:gd name="connsiteY11" fmla="*/ 92831 h 229938"/>
                <a:gd name="connsiteX12" fmla="*/ 183294 w 457613"/>
                <a:gd name="connsiteY12" fmla="*/ 147123 h 229938"/>
                <a:gd name="connsiteX13" fmla="*/ 186151 w 457613"/>
                <a:gd name="connsiteY13" fmla="*/ 198558 h 229938"/>
                <a:gd name="connsiteX14" fmla="*/ 209964 w 457613"/>
                <a:gd name="connsiteY14" fmla="*/ 208083 h 229938"/>
                <a:gd name="connsiteX15" fmla="*/ 213774 w 457613"/>
                <a:gd name="connsiteY15" fmla="*/ 207131 h 229938"/>
                <a:gd name="connsiteX16" fmla="*/ 209964 w 457613"/>
                <a:gd name="connsiteY16" fmla="*/ 207131 h 229938"/>
                <a:gd name="connsiteX17" fmla="*/ 167101 w 457613"/>
                <a:gd name="connsiteY17" fmla="*/ 222371 h 229938"/>
                <a:gd name="connsiteX18" fmla="*/ 166149 w 457613"/>
                <a:gd name="connsiteY18" fmla="*/ 202368 h 229938"/>
                <a:gd name="connsiteX19" fmla="*/ 84234 w 457613"/>
                <a:gd name="connsiteY19" fmla="*/ 87116 h 229938"/>
                <a:gd name="connsiteX20" fmla="*/ 14701 w 457613"/>
                <a:gd name="connsiteY20" fmla="*/ 61398 h 2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7613" h="229938">
                  <a:moveTo>
                    <a:pt x="14701" y="61398"/>
                  </a:moveTo>
                  <a:cubicBezTo>
                    <a:pt x="-11969" y="38538"/>
                    <a:pt x="1366" y="24251"/>
                    <a:pt x="25179" y="15678"/>
                  </a:cubicBezTo>
                  <a:cubicBezTo>
                    <a:pt x="39466" y="10916"/>
                    <a:pt x="56611" y="13773"/>
                    <a:pt x="71851" y="12821"/>
                  </a:cubicBezTo>
                  <a:cubicBezTo>
                    <a:pt x="78519" y="8058"/>
                    <a:pt x="86139" y="7106"/>
                    <a:pt x="93759" y="11868"/>
                  </a:cubicBezTo>
                  <a:cubicBezTo>
                    <a:pt x="136621" y="11868"/>
                    <a:pt x="179484" y="11868"/>
                    <a:pt x="222346" y="11868"/>
                  </a:cubicBezTo>
                  <a:cubicBezTo>
                    <a:pt x="229014" y="9011"/>
                    <a:pt x="234729" y="4248"/>
                    <a:pt x="242349" y="2343"/>
                  </a:cubicBezTo>
                  <a:cubicBezTo>
                    <a:pt x="289021" y="-6229"/>
                    <a:pt x="328074" y="9011"/>
                    <a:pt x="361411" y="43301"/>
                  </a:cubicBezTo>
                  <a:cubicBezTo>
                    <a:pt x="395701" y="78543"/>
                    <a:pt x="436659" y="109976"/>
                    <a:pt x="457614" y="156648"/>
                  </a:cubicBezTo>
                  <a:cubicBezTo>
                    <a:pt x="453804" y="169031"/>
                    <a:pt x="448089" y="174746"/>
                    <a:pt x="435706" y="165221"/>
                  </a:cubicBezTo>
                  <a:cubicBezTo>
                    <a:pt x="406179" y="132836"/>
                    <a:pt x="382366" y="95688"/>
                    <a:pt x="347124" y="68066"/>
                  </a:cubicBezTo>
                  <a:cubicBezTo>
                    <a:pt x="332836" y="56636"/>
                    <a:pt x="323311" y="53778"/>
                    <a:pt x="306166" y="62351"/>
                  </a:cubicBezTo>
                  <a:cubicBezTo>
                    <a:pt x="278544" y="75686"/>
                    <a:pt x="248064" y="85211"/>
                    <a:pt x="217584" y="92831"/>
                  </a:cubicBezTo>
                  <a:cubicBezTo>
                    <a:pt x="186151" y="100451"/>
                    <a:pt x="177579" y="117596"/>
                    <a:pt x="183294" y="147123"/>
                  </a:cubicBezTo>
                  <a:cubicBezTo>
                    <a:pt x="186151" y="164268"/>
                    <a:pt x="185199" y="181413"/>
                    <a:pt x="186151" y="198558"/>
                  </a:cubicBezTo>
                  <a:cubicBezTo>
                    <a:pt x="187104" y="220466"/>
                    <a:pt x="197581" y="216656"/>
                    <a:pt x="209964" y="208083"/>
                  </a:cubicBezTo>
                  <a:lnTo>
                    <a:pt x="213774" y="207131"/>
                  </a:lnTo>
                  <a:lnTo>
                    <a:pt x="209964" y="207131"/>
                  </a:lnTo>
                  <a:cubicBezTo>
                    <a:pt x="208059" y="231896"/>
                    <a:pt x="196629" y="235706"/>
                    <a:pt x="167101" y="222371"/>
                  </a:cubicBezTo>
                  <a:cubicBezTo>
                    <a:pt x="162339" y="215703"/>
                    <a:pt x="161386" y="209036"/>
                    <a:pt x="166149" y="202368"/>
                  </a:cubicBezTo>
                  <a:cubicBezTo>
                    <a:pt x="168054" y="113786"/>
                    <a:pt x="168054" y="113786"/>
                    <a:pt x="84234" y="87116"/>
                  </a:cubicBezTo>
                  <a:cubicBezTo>
                    <a:pt x="60421" y="79496"/>
                    <a:pt x="34704" y="78543"/>
                    <a:pt x="14701" y="61398"/>
                  </a:cubicBezTo>
                  <a:close/>
                </a:path>
              </a:pathLst>
            </a:custGeom>
            <a:solidFill>
              <a:srgbClr val="14141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CCAEEC57-DF46-409C-9E37-8A00814EA34A}"/>
                </a:ext>
              </a:extLst>
            </p:cNvPr>
            <p:cNvSpPr/>
            <p:nvPr/>
          </p:nvSpPr>
          <p:spPr>
            <a:xfrm>
              <a:off x="226238" y="2231650"/>
              <a:ext cx="220006" cy="165194"/>
            </a:xfrm>
            <a:custGeom>
              <a:avLst/>
              <a:gdLst>
                <a:gd name="connsiteX0" fmla="*/ 136668 w 220006"/>
                <a:gd name="connsiteY0" fmla="*/ 165143 h 165194"/>
                <a:gd name="connsiteX1" fmla="*/ 40466 w 220006"/>
                <a:gd name="connsiteY1" fmla="*/ 130853 h 165194"/>
                <a:gd name="connsiteX2" fmla="*/ 7128 w 220006"/>
                <a:gd name="connsiteY2" fmla="*/ 41318 h 165194"/>
                <a:gd name="connsiteX3" fmla="*/ 120476 w 220006"/>
                <a:gd name="connsiteY3" fmla="*/ 7981 h 165194"/>
                <a:gd name="connsiteX4" fmla="*/ 207153 w 220006"/>
                <a:gd name="connsiteY4" fmla="*/ 72751 h 165194"/>
                <a:gd name="connsiteX5" fmla="*/ 182388 w 220006"/>
                <a:gd name="connsiteY5" fmla="*/ 158476 h 165194"/>
                <a:gd name="connsiteX6" fmla="*/ 136668 w 220006"/>
                <a:gd name="connsiteY6" fmla="*/ 165143 h 1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006" h="165194">
                  <a:moveTo>
                    <a:pt x="136668" y="165143"/>
                  </a:moveTo>
                  <a:cubicBezTo>
                    <a:pt x="100473" y="166096"/>
                    <a:pt x="66183" y="153713"/>
                    <a:pt x="40466" y="130853"/>
                  </a:cubicBezTo>
                  <a:cubicBezTo>
                    <a:pt x="15701" y="108946"/>
                    <a:pt x="-13827" y="81323"/>
                    <a:pt x="7128" y="41318"/>
                  </a:cubicBezTo>
                  <a:cubicBezTo>
                    <a:pt x="24273" y="7981"/>
                    <a:pt x="85233" y="-12022"/>
                    <a:pt x="120476" y="7981"/>
                  </a:cubicBezTo>
                  <a:cubicBezTo>
                    <a:pt x="151908" y="25126"/>
                    <a:pt x="181436" y="47986"/>
                    <a:pt x="207153" y="72751"/>
                  </a:cubicBezTo>
                  <a:cubicBezTo>
                    <a:pt x="232871" y="97516"/>
                    <a:pt x="217631" y="143236"/>
                    <a:pt x="182388" y="158476"/>
                  </a:cubicBezTo>
                  <a:cubicBezTo>
                    <a:pt x="168101" y="166096"/>
                    <a:pt x="152861" y="164191"/>
                    <a:pt x="136668" y="165143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6CB1B7CD-4B97-4126-85BD-6BD0F7EC36DB}"/>
                </a:ext>
              </a:extLst>
            </p:cNvPr>
            <p:cNvSpPr/>
            <p:nvPr/>
          </p:nvSpPr>
          <p:spPr>
            <a:xfrm>
              <a:off x="368767" y="1827446"/>
              <a:ext cx="556225" cy="503696"/>
            </a:xfrm>
            <a:custGeom>
              <a:avLst/>
              <a:gdLst>
                <a:gd name="connsiteX0" fmla="*/ 518015 w 556225"/>
                <a:gd name="connsiteY0" fmla="*/ 301695 h 503696"/>
                <a:gd name="connsiteX1" fmla="*/ 496107 w 556225"/>
                <a:gd name="connsiteY1" fmla="*/ 302648 h 503696"/>
                <a:gd name="connsiteX2" fmla="*/ 479915 w 556225"/>
                <a:gd name="connsiteY2" fmla="*/ 54045 h 503696"/>
                <a:gd name="connsiteX3" fmla="*/ 327515 w 556225"/>
                <a:gd name="connsiteY3" fmla="*/ 19755 h 503696"/>
                <a:gd name="connsiteX4" fmla="*/ 98915 w 556225"/>
                <a:gd name="connsiteY4" fmla="*/ 138818 h 503696"/>
                <a:gd name="connsiteX5" fmla="*/ 18905 w 556225"/>
                <a:gd name="connsiteY5" fmla="*/ 330270 h 503696"/>
                <a:gd name="connsiteX6" fmla="*/ 137015 w 556225"/>
                <a:gd name="connsiteY6" fmla="*/ 477908 h 503696"/>
                <a:gd name="connsiteX7" fmla="*/ 280842 w 556225"/>
                <a:gd name="connsiteY7" fmla="*/ 447428 h 503696"/>
                <a:gd name="connsiteX8" fmla="*/ 368472 w 556225"/>
                <a:gd name="connsiteY8" fmla="*/ 368370 h 503696"/>
                <a:gd name="connsiteX9" fmla="*/ 391332 w 556225"/>
                <a:gd name="connsiteY9" fmla="*/ 370275 h 503696"/>
                <a:gd name="connsiteX10" fmla="*/ 286557 w 556225"/>
                <a:gd name="connsiteY10" fmla="*/ 472193 h 503696"/>
                <a:gd name="connsiteX11" fmla="*/ 96057 w 556225"/>
                <a:gd name="connsiteY11" fmla="*/ 477908 h 503696"/>
                <a:gd name="connsiteX12" fmla="*/ 13190 w 556225"/>
                <a:gd name="connsiteY12" fmla="*/ 234068 h 503696"/>
                <a:gd name="connsiteX13" fmla="*/ 377997 w 556225"/>
                <a:gd name="connsiteY13" fmla="*/ 705 h 503696"/>
                <a:gd name="connsiteX14" fmla="*/ 528492 w 556225"/>
                <a:gd name="connsiteY14" fmla="*/ 276930 h 503696"/>
                <a:gd name="connsiteX15" fmla="*/ 518015 w 556225"/>
                <a:gd name="connsiteY15" fmla="*/ 301695 h 50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6225" h="503696">
                  <a:moveTo>
                    <a:pt x="518015" y="301695"/>
                  </a:moveTo>
                  <a:cubicBezTo>
                    <a:pt x="510395" y="301695"/>
                    <a:pt x="503727" y="302648"/>
                    <a:pt x="496107" y="302648"/>
                  </a:cubicBezTo>
                  <a:cubicBezTo>
                    <a:pt x="562782" y="203588"/>
                    <a:pt x="551352" y="118815"/>
                    <a:pt x="479915" y="54045"/>
                  </a:cubicBezTo>
                  <a:cubicBezTo>
                    <a:pt x="436100" y="14040"/>
                    <a:pt x="378950" y="14993"/>
                    <a:pt x="327515" y="19755"/>
                  </a:cubicBezTo>
                  <a:cubicBezTo>
                    <a:pt x="237027" y="28328"/>
                    <a:pt x="162732" y="71190"/>
                    <a:pt x="98915" y="138818"/>
                  </a:cubicBezTo>
                  <a:cubicBezTo>
                    <a:pt x="46527" y="195015"/>
                    <a:pt x="10332" y="252165"/>
                    <a:pt x="18905" y="330270"/>
                  </a:cubicBezTo>
                  <a:cubicBezTo>
                    <a:pt x="26525" y="404565"/>
                    <a:pt x="77960" y="445523"/>
                    <a:pt x="137015" y="477908"/>
                  </a:cubicBezTo>
                  <a:cubicBezTo>
                    <a:pt x="177020" y="499815"/>
                    <a:pt x="245600" y="481718"/>
                    <a:pt x="280842" y="447428"/>
                  </a:cubicBezTo>
                  <a:cubicBezTo>
                    <a:pt x="308465" y="419805"/>
                    <a:pt x="334182" y="388373"/>
                    <a:pt x="368472" y="368370"/>
                  </a:cubicBezTo>
                  <a:cubicBezTo>
                    <a:pt x="377045" y="362655"/>
                    <a:pt x="384665" y="357893"/>
                    <a:pt x="391332" y="370275"/>
                  </a:cubicBezTo>
                  <a:cubicBezTo>
                    <a:pt x="353232" y="400755"/>
                    <a:pt x="317037" y="433140"/>
                    <a:pt x="286557" y="472193"/>
                  </a:cubicBezTo>
                  <a:cubicBezTo>
                    <a:pt x="255125" y="512198"/>
                    <a:pt x="154160" y="514103"/>
                    <a:pt x="96057" y="477908"/>
                  </a:cubicBezTo>
                  <a:cubicBezTo>
                    <a:pt x="13190" y="427425"/>
                    <a:pt x="-21100" y="326460"/>
                    <a:pt x="13190" y="234068"/>
                  </a:cubicBezTo>
                  <a:cubicBezTo>
                    <a:pt x="64625" y="97860"/>
                    <a:pt x="233217" y="-9772"/>
                    <a:pt x="377997" y="705"/>
                  </a:cubicBezTo>
                  <a:cubicBezTo>
                    <a:pt x="527540" y="12135"/>
                    <a:pt x="599930" y="145485"/>
                    <a:pt x="528492" y="276930"/>
                  </a:cubicBezTo>
                  <a:cubicBezTo>
                    <a:pt x="525635" y="284550"/>
                    <a:pt x="521825" y="293123"/>
                    <a:pt x="518015" y="301695"/>
                  </a:cubicBezTo>
                  <a:close/>
                </a:path>
              </a:pathLst>
            </a:custGeom>
            <a:solidFill>
              <a:srgbClr val="2522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7AB40AE6-684F-48D1-B33B-ED490424F38A}"/>
                </a:ext>
              </a:extLst>
            </p:cNvPr>
            <p:cNvSpPr/>
            <p:nvPr/>
          </p:nvSpPr>
          <p:spPr>
            <a:xfrm>
              <a:off x="1012384" y="1842720"/>
              <a:ext cx="507227" cy="465221"/>
            </a:xfrm>
            <a:custGeom>
              <a:avLst/>
              <a:gdLst>
                <a:gd name="connsiteX0" fmla="*/ 24892 w 507227"/>
                <a:gd name="connsiteY0" fmla="*/ 287374 h 465221"/>
                <a:gd name="connsiteX1" fmla="*/ 2032 w 507227"/>
                <a:gd name="connsiteY1" fmla="*/ 286421 h 465221"/>
                <a:gd name="connsiteX2" fmla="*/ 3937 w 507227"/>
                <a:gd name="connsiteY2" fmla="*/ 261656 h 465221"/>
                <a:gd name="connsiteX3" fmla="*/ 3937 w 507227"/>
                <a:gd name="connsiteY3" fmla="*/ 160691 h 465221"/>
                <a:gd name="connsiteX4" fmla="*/ 242062 w 507227"/>
                <a:gd name="connsiteY4" fmla="*/ 8291 h 465221"/>
                <a:gd name="connsiteX5" fmla="*/ 499237 w 507227"/>
                <a:gd name="connsiteY5" fmla="*/ 271181 h 465221"/>
                <a:gd name="connsiteX6" fmla="*/ 334455 w 507227"/>
                <a:gd name="connsiteY6" fmla="*/ 464539 h 465221"/>
                <a:gd name="connsiteX7" fmla="*/ 216345 w 507227"/>
                <a:gd name="connsiteY7" fmla="*/ 439774 h 465221"/>
                <a:gd name="connsiteX8" fmla="*/ 234442 w 507227"/>
                <a:gd name="connsiteY8" fmla="*/ 430249 h 465221"/>
                <a:gd name="connsiteX9" fmla="*/ 298260 w 507227"/>
                <a:gd name="connsiteY9" fmla="*/ 431201 h 465221"/>
                <a:gd name="connsiteX10" fmla="*/ 396367 w 507227"/>
                <a:gd name="connsiteY10" fmla="*/ 425486 h 465221"/>
                <a:gd name="connsiteX11" fmla="*/ 471615 w 507227"/>
                <a:gd name="connsiteY11" fmla="*/ 289279 h 465221"/>
                <a:gd name="connsiteX12" fmla="*/ 223965 w 507227"/>
                <a:gd name="connsiteY12" fmla="*/ 37819 h 465221"/>
                <a:gd name="connsiteX13" fmla="*/ 30607 w 507227"/>
                <a:gd name="connsiteY13" fmla="*/ 171169 h 465221"/>
                <a:gd name="connsiteX14" fmla="*/ 24892 w 507227"/>
                <a:gd name="connsiteY14" fmla="*/ 287374 h 46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227" h="465221">
                  <a:moveTo>
                    <a:pt x="24892" y="287374"/>
                  </a:moveTo>
                  <a:cubicBezTo>
                    <a:pt x="17272" y="287374"/>
                    <a:pt x="9652" y="286421"/>
                    <a:pt x="2032" y="286421"/>
                  </a:cubicBezTo>
                  <a:cubicBezTo>
                    <a:pt x="2985" y="277849"/>
                    <a:pt x="2985" y="270229"/>
                    <a:pt x="3937" y="261656"/>
                  </a:cubicBezTo>
                  <a:cubicBezTo>
                    <a:pt x="-1778" y="228319"/>
                    <a:pt x="-825" y="194981"/>
                    <a:pt x="3937" y="160691"/>
                  </a:cubicBezTo>
                  <a:cubicBezTo>
                    <a:pt x="22035" y="45439"/>
                    <a:pt x="128715" y="-25046"/>
                    <a:pt x="242062" y="8291"/>
                  </a:cubicBezTo>
                  <a:cubicBezTo>
                    <a:pt x="375412" y="47344"/>
                    <a:pt x="459232" y="141641"/>
                    <a:pt x="499237" y="271181"/>
                  </a:cubicBezTo>
                  <a:cubicBezTo>
                    <a:pt x="533527" y="382624"/>
                    <a:pt x="453517" y="474064"/>
                    <a:pt x="334455" y="464539"/>
                  </a:cubicBezTo>
                  <a:cubicBezTo>
                    <a:pt x="295402" y="461681"/>
                    <a:pt x="252540" y="464539"/>
                    <a:pt x="216345" y="439774"/>
                  </a:cubicBezTo>
                  <a:cubicBezTo>
                    <a:pt x="223965" y="438821"/>
                    <a:pt x="230632" y="437869"/>
                    <a:pt x="234442" y="430249"/>
                  </a:cubicBezTo>
                  <a:cubicBezTo>
                    <a:pt x="255397" y="414056"/>
                    <a:pt x="278257" y="426439"/>
                    <a:pt x="298260" y="431201"/>
                  </a:cubicBezTo>
                  <a:cubicBezTo>
                    <a:pt x="332550" y="438821"/>
                    <a:pt x="364935" y="434059"/>
                    <a:pt x="396367" y="425486"/>
                  </a:cubicBezTo>
                  <a:cubicBezTo>
                    <a:pt x="449707" y="411199"/>
                    <a:pt x="488760" y="345476"/>
                    <a:pt x="471615" y="289279"/>
                  </a:cubicBezTo>
                  <a:cubicBezTo>
                    <a:pt x="433515" y="163549"/>
                    <a:pt x="354457" y="72109"/>
                    <a:pt x="223965" y="37819"/>
                  </a:cubicBezTo>
                  <a:cubicBezTo>
                    <a:pt x="132525" y="14006"/>
                    <a:pt x="46800" y="76871"/>
                    <a:pt x="30607" y="171169"/>
                  </a:cubicBezTo>
                  <a:cubicBezTo>
                    <a:pt x="23940" y="209269"/>
                    <a:pt x="37275" y="248321"/>
                    <a:pt x="24892" y="287374"/>
                  </a:cubicBezTo>
                  <a:close/>
                </a:path>
              </a:pathLst>
            </a:custGeom>
            <a:solidFill>
              <a:srgbClr val="2725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F614FFDC-BBF9-4630-A231-B9FBF17778AE}"/>
                </a:ext>
              </a:extLst>
            </p:cNvPr>
            <p:cNvSpPr/>
            <p:nvPr/>
          </p:nvSpPr>
          <p:spPr>
            <a:xfrm>
              <a:off x="1408140" y="2273032"/>
              <a:ext cx="182139" cy="135310"/>
            </a:xfrm>
            <a:custGeom>
              <a:avLst/>
              <a:gdLst>
                <a:gd name="connsiteX0" fmla="*/ 73954 w 182139"/>
                <a:gd name="connsiteY0" fmla="*/ 134239 h 135310"/>
                <a:gd name="connsiteX1" fmla="*/ 2516 w 182139"/>
                <a:gd name="connsiteY1" fmla="*/ 107569 h 135310"/>
                <a:gd name="connsiteX2" fmla="*/ 33949 w 182139"/>
                <a:gd name="connsiteY2" fmla="*/ 39942 h 135310"/>
                <a:gd name="connsiteX3" fmla="*/ 132056 w 182139"/>
                <a:gd name="connsiteY3" fmla="*/ 889 h 135310"/>
                <a:gd name="connsiteX4" fmla="*/ 173014 w 182139"/>
                <a:gd name="connsiteY4" fmla="*/ 82804 h 135310"/>
                <a:gd name="connsiteX5" fmla="*/ 73954 w 182139"/>
                <a:gd name="connsiteY5" fmla="*/ 134239 h 13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139" h="135310">
                  <a:moveTo>
                    <a:pt x="73954" y="134239"/>
                  </a:moveTo>
                  <a:cubicBezTo>
                    <a:pt x="40616" y="132334"/>
                    <a:pt x="12041" y="141859"/>
                    <a:pt x="2516" y="107569"/>
                  </a:cubicBezTo>
                  <a:cubicBezTo>
                    <a:pt x="-7009" y="75184"/>
                    <a:pt x="12041" y="56134"/>
                    <a:pt x="33949" y="39942"/>
                  </a:cubicBezTo>
                  <a:cubicBezTo>
                    <a:pt x="62524" y="18034"/>
                    <a:pt x="91099" y="-4826"/>
                    <a:pt x="132056" y="889"/>
                  </a:cubicBezTo>
                  <a:cubicBezTo>
                    <a:pt x="175871" y="7557"/>
                    <a:pt x="194921" y="45657"/>
                    <a:pt x="173014" y="82804"/>
                  </a:cubicBezTo>
                  <a:cubicBezTo>
                    <a:pt x="147296" y="122809"/>
                    <a:pt x="113006" y="139954"/>
                    <a:pt x="73954" y="134239"/>
                  </a:cubicBezTo>
                  <a:close/>
                </a:path>
              </a:pathLst>
            </a:custGeom>
            <a:solidFill>
              <a:srgbClr val="9966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888AD7D3-3FAC-46B3-86C8-7F2F947089DC}"/>
                </a:ext>
              </a:extLst>
            </p:cNvPr>
            <p:cNvSpPr/>
            <p:nvPr/>
          </p:nvSpPr>
          <p:spPr>
            <a:xfrm>
              <a:off x="1003939" y="2232011"/>
              <a:ext cx="108584" cy="174906"/>
            </a:xfrm>
            <a:custGeom>
              <a:avLst/>
              <a:gdLst>
                <a:gd name="connsiteX0" fmla="*/ 0 w 108584"/>
                <a:gd name="connsiteY0" fmla="*/ 92393 h 174906"/>
                <a:gd name="connsiteX1" fmla="*/ 25717 w 108584"/>
                <a:gd name="connsiteY1" fmla="*/ 58103 h 174906"/>
                <a:gd name="connsiteX2" fmla="*/ 98108 w 108584"/>
                <a:gd name="connsiteY2" fmla="*/ 0 h 174906"/>
                <a:gd name="connsiteX3" fmla="*/ 42863 w 108584"/>
                <a:gd name="connsiteY3" fmla="*/ 91440 h 174906"/>
                <a:gd name="connsiteX4" fmla="*/ 108585 w 108584"/>
                <a:gd name="connsiteY4" fmla="*/ 173355 h 174906"/>
                <a:gd name="connsiteX5" fmla="*/ 32385 w 108584"/>
                <a:gd name="connsiteY5" fmla="*/ 127635 h 174906"/>
                <a:gd name="connsiteX6" fmla="*/ 0 w 108584"/>
                <a:gd name="connsiteY6" fmla="*/ 92393 h 174906"/>
                <a:gd name="connsiteX7" fmla="*/ 0 w 108584"/>
                <a:gd name="connsiteY7" fmla="*/ 92393 h 17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584" h="174906">
                  <a:moveTo>
                    <a:pt x="0" y="92393"/>
                  </a:moveTo>
                  <a:cubicBezTo>
                    <a:pt x="20955" y="89535"/>
                    <a:pt x="20003" y="72390"/>
                    <a:pt x="25717" y="58103"/>
                  </a:cubicBezTo>
                  <a:cubicBezTo>
                    <a:pt x="36195" y="29528"/>
                    <a:pt x="53340" y="5715"/>
                    <a:pt x="98108" y="0"/>
                  </a:cubicBezTo>
                  <a:cubicBezTo>
                    <a:pt x="66675" y="29528"/>
                    <a:pt x="38100" y="49530"/>
                    <a:pt x="42863" y="91440"/>
                  </a:cubicBezTo>
                  <a:cubicBezTo>
                    <a:pt x="47625" y="130493"/>
                    <a:pt x="75247" y="150495"/>
                    <a:pt x="108585" y="173355"/>
                  </a:cubicBezTo>
                  <a:cubicBezTo>
                    <a:pt x="62865" y="181928"/>
                    <a:pt x="46672" y="153353"/>
                    <a:pt x="32385" y="127635"/>
                  </a:cubicBezTo>
                  <a:cubicBezTo>
                    <a:pt x="23813" y="111443"/>
                    <a:pt x="17145" y="98108"/>
                    <a:pt x="0" y="92393"/>
                  </a:cubicBezTo>
                  <a:cubicBezTo>
                    <a:pt x="0" y="92393"/>
                    <a:pt x="0" y="92393"/>
                    <a:pt x="0" y="92393"/>
                  </a:cubicBezTo>
                  <a:close/>
                </a:path>
              </a:pathLst>
            </a:custGeom>
            <a:solidFill>
              <a:srgbClr val="14141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956A0D2A-DF26-457A-AFEC-5D4912AE5CB8}"/>
                </a:ext>
              </a:extLst>
            </p:cNvPr>
            <p:cNvSpPr/>
            <p:nvPr/>
          </p:nvSpPr>
          <p:spPr>
            <a:xfrm>
              <a:off x="846777" y="2307693"/>
              <a:ext cx="114300" cy="40414"/>
            </a:xfrm>
            <a:custGeom>
              <a:avLst/>
              <a:gdLst>
                <a:gd name="connsiteX0" fmla="*/ 113347 w 114300"/>
                <a:gd name="connsiteY0" fmla="*/ 11948 h 40414"/>
                <a:gd name="connsiteX1" fmla="*/ 114300 w 114300"/>
                <a:gd name="connsiteY1" fmla="*/ 31951 h 40414"/>
                <a:gd name="connsiteX2" fmla="*/ 62865 w 114300"/>
                <a:gd name="connsiteY2" fmla="*/ 27188 h 40414"/>
                <a:gd name="connsiteX3" fmla="*/ 0 w 114300"/>
                <a:gd name="connsiteY3" fmla="*/ 11948 h 40414"/>
                <a:gd name="connsiteX4" fmla="*/ 75247 w 114300"/>
                <a:gd name="connsiteY4" fmla="*/ 4328 h 40414"/>
                <a:gd name="connsiteX5" fmla="*/ 113347 w 114300"/>
                <a:gd name="connsiteY5" fmla="*/ 11948 h 4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300" h="40414">
                  <a:moveTo>
                    <a:pt x="113347" y="11948"/>
                  </a:moveTo>
                  <a:cubicBezTo>
                    <a:pt x="113347" y="18616"/>
                    <a:pt x="113347" y="25283"/>
                    <a:pt x="114300" y="31951"/>
                  </a:cubicBezTo>
                  <a:cubicBezTo>
                    <a:pt x="98108" y="22426"/>
                    <a:pt x="83820" y="5281"/>
                    <a:pt x="62865" y="27188"/>
                  </a:cubicBezTo>
                  <a:cubicBezTo>
                    <a:pt x="36195" y="53858"/>
                    <a:pt x="17145" y="35761"/>
                    <a:pt x="0" y="11948"/>
                  </a:cubicBezTo>
                  <a:cubicBezTo>
                    <a:pt x="26670" y="23378"/>
                    <a:pt x="51435" y="30046"/>
                    <a:pt x="75247" y="4328"/>
                  </a:cubicBezTo>
                  <a:cubicBezTo>
                    <a:pt x="84772" y="-7102"/>
                    <a:pt x="100965" y="7186"/>
                    <a:pt x="113347" y="11948"/>
                  </a:cubicBezTo>
                  <a:close/>
                </a:path>
              </a:pathLst>
            </a:custGeom>
            <a:solidFill>
              <a:srgbClr val="57575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31DE7129-FF77-467F-8384-8D08D6D8319A}"/>
                </a:ext>
              </a:extLst>
            </p:cNvPr>
            <p:cNvSpPr/>
            <p:nvPr/>
          </p:nvSpPr>
          <p:spPr>
            <a:xfrm>
              <a:off x="582934" y="1721471"/>
              <a:ext cx="100964" cy="52387"/>
            </a:xfrm>
            <a:custGeom>
              <a:avLst/>
              <a:gdLst>
                <a:gd name="connsiteX0" fmla="*/ 100965 w 100964"/>
                <a:gd name="connsiteY0" fmla="*/ 0 h 52387"/>
                <a:gd name="connsiteX1" fmla="*/ 0 w 100964"/>
                <a:gd name="connsiteY1" fmla="*/ 52388 h 52387"/>
                <a:gd name="connsiteX2" fmla="*/ 100965 w 100964"/>
                <a:gd name="connsiteY2" fmla="*/ 0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4" h="52387">
                  <a:moveTo>
                    <a:pt x="100965" y="0"/>
                  </a:moveTo>
                  <a:cubicBezTo>
                    <a:pt x="71438" y="15240"/>
                    <a:pt x="40958" y="31432"/>
                    <a:pt x="0" y="52388"/>
                  </a:cubicBezTo>
                  <a:cubicBezTo>
                    <a:pt x="29527" y="7620"/>
                    <a:pt x="64770" y="1905"/>
                    <a:pt x="100965" y="0"/>
                  </a:cubicBezTo>
                  <a:close/>
                </a:path>
              </a:pathLst>
            </a:custGeom>
            <a:solidFill>
              <a:srgbClr val="3A3A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B115ED8D-5352-4C3E-882B-494C04E33A04}"/>
                </a:ext>
              </a:extLst>
            </p:cNvPr>
            <p:cNvSpPr/>
            <p:nvPr/>
          </p:nvSpPr>
          <p:spPr>
            <a:xfrm>
              <a:off x="1153481" y="1732144"/>
              <a:ext cx="87629" cy="33645"/>
            </a:xfrm>
            <a:custGeom>
              <a:avLst/>
              <a:gdLst>
                <a:gd name="connsiteX0" fmla="*/ 0 w 87629"/>
                <a:gd name="connsiteY0" fmla="*/ 3615 h 33645"/>
                <a:gd name="connsiteX1" fmla="*/ 87630 w 87629"/>
                <a:gd name="connsiteY1" fmla="*/ 33142 h 33645"/>
                <a:gd name="connsiteX2" fmla="*/ 0 w 87629"/>
                <a:gd name="connsiteY2" fmla="*/ 3615 h 33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629" h="33645">
                  <a:moveTo>
                    <a:pt x="0" y="3615"/>
                  </a:moveTo>
                  <a:cubicBezTo>
                    <a:pt x="38100" y="-9720"/>
                    <a:pt x="60960" y="16950"/>
                    <a:pt x="87630" y="33142"/>
                  </a:cubicBezTo>
                  <a:cubicBezTo>
                    <a:pt x="52388" y="37905"/>
                    <a:pt x="31433" y="7425"/>
                    <a:pt x="0" y="3615"/>
                  </a:cubicBezTo>
                  <a:close/>
                </a:path>
              </a:pathLst>
            </a:custGeom>
            <a:solidFill>
              <a:srgbClr val="23222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83E27C3A-89AD-473B-BCE3-ACEFB70949C0}"/>
                </a:ext>
              </a:extLst>
            </p:cNvPr>
            <p:cNvSpPr/>
            <p:nvPr/>
          </p:nvSpPr>
          <p:spPr>
            <a:xfrm>
              <a:off x="1007035" y="2003411"/>
              <a:ext cx="9286" cy="100965"/>
            </a:xfrm>
            <a:custGeom>
              <a:avLst/>
              <a:gdLst>
                <a:gd name="connsiteX0" fmla="*/ 9287 w 9286"/>
                <a:gd name="connsiteY0" fmla="*/ 0 h 100965"/>
                <a:gd name="connsiteX1" fmla="*/ 9287 w 9286"/>
                <a:gd name="connsiteY1" fmla="*/ 100965 h 100965"/>
                <a:gd name="connsiteX2" fmla="*/ 9287 w 9286"/>
                <a:gd name="connsiteY2" fmla="*/ 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" h="100965">
                  <a:moveTo>
                    <a:pt x="9287" y="0"/>
                  </a:moveTo>
                  <a:cubicBezTo>
                    <a:pt x="9287" y="33338"/>
                    <a:pt x="9287" y="66675"/>
                    <a:pt x="9287" y="100965"/>
                  </a:cubicBezTo>
                  <a:cubicBezTo>
                    <a:pt x="-3096" y="66675"/>
                    <a:pt x="-3096" y="33338"/>
                    <a:pt x="9287" y="0"/>
                  </a:cubicBezTo>
                  <a:close/>
                </a:path>
              </a:pathLst>
            </a:custGeom>
            <a:solidFill>
              <a:srgbClr val="4C464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B1D44576-5528-4F0E-9324-BEF4FCFCCE20}"/>
                </a:ext>
              </a:extLst>
            </p:cNvPr>
            <p:cNvSpPr/>
            <p:nvPr/>
          </p:nvSpPr>
          <p:spPr>
            <a:xfrm>
              <a:off x="738192" y="2826371"/>
              <a:ext cx="366712" cy="53554"/>
            </a:xfrm>
            <a:custGeom>
              <a:avLst/>
              <a:gdLst>
                <a:gd name="connsiteX0" fmla="*/ 366713 w 366712"/>
                <a:gd name="connsiteY0" fmla="*/ 9525 h 53554"/>
                <a:gd name="connsiteX1" fmla="*/ 0 w 366712"/>
                <a:gd name="connsiteY1" fmla="*/ 30480 h 53554"/>
                <a:gd name="connsiteX2" fmla="*/ 357188 w 366712"/>
                <a:gd name="connsiteY2" fmla="*/ 0 h 53554"/>
                <a:gd name="connsiteX3" fmla="*/ 366713 w 366712"/>
                <a:gd name="connsiteY3" fmla="*/ 9525 h 53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712" h="53554">
                  <a:moveTo>
                    <a:pt x="366713" y="9525"/>
                  </a:moveTo>
                  <a:cubicBezTo>
                    <a:pt x="246697" y="55245"/>
                    <a:pt x="124777" y="70485"/>
                    <a:pt x="0" y="30480"/>
                  </a:cubicBezTo>
                  <a:cubicBezTo>
                    <a:pt x="120967" y="47625"/>
                    <a:pt x="240982" y="42863"/>
                    <a:pt x="357188" y="0"/>
                  </a:cubicBezTo>
                  <a:cubicBezTo>
                    <a:pt x="360997" y="1905"/>
                    <a:pt x="364807" y="4763"/>
                    <a:pt x="366713" y="9525"/>
                  </a:cubicBezTo>
                  <a:close/>
                </a:path>
              </a:pathLst>
            </a:custGeom>
            <a:solidFill>
              <a:srgbClr val="BDBDB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9F82EF7D-8912-4D80-9BA8-E4BC1E1A64B4}"/>
                </a:ext>
              </a:extLst>
            </p:cNvPr>
            <p:cNvSpPr/>
            <p:nvPr/>
          </p:nvSpPr>
          <p:spPr>
            <a:xfrm>
              <a:off x="456252" y="2702546"/>
              <a:ext cx="94297" cy="67627"/>
            </a:xfrm>
            <a:custGeom>
              <a:avLst/>
              <a:gdLst>
                <a:gd name="connsiteX0" fmla="*/ 94298 w 94297"/>
                <a:gd name="connsiteY0" fmla="*/ 67627 h 67627"/>
                <a:gd name="connsiteX1" fmla="*/ 0 w 94297"/>
                <a:gd name="connsiteY1" fmla="*/ 0 h 67627"/>
                <a:gd name="connsiteX2" fmla="*/ 94298 w 94297"/>
                <a:gd name="connsiteY2" fmla="*/ 67627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" h="67627">
                  <a:moveTo>
                    <a:pt x="94298" y="67627"/>
                  </a:moveTo>
                  <a:cubicBezTo>
                    <a:pt x="52388" y="58102"/>
                    <a:pt x="20002" y="37148"/>
                    <a:pt x="0" y="0"/>
                  </a:cubicBezTo>
                  <a:cubicBezTo>
                    <a:pt x="31433" y="22860"/>
                    <a:pt x="62865" y="45720"/>
                    <a:pt x="94298" y="67627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493403EB-54B6-4D1C-B9A4-E255FA514D94}"/>
                </a:ext>
              </a:extLst>
            </p:cNvPr>
            <p:cNvSpPr/>
            <p:nvPr/>
          </p:nvSpPr>
          <p:spPr>
            <a:xfrm>
              <a:off x="1182056" y="2736598"/>
              <a:ext cx="96534" cy="52625"/>
            </a:xfrm>
            <a:custGeom>
              <a:avLst/>
              <a:gdLst>
                <a:gd name="connsiteX0" fmla="*/ 96203 w 96534"/>
                <a:gd name="connsiteY0" fmla="*/ 5953 h 52625"/>
                <a:gd name="connsiteX1" fmla="*/ 0 w 96534"/>
                <a:gd name="connsiteY1" fmla="*/ 52626 h 52625"/>
                <a:gd name="connsiteX2" fmla="*/ 91440 w 96534"/>
                <a:gd name="connsiteY2" fmla="*/ 238 h 52625"/>
                <a:gd name="connsiteX3" fmla="*/ 96203 w 96534"/>
                <a:gd name="connsiteY3" fmla="*/ 5953 h 5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534" h="52625">
                  <a:moveTo>
                    <a:pt x="96203" y="5953"/>
                  </a:moveTo>
                  <a:cubicBezTo>
                    <a:pt x="69533" y="31671"/>
                    <a:pt x="39053" y="49768"/>
                    <a:pt x="0" y="52626"/>
                  </a:cubicBezTo>
                  <a:cubicBezTo>
                    <a:pt x="30480" y="35481"/>
                    <a:pt x="60960" y="18336"/>
                    <a:pt x="91440" y="238"/>
                  </a:cubicBezTo>
                  <a:cubicBezTo>
                    <a:pt x="96203" y="-714"/>
                    <a:pt x="97155" y="1191"/>
                    <a:pt x="96203" y="5953"/>
                  </a:cubicBezTo>
                  <a:close/>
                </a:path>
              </a:pathLst>
            </a:custGeom>
            <a:solidFill>
              <a:srgbClr val="A8A8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470C7884-D57B-4993-9128-A2E86AFB4096}"/>
                </a:ext>
              </a:extLst>
            </p:cNvPr>
            <p:cNvSpPr/>
            <p:nvPr/>
          </p:nvSpPr>
          <p:spPr>
            <a:xfrm>
              <a:off x="1273497" y="2696831"/>
              <a:ext cx="60959" cy="45720"/>
            </a:xfrm>
            <a:custGeom>
              <a:avLst/>
              <a:gdLst>
                <a:gd name="connsiteX0" fmla="*/ 0 w 60959"/>
                <a:gd name="connsiteY0" fmla="*/ 40005 h 45720"/>
                <a:gd name="connsiteX1" fmla="*/ 60960 w 60959"/>
                <a:gd name="connsiteY1" fmla="*/ 0 h 45720"/>
                <a:gd name="connsiteX2" fmla="*/ 5715 w 60959"/>
                <a:gd name="connsiteY2" fmla="*/ 45720 h 45720"/>
                <a:gd name="connsiteX3" fmla="*/ 0 w 60959"/>
                <a:gd name="connsiteY3" fmla="*/ 40005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" h="45720">
                  <a:moveTo>
                    <a:pt x="0" y="40005"/>
                  </a:moveTo>
                  <a:cubicBezTo>
                    <a:pt x="16192" y="20955"/>
                    <a:pt x="37147" y="8573"/>
                    <a:pt x="60960" y="0"/>
                  </a:cubicBezTo>
                  <a:cubicBezTo>
                    <a:pt x="49530" y="23813"/>
                    <a:pt x="27622" y="34290"/>
                    <a:pt x="5715" y="45720"/>
                  </a:cubicBezTo>
                  <a:cubicBezTo>
                    <a:pt x="2858" y="43815"/>
                    <a:pt x="952" y="41910"/>
                    <a:pt x="0" y="40005"/>
                  </a:cubicBezTo>
                  <a:close/>
                </a:path>
              </a:pathLst>
            </a:custGeom>
            <a:solidFill>
              <a:srgbClr val="A9A9A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26DA540A-45F6-4EAD-9454-9F13A8F7D577}"/>
                </a:ext>
              </a:extLst>
            </p:cNvPr>
            <p:cNvSpPr/>
            <p:nvPr/>
          </p:nvSpPr>
          <p:spPr>
            <a:xfrm>
              <a:off x="1095379" y="2808310"/>
              <a:ext cx="62864" cy="27585"/>
            </a:xfrm>
            <a:custGeom>
              <a:avLst/>
              <a:gdLst>
                <a:gd name="connsiteX0" fmla="*/ 9525 w 62864"/>
                <a:gd name="connsiteY0" fmla="*/ 27586 h 27585"/>
                <a:gd name="connsiteX1" fmla="*/ 0 w 62864"/>
                <a:gd name="connsiteY1" fmla="*/ 19013 h 27585"/>
                <a:gd name="connsiteX2" fmla="*/ 62865 w 62864"/>
                <a:gd name="connsiteY2" fmla="*/ 916 h 27585"/>
                <a:gd name="connsiteX3" fmla="*/ 9525 w 62864"/>
                <a:gd name="connsiteY3" fmla="*/ 27586 h 2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864" h="27585">
                  <a:moveTo>
                    <a:pt x="9525" y="27586"/>
                  </a:moveTo>
                  <a:cubicBezTo>
                    <a:pt x="6667" y="24728"/>
                    <a:pt x="2857" y="21871"/>
                    <a:pt x="0" y="19013"/>
                  </a:cubicBezTo>
                  <a:cubicBezTo>
                    <a:pt x="21907" y="18061"/>
                    <a:pt x="37147" y="-4799"/>
                    <a:pt x="62865" y="916"/>
                  </a:cubicBezTo>
                  <a:cubicBezTo>
                    <a:pt x="46672" y="15203"/>
                    <a:pt x="28575" y="22823"/>
                    <a:pt x="9525" y="27586"/>
                  </a:cubicBezTo>
                  <a:close/>
                </a:path>
              </a:pathLst>
            </a:custGeom>
            <a:solidFill>
              <a:srgbClr val="A2A2A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A087F75C-5656-4BDC-B455-FF71D89A01E7}"/>
                </a:ext>
              </a:extLst>
            </p:cNvPr>
            <p:cNvSpPr/>
            <p:nvPr/>
          </p:nvSpPr>
          <p:spPr>
            <a:xfrm>
              <a:off x="2179324" y="2540198"/>
              <a:ext cx="67627" cy="78528"/>
            </a:xfrm>
            <a:custGeom>
              <a:avLst/>
              <a:gdLst>
                <a:gd name="connsiteX0" fmla="*/ 67628 w 67627"/>
                <a:gd name="connsiteY0" fmla="*/ 423 h 78528"/>
                <a:gd name="connsiteX1" fmla="*/ 0 w 67627"/>
                <a:gd name="connsiteY1" fmla="*/ 78528 h 78528"/>
                <a:gd name="connsiteX2" fmla="*/ 67628 w 67627"/>
                <a:gd name="connsiteY2" fmla="*/ 423 h 78528"/>
                <a:gd name="connsiteX3" fmla="*/ 67628 w 67627"/>
                <a:gd name="connsiteY3" fmla="*/ 423 h 7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27" h="78528">
                  <a:moveTo>
                    <a:pt x="67628" y="423"/>
                  </a:moveTo>
                  <a:cubicBezTo>
                    <a:pt x="55245" y="29951"/>
                    <a:pt x="31433" y="49953"/>
                    <a:pt x="0" y="78528"/>
                  </a:cubicBezTo>
                  <a:cubicBezTo>
                    <a:pt x="14288" y="35666"/>
                    <a:pt x="32385" y="9948"/>
                    <a:pt x="67628" y="423"/>
                  </a:cubicBezTo>
                  <a:cubicBezTo>
                    <a:pt x="66675" y="-529"/>
                    <a:pt x="67628" y="423"/>
                    <a:pt x="67628" y="423"/>
                  </a:cubicBezTo>
                  <a:close/>
                </a:path>
              </a:pathLst>
            </a:custGeom>
            <a:solidFill>
              <a:srgbClr val="16131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68ECC739-BEA7-44F5-A9B2-793FD709AD3E}"/>
                </a:ext>
              </a:extLst>
            </p:cNvPr>
            <p:cNvSpPr/>
            <p:nvPr/>
          </p:nvSpPr>
          <p:spPr>
            <a:xfrm>
              <a:off x="2191707" y="2244394"/>
              <a:ext cx="22318" cy="80962"/>
            </a:xfrm>
            <a:custGeom>
              <a:avLst/>
              <a:gdLst>
                <a:gd name="connsiteX0" fmla="*/ 0 w 22318"/>
                <a:gd name="connsiteY0" fmla="*/ 0 h 80962"/>
                <a:gd name="connsiteX1" fmla="*/ 8572 w 22318"/>
                <a:gd name="connsiteY1" fmla="*/ 0 h 80962"/>
                <a:gd name="connsiteX2" fmla="*/ 21907 w 22318"/>
                <a:gd name="connsiteY2" fmla="*/ 80963 h 80962"/>
                <a:gd name="connsiteX3" fmla="*/ 0 w 22318"/>
                <a:gd name="connsiteY3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8" h="80962">
                  <a:moveTo>
                    <a:pt x="0" y="0"/>
                  </a:moveTo>
                  <a:cubicBezTo>
                    <a:pt x="2857" y="0"/>
                    <a:pt x="5715" y="0"/>
                    <a:pt x="8572" y="0"/>
                  </a:cubicBezTo>
                  <a:cubicBezTo>
                    <a:pt x="19050" y="21908"/>
                    <a:pt x="23813" y="44767"/>
                    <a:pt x="21907" y="80963"/>
                  </a:cubicBezTo>
                  <a:cubicBezTo>
                    <a:pt x="2857" y="48577"/>
                    <a:pt x="2857" y="23813"/>
                    <a:pt x="0" y="0"/>
                  </a:cubicBezTo>
                  <a:close/>
                </a:path>
              </a:pathLst>
            </a:custGeom>
            <a:solidFill>
              <a:srgbClr val="1515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B311A7A6-70DD-491B-A60A-85F716BD5B90}"/>
                </a:ext>
              </a:extLst>
            </p:cNvPr>
            <p:cNvSpPr/>
            <p:nvPr/>
          </p:nvSpPr>
          <p:spPr>
            <a:xfrm>
              <a:off x="614041" y="1976702"/>
              <a:ext cx="193682" cy="110528"/>
            </a:xfrm>
            <a:custGeom>
              <a:avLst/>
              <a:gdLst>
                <a:gd name="connsiteX0" fmla="*/ 193683 w 193682"/>
                <a:gd name="connsiteY0" fmla="*/ 101004 h 110528"/>
                <a:gd name="connsiteX1" fmla="*/ 187015 w 193682"/>
                <a:gd name="connsiteY1" fmla="*/ 110529 h 110528"/>
                <a:gd name="connsiteX2" fmla="*/ 170823 w 193682"/>
                <a:gd name="connsiteY2" fmla="*/ 103861 h 110528"/>
                <a:gd name="connsiteX3" fmla="*/ 117483 w 193682"/>
                <a:gd name="connsiteY3" fmla="*/ 49569 h 110528"/>
                <a:gd name="connsiteX4" fmla="*/ 66048 w 193682"/>
                <a:gd name="connsiteY4" fmla="*/ 48616 h 110528"/>
                <a:gd name="connsiteX5" fmla="*/ 25090 w 193682"/>
                <a:gd name="connsiteY5" fmla="*/ 87669 h 110528"/>
                <a:gd name="connsiteX6" fmla="*/ 4135 w 193682"/>
                <a:gd name="connsiteY6" fmla="*/ 89574 h 110528"/>
                <a:gd name="connsiteX7" fmla="*/ 6993 w 193682"/>
                <a:gd name="connsiteY7" fmla="*/ 69571 h 110528"/>
                <a:gd name="connsiteX8" fmla="*/ 72715 w 193682"/>
                <a:gd name="connsiteY8" fmla="*/ 8611 h 110528"/>
                <a:gd name="connsiteX9" fmla="*/ 103195 w 193682"/>
                <a:gd name="connsiteY9" fmla="*/ 3849 h 110528"/>
                <a:gd name="connsiteX10" fmla="*/ 189873 w 193682"/>
                <a:gd name="connsiteY10" fmla="*/ 90526 h 110528"/>
                <a:gd name="connsiteX11" fmla="*/ 193683 w 193682"/>
                <a:gd name="connsiteY11" fmla="*/ 101004 h 1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82" h="110528">
                  <a:moveTo>
                    <a:pt x="193683" y="101004"/>
                  </a:moveTo>
                  <a:cubicBezTo>
                    <a:pt x="191778" y="103861"/>
                    <a:pt x="188920" y="110529"/>
                    <a:pt x="187015" y="110529"/>
                  </a:cubicBezTo>
                  <a:cubicBezTo>
                    <a:pt x="181301" y="110529"/>
                    <a:pt x="174633" y="107671"/>
                    <a:pt x="170823" y="103861"/>
                  </a:cubicBezTo>
                  <a:cubicBezTo>
                    <a:pt x="152726" y="86716"/>
                    <a:pt x="131770" y="70524"/>
                    <a:pt x="117483" y="49569"/>
                  </a:cubicBezTo>
                  <a:cubicBezTo>
                    <a:pt x="98433" y="21946"/>
                    <a:pt x="84145" y="27661"/>
                    <a:pt x="66048" y="48616"/>
                  </a:cubicBezTo>
                  <a:cubicBezTo>
                    <a:pt x="53665" y="62904"/>
                    <a:pt x="38426" y="75286"/>
                    <a:pt x="25090" y="87669"/>
                  </a:cubicBezTo>
                  <a:cubicBezTo>
                    <a:pt x="18423" y="93384"/>
                    <a:pt x="11756" y="97194"/>
                    <a:pt x="4135" y="89574"/>
                  </a:cubicBezTo>
                  <a:cubicBezTo>
                    <a:pt x="-4437" y="81954"/>
                    <a:pt x="2231" y="75286"/>
                    <a:pt x="6993" y="69571"/>
                  </a:cubicBezTo>
                  <a:cubicBezTo>
                    <a:pt x="26995" y="46711"/>
                    <a:pt x="46998" y="24804"/>
                    <a:pt x="72715" y="8611"/>
                  </a:cubicBezTo>
                  <a:cubicBezTo>
                    <a:pt x="82240" y="2896"/>
                    <a:pt x="93670" y="-4724"/>
                    <a:pt x="103195" y="3849"/>
                  </a:cubicBezTo>
                  <a:cubicBezTo>
                    <a:pt x="134628" y="29566"/>
                    <a:pt x="167013" y="55284"/>
                    <a:pt x="189873" y="90526"/>
                  </a:cubicBezTo>
                  <a:cubicBezTo>
                    <a:pt x="192731" y="93384"/>
                    <a:pt x="192731" y="97194"/>
                    <a:pt x="193683" y="101004"/>
                  </a:cubicBezTo>
                  <a:close/>
                </a:path>
              </a:pathLst>
            </a:custGeom>
            <a:solidFill>
              <a:srgbClr val="0F0A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6BF094CC-D186-42ED-9AA9-074EAA314499}"/>
                </a:ext>
              </a:extLst>
            </p:cNvPr>
            <p:cNvSpPr/>
            <p:nvPr/>
          </p:nvSpPr>
          <p:spPr>
            <a:xfrm>
              <a:off x="1027169" y="1858273"/>
              <a:ext cx="472667" cy="429362"/>
            </a:xfrm>
            <a:custGeom>
              <a:avLst/>
              <a:gdLst>
                <a:gd name="connsiteX0" fmla="*/ 10107 w 472667"/>
                <a:gd name="connsiteY0" fmla="*/ 271821 h 429362"/>
                <a:gd name="connsiteX1" fmla="*/ 80592 w 472667"/>
                <a:gd name="connsiteY1" fmla="*/ 30838 h 429362"/>
                <a:gd name="connsiteX2" fmla="*/ 253947 w 472667"/>
                <a:gd name="connsiteY2" fmla="*/ 21313 h 429362"/>
                <a:gd name="connsiteX3" fmla="*/ 469212 w 472667"/>
                <a:gd name="connsiteY3" fmla="*/ 268011 h 429362"/>
                <a:gd name="connsiteX4" fmla="*/ 368247 w 472667"/>
                <a:gd name="connsiteY4" fmla="*/ 427078 h 429362"/>
                <a:gd name="connsiteX5" fmla="*/ 219657 w 472667"/>
                <a:gd name="connsiteY5" fmla="*/ 414696 h 429362"/>
                <a:gd name="connsiteX6" fmla="*/ 126312 w 472667"/>
                <a:gd name="connsiteY6" fmla="*/ 317541 h 429362"/>
                <a:gd name="connsiteX7" fmla="*/ 10107 w 472667"/>
                <a:gd name="connsiteY7" fmla="*/ 271821 h 42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67" h="429362">
                  <a:moveTo>
                    <a:pt x="10107" y="271821"/>
                  </a:moveTo>
                  <a:cubicBezTo>
                    <a:pt x="-11800" y="178476"/>
                    <a:pt x="-2275" y="95608"/>
                    <a:pt x="80592" y="30838"/>
                  </a:cubicBezTo>
                  <a:cubicBezTo>
                    <a:pt x="137742" y="-13929"/>
                    <a:pt x="198702" y="-3452"/>
                    <a:pt x="253947" y="21313"/>
                  </a:cubicBezTo>
                  <a:cubicBezTo>
                    <a:pt x="362532" y="68938"/>
                    <a:pt x="437780" y="151806"/>
                    <a:pt x="469212" y="268011"/>
                  </a:cubicBezTo>
                  <a:cubicBezTo>
                    <a:pt x="485405" y="330876"/>
                    <a:pt x="443495" y="415648"/>
                    <a:pt x="368247" y="427078"/>
                  </a:cubicBezTo>
                  <a:cubicBezTo>
                    <a:pt x="315860" y="434698"/>
                    <a:pt x="269187" y="421363"/>
                    <a:pt x="219657" y="414696"/>
                  </a:cubicBezTo>
                  <a:cubicBezTo>
                    <a:pt x="188225" y="382311"/>
                    <a:pt x="156792" y="350878"/>
                    <a:pt x="126312" y="317541"/>
                  </a:cubicBezTo>
                  <a:cubicBezTo>
                    <a:pt x="94880" y="282298"/>
                    <a:pt x="57732" y="264201"/>
                    <a:pt x="10107" y="271821"/>
                  </a:cubicBezTo>
                  <a:close/>
                </a:path>
              </a:pathLst>
            </a:custGeom>
            <a:solidFill>
              <a:srgbClr val="80450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B4525CB3-A5F9-4C05-8944-E0BF749A2311}"/>
                </a:ext>
              </a:extLst>
            </p:cNvPr>
            <p:cNvSpPr/>
            <p:nvPr/>
          </p:nvSpPr>
          <p:spPr>
            <a:xfrm>
              <a:off x="1083949" y="1979260"/>
              <a:ext cx="195616" cy="111722"/>
            </a:xfrm>
            <a:custGeom>
              <a:avLst/>
              <a:gdLst>
                <a:gd name="connsiteX0" fmla="*/ 0 w 195616"/>
                <a:gd name="connsiteY0" fmla="*/ 105114 h 111722"/>
                <a:gd name="connsiteX1" fmla="*/ 83820 w 195616"/>
                <a:gd name="connsiteY1" fmla="*/ 6054 h 111722"/>
                <a:gd name="connsiteX2" fmla="*/ 104775 w 195616"/>
                <a:gd name="connsiteY2" fmla="*/ 4149 h 111722"/>
                <a:gd name="connsiteX3" fmla="*/ 191453 w 195616"/>
                <a:gd name="connsiteY3" fmla="*/ 89874 h 111722"/>
                <a:gd name="connsiteX4" fmla="*/ 193358 w 195616"/>
                <a:gd name="connsiteY4" fmla="*/ 107019 h 111722"/>
                <a:gd name="connsiteX5" fmla="*/ 172403 w 195616"/>
                <a:gd name="connsiteY5" fmla="*/ 107019 h 111722"/>
                <a:gd name="connsiteX6" fmla="*/ 91440 w 195616"/>
                <a:gd name="connsiteY6" fmla="*/ 38439 h 111722"/>
                <a:gd name="connsiteX7" fmla="*/ 0 w 195616"/>
                <a:gd name="connsiteY7" fmla="*/ 105114 h 11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6" h="111722">
                  <a:moveTo>
                    <a:pt x="0" y="105114"/>
                  </a:moveTo>
                  <a:cubicBezTo>
                    <a:pt x="16193" y="52726"/>
                    <a:pt x="57150" y="36534"/>
                    <a:pt x="83820" y="6054"/>
                  </a:cubicBezTo>
                  <a:cubicBezTo>
                    <a:pt x="89535" y="-614"/>
                    <a:pt x="98108" y="-2519"/>
                    <a:pt x="104775" y="4149"/>
                  </a:cubicBezTo>
                  <a:cubicBezTo>
                    <a:pt x="133350" y="32724"/>
                    <a:pt x="172403" y="51774"/>
                    <a:pt x="191453" y="89874"/>
                  </a:cubicBezTo>
                  <a:cubicBezTo>
                    <a:pt x="194310" y="95589"/>
                    <a:pt x="198120" y="101304"/>
                    <a:pt x="193358" y="107019"/>
                  </a:cubicBezTo>
                  <a:cubicBezTo>
                    <a:pt x="186690" y="114639"/>
                    <a:pt x="179070" y="111781"/>
                    <a:pt x="172403" y="107019"/>
                  </a:cubicBezTo>
                  <a:cubicBezTo>
                    <a:pt x="140970" y="87016"/>
                    <a:pt x="126683" y="34629"/>
                    <a:pt x="91440" y="38439"/>
                  </a:cubicBezTo>
                  <a:cubicBezTo>
                    <a:pt x="63818" y="43201"/>
                    <a:pt x="43815" y="88921"/>
                    <a:pt x="0" y="105114"/>
                  </a:cubicBezTo>
                  <a:close/>
                </a:path>
              </a:pathLst>
            </a:custGeom>
            <a:solidFill>
              <a:srgbClr val="110B0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7" name="Picture 4">
            <a:extLst>
              <a:ext uri="{FF2B5EF4-FFF2-40B4-BE49-F238E27FC236}">
                <a16:creationId xmlns:a16="http://schemas.microsoft.com/office/drawing/2014/main" xmlns="" id="{F13DFC78-27DD-4EB4-B67C-13DBCAA4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29" y="3840170"/>
            <a:ext cx="4517171" cy="2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>
            <a:extLst>
              <a:ext uri="{FF2B5EF4-FFF2-40B4-BE49-F238E27FC236}">
                <a16:creationId xmlns:a16="http://schemas.microsoft.com/office/drawing/2014/main" xmlns="" id="{3D3A89BB-0520-48E1-8602-9D9B2E3F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79" y="3203959"/>
            <a:ext cx="2087772" cy="167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7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1896" y="3134704"/>
            <a:ext cx="13046571" cy="3810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7" y="4523865"/>
            <a:ext cx="12193057" cy="2440013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270178" y="708602"/>
            <a:ext cx="4754936" cy="6709893"/>
            <a:chOff x="1712686" y="1316274"/>
            <a:chExt cx="2612571" cy="4671085"/>
          </a:xfrm>
        </p:grpSpPr>
        <p:grpSp>
          <p:nvGrpSpPr>
            <p:cNvPr id="19" name="组合 18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F8A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886" y="1316274"/>
              <a:ext cx="1145132" cy="1145132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1865084" y="2447929"/>
              <a:ext cx="2307771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Ôn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lại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công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thức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tính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quãng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đường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vận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tốc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thời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gian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.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415326" y="708602"/>
            <a:ext cx="4614869" cy="5131229"/>
            <a:chOff x="1712686" y="1316274"/>
            <a:chExt cx="2612571" cy="4178643"/>
          </a:xfrm>
        </p:grpSpPr>
        <p:grpSp>
          <p:nvGrpSpPr>
            <p:cNvPr id="25" name="组合 24"/>
            <p:cNvGrpSpPr/>
            <p:nvPr/>
          </p:nvGrpSpPr>
          <p:grpSpPr>
            <a:xfrm>
              <a:off x="1712686" y="1683752"/>
              <a:ext cx="2612571" cy="2612571"/>
              <a:chOff x="1436914" y="1996996"/>
              <a:chExt cx="2612571" cy="2612571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1436914" y="1996996"/>
                <a:ext cx="2612571" cy="2612571"/>
              </a:xfrm>
              <a:prstGeom prst="ellipse">
                <a:avLst/>
              </a:prstGeom>
              <a:solidFill>
                <a:srgbClr val="E979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1523358" y="2083440"/>
                <a:ext cx="2439681" cy="2439681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886" y="1316274"/>
              <a:ext cx="1145132" cy="1145132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1865084" y="2447929"/>
              <a:ext cx="2307771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Chuẩn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bị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bài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sau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: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Luyện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tập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chung</a:t>
              </a:r>
              <a:r>
                <a:rPr lang="en-US" altLang="zh-CN" sz="3200" dirty="0">
                  <a:solidFill>
                    <a:schemeClr val="bg1"/>
                  </a:solidFill>
                  <a:latin typeface="Coiny" panose="02000903060500060000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(tr.145, 146)</a:t>
              </a:r>
            </a:p>
          </p:txBody>
        </p:sp>
      </p:grpSp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17" b="81240" l="40975" r="54936">
                        <a14:foregroundMark x1="49195" y1="38430" x2="50103" y2="44711"/>
                        <a14:foregroundMark x1="52169" y1="39256" x2="52334" y2="44380"/>
                        <a14:foregroundMark x1="44734" y1="73058" x2="44816" y2="74959"/>
                        <a14:foregroundMark x1="51921" y1="72562" x2="53119" y2="74793"/>
                        <a14:foregroundMark x1="50516" y1="45950" x2="50640" y2="4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94" t="26484" r="44012" b="15227"/>
          <a:stretch/>
        </p:blipFill>
        <p:spPr>
          <a:xfrm>
            <a:off x="5465285" y="3102237"/>
            <a:ext cx="2206214" cy="3875263"/>
          </a:xfrm>
          <a:prstGeom prst="rect">
            <a:avLst/>
          </a:prstGeom>
        </p:spPr>
      </p:pic>
      <p:grpSp>
        <p:nvGrpSpPr>
          <p:cNvPr id="36" name="组合 11">
            <a:extLst>
              <a:ext uri="{FF2B5EF4-FFF2-40B4-BE49-F238E27FC236}">
                <a16:creationId xmlns:a16="http://schemas.microsoft.com/office/drawing/2014/main" xmlns="" id="{B54589AC-B009-4D55-AFD2-60627DEE8312}"/>
              </a:ext>
            </a:extLst>
          </p:cNvPr>
          <p:cNvGrpSpPr/>
          <p:nvPr/>
        </p:nvGrpSpPr>
        <p:grpSpPr>
          <a:xfrm>
            <a:off x="1" y="274"/>
            <a:ext cx="3159614" cy="834572"/>
            <a:chOff x="-529" y="529770"/>
            <a:chExt cx="2293257" cy="834572"/>
          </a:xfrm>
        </p:grpSpPr>
        <p:grpSp>
          <p:nvGrpSpPr>
            <p:cNvPr id="37" name="组合 9">
              <a:extLst>
                <a:ext uri="{FF2B5EF4-FFF2-40B4-BE49-F238E27FC236}">
                  <a16:creationId xmlns:a16="http://schemas.microsoft.com/office/drawing/2014/main" xmlns="" id="{9CBAA296-D2A6-47E9-859F-3CD8C287153D}"/>
                </a:ext>
              </a:extLst>
            </p:cNvPr>
            <p:cNvGrpSpPr/>
            <p:nvPr/>
          </p:nvGrpSpPr>
          <p:grpSpPr>
            <a:xfrm>
              <a:off x="-529" y="529770"/>
              <a:ext cx="2293257" cy="834572"/>
              <a:chOff x="0" y="645884"/>
              <a:chExt cx="1654631" cy="834572"/>
            </a:xfrm>
          </p:grpSpPr>
          <p:sp>
            <p:nvSpPr>
              <p:cNvPr id="39" name="流程图: 离页连接符 7">
                <a:extLst>
                  <a:ext uri="{FF2B5EF4-FFF2-40B4-BE49-F238E27FC236}">
                    <a16:creationId xmlns:a16="http://schemas.microsoft.com/office/drawing/2014/main" xmlns="" id="{0A712B1B-DD17-4C27-9E09-41A7D76E8C36}"/>
                  </a:ext>
                </a:extLst>
              </p:cNvPr>
              <p:cNvSpPr/>
              <p:nvPr/>
            </p:nvSpPr>
            <p:spPr>
              <a:xfrm rot="16200000">
                <a:off x="410030" y="235854"/>
                <a:ext cx="834572" cy="1654631"/>
              </a:xfrm>
              <a:prstGeom prst="flowChartOffpage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0" name="流程图: 离页连接符 8">
                <a:extLst>
                  <a:ext uri="{FF2B5EF4-FFF2-40B4-BE49-F238E27FC236}">
                    <a16:creationId xmlns:a16="http://schemas.microsoft.com/office/drawing/2014/main" xmlns="" id="{FD2B2196-6327-46FB-A265-742E3F3BAB68}"/>
                  </a:ext>
                </a:extLst>
              </p:cNvPr>
              <p:cNvSpPr/>
              <p:nvPr/>
            </p:nvSpPr>
            <p:spPr>
              <a:xfrm rot="16200000">
                <a:off x="451898" y="277579"/>
                <a:ext cx="674238" cy="1578034"/>
              </a:xfrm>
              <a:prstGeom prst="flowChartOffpageConnector">
                <a:avLst/>
              </a:prstGeom>
              <a:solidFill>
                <a:schemeClr val="bg1"/>
              </a:solidFill>
              <a:ln w="38100">
                <a:solidFill>
                  <a:srgbClr val="E9797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8" name="矩形 10">
              <a:extLst>
                <a:ext uri="{FF2B5EF4-FFF2-40B4-BE49-F238E27FC236}">
                  <a16:creationId xmlns:a16="http://schemas.microsoft.com/office/drawing/2014/main" xmlns="" id="{85ED4188-B951-4955-B1C4-E29A09EC5350}"/>
                </a:ext>
              </a:extLst>
            </p:cNvPr>
            <p:cNvSpPr/>
            <p:nvPr/>
          </p:nvSpPr>
          <p:spPr>
            <a:xfrm>
              <a:off x="221811" y="695713"/>
              <a:ext cx="15588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latin typeface="Coiny" panose="02000903060500060000" pitchFamily="2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DẶN DÒ</a:t>
              </a:r>
              <a:endParaRPr lang="zh-CN" altLang="en-US" sz="3600" b="1" dirty="0"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53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4" y="579916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2"/>
            <a:ext cx="13046571" cy="38103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1" y="2805742"/>
            <a:ext cx="2147182" cy="25995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6" y="2786724"/>
            <a:ext cx="4702628" cy="45428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6" y="238364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7" y="2187925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4" y="345444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135" y="1647081"/>
            <a:ext cx="1153096" cy="1420544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2897851" y="1486770"/>
            <a:ext cx="6047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Tạm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biệt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và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hẹn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gặp</a:t>
            </a:r>
            <a:r>
              <a:rPr lang="en-US" altLang="zh-CN" sz="9600" b="1" dirty="0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9600" b="1" dirty="0" err="1">
                <a:solidFill>
                  <a:srgbClr val="386847"/>
                </a:solidFill>
                <a:latin typeface="Great Vibes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lại</a:t>
            </a:r>
            <a:endParaRPr lang="zh-CN" altLang="en-US" sz="9600" b="1" dirty="0">
              <a:solidFill>
                <a:srgbClr val="386847"/>
              </a:solidFill>
              <a:latin typeface="Great Vibes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70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KHỞI  ĐỘNG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940" y="-3843"/>
            <a:ext cx="24601249" cy="6858000"/>
            <a:chOff x="-19812940" y="141189"/>
            <a:chExt cx="24601249" cy="6858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940" y="141189"/>
              <a:ext cx="12172950" cy="685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715888" y="141189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6667" y="3247479"/>
            <a:ext cx="4456574" cy="4064600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xmlns="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0EF90FB-5234-4530-902E-C2A58C4D33A1}"/>
              </a:ext>
            </a:extLst>
          </p:cNvPr>
          <p:cNvSpPr txBox="1"/>
          <p:nvPr/>
        </p:nvSpPr>
        <p:spPr>
          <a:xfrm>
            <a:off x="-1541889" y="130327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Gluten ExtraBold" pitchFamily="2" charset="0"/>
              </a:rPr>
              <a:t>Gấu</a:t>
            </a:r>
            <a:r>
              <a:rPr lang="en-US" sz="6600" b="1" dirty="0">
                <a:solidFill>
                  <a:srgbClr val="002060"/>
                </a:solidFill>
                <a:latin typeface="Gluten ExtraBold" pitchFamily="2" charset="0"/>
              </a:rPr>
              <a:t> con du </a:t>
            </a:r>
            <a:r>
              <a:rPr lang="en-US" sz="6600" b="1" dirty="0" err="1">
                <a:solidFill>
                  <a:srgbClr val="002060"/>
                </a:solidFill>
                <a:latin typeface="Gluten ExtraBold" pitchFamily="2" charset="0"/>
              </a:rPr>
              <a:t>lịch</a:t>
            </a:r>
            <a:endParaRPr lang="en-US" sz="6600" b="1" dirty="0">
              <a:solidFill>
                <a:srgbClr val="002060"/>
              </a:solidFill>
              <a:latin typeface="Gluten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1 2.59259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6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s : v</a:t>
            </a:r>
            <a:endParaRPr lang="en-US" sz="6000" b="1" dirty="0"/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v : s</a:t>
            </a:r>
            <a:endParaRPr lang="en-US" sz="6000" b="1" dirty="0"/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s x v</a:t>
            </a:r>
            <a:endParaRPr lang="en-US" sz="6000" b="1" dirty="0"/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t = s x v</a:t>
            </a:r>
            <a:endParaRPr lang="en-US" sz="6000" b="1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31663" y="1869261"/>
            <a:ext cx="10500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Gluten ExtraBold" pitchFamily="2" charset="0"/>
              </a:rPr>
              <a:t>CÔNG THỨC TÍNH THỜI GIAN LÀ: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15999E-78B1-45ED-9DA6-749B3B0E92E8}"/>
              </a:ext>
            </a:extLst>
          </p:cNvPr>
          <p:cNvSpPr txBox="1"/>
          <p:nvPr/>
        </p:nvSpPr>
        <p:spPr>
          <a:xfrm>
            <a:off x="4651773" y="677923"/>
            <a:ext cx="212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CFFCC"/>
                </a:solidFill>
                <a:latin typeface="Gluten ExtraBold" pitchFamily="2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xmlns="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19011" y="5545566"/>
            <a:ext cx="4683803" cy="713552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3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75137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4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6519011" y="4492319"/>
            <a:ext cx="4683803" cy="73928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2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758693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1 </a:t>
            </a:r>
            <a:r>
              <a:rPr lang="en-US" sz="4800" b="1" dirty="0" err="1">
                <a:solidFill>
                  <a:schemeClr val="bg1"/>
                </a:solidFill>
              </a:rPr>
              <a:t>giờ</a:t>
            </a:r>
            <a:endParaRPr lang="en-US" sz="4800" b="1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14312" y="42573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45605" y="523669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1BD6266-0670-4AC8-9DB8-FE1FDD8A7422}"/>
              </a:ext>
            </a:extLst>
          </p:cNvPr>
          <p:cNvSpPr txBox="1"/>
          <p:nvPr/>
        </p:nvSpPr>
        <p:spPr>
          <a:xfrm>
            <a:off x="4651773" y="677923"/>
            <a:ext cx="212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CFFCC"/>
                </a:solidFill>
                <a:latin typeface="Gluten ExtraBold" pitchFamily="2" charset="0"/>
              </a:rPr>
              <a:t>CÂU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18E8583-5B1B-4209-B0BA-9FB520EF0E17}"/>
              </a:ext>
            </a:extLst>
          </p:cNvPr>
          <p:cNvSpPr txBox="1"/>
          <p:nvPr/>
        </p:nvSpPr>
        <p:spPr>
          <a:xfrm>
            <a:off x="1317852" y="1613361"/>
            <a:ext cx="9303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Gluten ExtraBold" pitchFamily="2" charset="0"/>
              </a:rPr>
              <a:t>MỘT Ô TÔ ĐI ĐƯỢC QUÃNG ĐƯỜNG 210KM VỚI VẬN TỐC 70KM/GIỜ. TÍNH THỜI GIAN Ô TÔ ĐI QUÃNG ĐƯỜNG ĐÓ.</a:t>
            </a:r>
          </a:p>
        </p:txBody>
      </p:sp>
      <p:pic>
        <p:nvPicPr>
          <p:cNvPr id="40" name="CAUDI">
            <a:extLst>
              <a:ext uri="{FF2B5EF4-FFF2-40B4-BE49-F238E27FC236}">
                <a16:creationId xmlns:a16="http://schemas.microsoft.com/office/drawing/2014/main" xmlns="" id="{B28005BF-D86D-4E29-B83F-49A1EADE15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30" grpId="0"/>
      <p:bldP spid="37" grpId="0"/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-9015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xmlns="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8 </a:t>
            </a:r>
            <a:r>
              <a:rPr lang="en-US" sz="4000" b="1" dirty="0" err="1">
                <a:solidFill>
                  <a:schemeClr val="bg1"/>
                </a:solidFill>
              </a:rPr>
              <a:t>mét</a:t>
            </a:r>
            <a:r>
              <a:rPr lang="en-US" sz="4000" b="1" dirty="0">
                <a:solidFill>
                  <a:schemeClr val="bg1"/>
                </a:solidFill>
              </a:rPr>
              <a:t>/</a:t>
            </a:r>
            <a:r>
              <a:rPr lang="en-US" sz="4000" b="1" dirty="0" err="1">
                <a:solidFill>
                  <a:schemeClr val="bg1"/>
                </a:solidFill>
              </a:rPr>
              <a:t>giây</a:t>
            </a:r>
            <a:endParaRPr lang="en-US" sz="4000" b="1" dirty="0"/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9 km/</a:t>
            </a:r>
            <a:r>
              <a:rPr lang="en-US" sz="4000" b="1" dirty="0" err="1">
                <a:solidFill>
                  <a:schemeClr val="bg1"/>
                </a:solidFill>
              </a:rPr>
              <a:t>giờ</a:t>
            </a:r>
            <a:endParaRPr lang="en-US" sz="4000" b="1" dirty="0"/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9 </a:t>
            </a:r>
            <a:r>
              <a:rPr lang="en-US" sz="4000" b="1" dirty="0" err="1">
                <a:solidFill>
                  <a:schemeClr val="bg1"/>
                </a:solidFill>
              </a:rPr>
              <a:t>mét</a:t>
            </a:r>
            <a:r>
              <a:rPr lang="en-US" sz="4000" b="1" dirty="0">
                <a:solidFill>
                  <a:schemeClr val="bg1"/>
                </a:solidFill>
              </a:rPr>
              <a:t>/</a:t>
            </a:r>
            <a:r>
              <a:rPr lang="en-US" sz="4000" b="1" dirty="0" err="1">
                <a:solidFill>
                  <a:schemeClr val="bg1"/>
                </a:solidFill>
              </a:rPr>
              <a:t>giây</a:t>
            </a:r>
            <a:endParaRPr lang="en-US" sz="4000" b="1" dirty="0"/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8 km/</a:t>
            </a:r>
            <a:r>
              <a:rPr lang="en-US" sz="4000" b="1" dirty="0" err="1">
                <a:solidFill>
                  <a:schemeClr val="bg1"/>
                </a:solidFill>
              </a:rPr>
              <a:t>giờ</a:t>
            </a:r>
            <a:endParaRPr lang="en-US" sz="4000" b="1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0466" y="162639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323072" y="804626"/>
            <a:ext cx="3130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CFFCC"/>
                </a:solidFill>
                <a:latin typeface="Gluten ExtraBold" pitchFamily="2" charset="0"/>
              </a:rPr>
              <a:t>CÂU HỎI</a:t>
            </a:r>
          </a:p>
        </p:txBody>
      </p:sp>
      <p:pic>
        <p:nvPicPr>
          <p:cNvPr id="39" name="CAUDI">
            <a:extLst>
              <a:ext uri="{FF2B5EF4-FFF2-40B4-BE49-F238E27FC236}">
                <a16:creationId xmlns:a16="http://schemas.microsoft.com/office/drawing/2014/main" xmlns="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9837" y="1424967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xmlns="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ĐC SHARE MIỄN PHÍ BỞI NK POWERSKILLS" descr="Káº¿t quáº£ hÃ¬nh áº£nh cho win text gif">
            <a:extLst>
              <a:ext uri="{FF2B5EF4-FFF2-40B4-BE49-F238E27FC236}">
                <a16:creationId xmlns:a16="http://schemas.microsoft.com/office/drawing/2014/main" xmlns="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8" y="126524"/>
            <a:ext cx="5099439" cy="509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90D51D9-F4B1-4136-A861-75C6A0AAD403}"/>
              </a:ext>
            </a:extLst>
          </p:cNvPr>
          <p:cNvSpPr txBox="1"/>
          <p:nvPr/>
        </p:nvSpPr>
        <p:spPr>
          <a:xfrm>
            <a:off x="1066119" y="1689833"/>
            <a:ext cx="96867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Gluten ExtraBold" pitchFamily="2" charset="0"/>
              </a:rPr>
              <a:t>MỘT NGƯỜI CHẠY ĐƯỢC 80M TRONG 10 GIÂY. TÍNH VẬN TỐC CHẠY CỦA NGƯỜI ĐÓ.</a:t>
            </a:r>
          </a:p>
        </p:txBody>
      </p:sp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1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  <p:bldP spid="30" grpId="0"/>
      <p:bldP spid="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0" b="63235"/>
          <a:stretch/>
        </p:blipFill>
        <p:spPr>
          <a:xfrm>
            <a:off x="7084700" y="2052799"/>
            <a:ext cx="4920342" cy="430671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769" b="98512" l="0" r="100000">
                        <a14:foregroundMark x1="6072" y1="94545" x2="99587" y2="96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" t="86497" b="-1256"/>
          <a:stretch/>
        </p:blipFill>
        <p:spPr>
          <a:xfrm>
            <a:off x="0" y="5050971"/>
            <a:ext cx="12192000" cy="2094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 r="51592" b="50476"/>
          <a:stretch/>
        </p:blipFill>
        <p:spPr>
          <a:xfrm>
            <a:off x="0" y="2910114"/>
            <a:ext cx="4580695" cy="394788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71" y="0"/>
            <a:ext cx="2577503" cy="1506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76641" y="2133627"/>
            <a:ext cx="1328401" cy="77648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290347" y="1807029"/>
            <a:ext cx="7888698" cy="156966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CCFFC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</a:t>
            </a:r>
            <a:endParaRPr lang="zh-CN" altLang="en-US" sz="9600" b="1" spc="50" dirty="0">
              <a:ln w="0"/>
              <a:solidFill>
                <a:srgbClr val="CCFFCC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326" y="3429000"/>
            <a:ext cx="1328401" cy="7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0496E0-EA13-48E8-99FA-3E4AE204A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B6CF514F-AF3F-4C98-85B3-5BF59A65B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499" y="1881924"/>
            <a:ext cx="2712280" cy="36373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xmlns="" id="{D19CDC57-3F3D-4DD3-9686-2B81B8EA2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415" y="2981277"/>
            <a:ext cx="3525672" cy="3525672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ED149DCC-84DF-4DAB-90B6-206155FBB7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8410" y="3728364"/>
            <a:ext cx="3541637" cy="3821433"/>
          </a:xfrm>
          <a:prstGeom prst="rect">
            <a:avLst/>
          </a:prstGeom>
        </p:spPr>
      </p:pic>
      <p:pic>
        <p:nvPicPr>
          <p:cNvPr id="21" name="cuối cùng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F8E8D8B-E0BE-4341-A4D1-BB237179EB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8228" y="3886491"/>
            <a:ext cx="1591962" cy="1632783"/>
          </a:xfrm>
          <a:prstGeom prst="rect">
            <a:avLst/>
          </a:prstGeom>
        </p:spPr>
      </p:pic>
      <p:pic>
        <p:nvPicPr>
          <p:cNvPr id="22" name="cây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47CB34E-AB70-483A-A1B0-567CA43E0C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31955" y="5232098"/>
            <a:ext cx="4544401" cy="14624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9376020-51AC-468A-B0E1-FCAB7521D0FE}"/>
              </a:ext>
            </a:extLst>
          </p:cNvPr>
          <p:cNvSpPr txBox="1"/>
          <p:nvPr/>
        </p:nvSpPr>
        <p:spPr>
          <a:xfrm>
            <a:off x="316820" y="206422"/>
            <a:ext cx="11480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luten ExtraBold" pitchFamily="2" charset="0"/>
              </a:rPr>
              <a:t>GIÚP GẤU VỀ NHÀ</a:t>
            </a:r>
          </a:p>
        </p:txBody>
      </p:sp>
      <p:pic>
        <p:nvPicPr>
          <p:cNvPr id="1026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0CD2D64C-7CFB-49A9-862A-4A641E574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800" b="93600" l="5200" r="50600">
                        <a14:foregroundMark x1="39000" y1="41200" x2="39400" y2="46200"/>
                        <a14:foregroundMark x1="35800" y1="40200" x2="43800" y2="43000"/>
                        <a14:foregroundMark x1="45600" y1="44000" x2="50600" y2="51200"/>
                        <a14:foregroundMark x1="41200" y1="43400" x2="33000" y2="39800"/>
                        <a14:foregroundMark x1="14200" y1="40400" x2="18600" y2="442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014" r="47108" b="-1"/>
          <a:stretch/>
        </p:blipFill>
        <p:spPr bwMode="auto">
          <a:xfrm>
            <a:off x="8132120" y="2981277"/>
            <a:ext cx="1719701" cy="20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07DEB-26DD-45C7-9C94-BF52FFCCC10B}"/>
              </a:ext>
            </a:extLst>
          </p:cNvPr>
          <p:cNvGrpSpPr/>
          <p:nvPr/>
        </p:nvGrpSpPr>
        <p:grpSpPr>
          <a:xfrm>
            <a:off x="3777278" y="1893462"/>
            <a:ext cx="7751334" cy="2987586"/>
            <a:chOff x="3777278" y="1893462"/>
            <a:chExt cx="7751334" cy="29875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4F29FCA-B066-4B3F-B187-EF3B97FA0BB1}"/>
                </a:ext>
              </a:extLst>
            </p:cNvPr>
            <p:cNvSpPr/>
            <p:nvPr/>
          </p:nvSpPr>
          <p:spPr>
            <a:xfrm>
              <a:off x="3777278" y="1893462"/>
              <a:ext cx="7751334" cy="2987586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FE5D9AF-E519-4803-8061-A7D44A06AB58}"/>
                </a:ext>
              </a:extLst>
            </p:cNvPr>
            <p:cNvSpPr txBox="1"/>
            <p:nvPr/>
          </p:nvSpPr>
          <p:spPr>
            <a:xfrm>
              <a:off x="4047452" y="2185443"/>
              <a:ext cx="721926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bạn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hãy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giúp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mình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về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nhà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bằng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cách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trả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lời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câu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hỏi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đằng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sau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chướng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ngại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vật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này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oiny" panose="02000903060500060000" pitchFamily="2" charset="0"/>
                  <a:cs typeface="Calibri" panose="020F0502020204030204" pitchFamily="34" charset="0"/>
                </a:rPr>
                <a:t>nhé</a:t>
              </a:r>
              <a:r>
                <a:rPr lang="en-US" sz="4000" dirty="0">
                  <a:latin typeface="Coiny" panose="02000903060500060000" pitchFamily="2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03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876B5793-203B-427B-907E-BDE96CB8BB6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K:\冰山下的火种（4）\0 已完成\17890873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994</Words>
  <Application>Microsoft Office PowerPoint</Application>
  <PresentationFormat>Widescreen</PresentationFormat>
  <Paragraphs>161</Paragraphs>
  <Slides>27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Calibri Light</vt:lpstr>
      <vt:lpstr>inpin heiti</vt:lpstr>
      <vt:lpstr>iCiel Cadena</vt:lpstr>
      <vt:lpstr>Great Vibes</vt:lpstr>
      <vt:lpstr>Coiny</vt:lpstr>
      <vt:lpstr>Gluten ExtraBold</vt:lpstr>
      <vt:lpstr>等线</vt:lpstr>
      <vt:lpstr>Calibri</vt:lpstr>
      <vt:lpstr>Mali</vt:lpstr>
      <vt:lpstr>等线 Light</vt:lpstr>
      <vt:lpstr>Arial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rena.zhao</dc:creator>
  <cp:lastModifiedBy>Microsoft account</cp:lastModifiedBy>
  <cp:revision>29</cp:revision>
  <dcterms:created xsi:type="dcterms:W3CDTF">2018-12-08T12:28:29Z</dcterms:created>
  <dcterms:modified xsi:type="dcterms:W3CDTF">2024-03-26T03:00:21Z</dcterms:modified>
</cp:coreProperties>
</file>