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91" r:id="rId3"/>
    <p:sldId id="290" r:id="rId4"/>
    <p:sldId id="292" r:id="rId5"/>
    <p:sldId id="257" r:id="rId6"/>
    <p:sldId id="273" r:id="rId7"/>
    <p:sldId id="274" r:id="rId8"/>
    <p:sldId id="295" r:id="rId9"/>
    <p:sldId id="294" r:id="rId10"/>
    <p:sldId id="293" r:id="rId11"/>
    <p:sldId id="297" r:id="rId12"/>
    <p:sldId id="296" r:id="rId13"/>
    <p:sldId id="300" r:id="rId14"/>
    <p:sldId id="298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A812-D862-40DB-80C4-9FE3B6CB391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AD5DA-F5AE-4200-8EAF-9AD7DC9DA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Nhấn vào link </a:t>
            </a:r>
            <a:r>
              <a:rPr lang="en-US" dirty="0" err="1"/>
              <a:t>youtube</a:t>
            </a:r>
            <a:r>
              <a:rPr lang="en-US" dirty="0"/>
              <a:t> để hiện video (có kết nối mạng)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20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80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248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38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Nhấn vào link </a:t>
            </a:r>
            <a:r>
              <a:rPr lang="en-US" dirty="0" err="1"/>
              <a:t>youtube</a:t>
            </a:r>
            <a:r>
              <a:rPr lang="en-US" dirty="0"/>
              <a:t> để hiện video (có kết nối mạng)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73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80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924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69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83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48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555758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50338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113234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5476613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004346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26571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8415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34622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37565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728309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00571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92784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137052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2720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45508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20552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766234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819459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00873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917509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079758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9041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69386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41681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928223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4889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321594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67259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686871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54402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2836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004492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0399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211015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095587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27177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541505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264549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915130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971267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48139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371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01889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24891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1184417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1025017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3757200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3548000" y="4014051"/>
            <a:ext cx="25656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8860384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8700984" y="40140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6315233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6174284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891817" y="20813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9567784" y="24919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4464600" y="25010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7022633" y="20722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0767814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080564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87741"/>
      </p:ext>
    </p:extLst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640905"/>
      </p:ext>
    </p:extLst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059070"/>
      </p:ext>
    </p:extLst>
  </p:cSld>
  <p:clrMapOvr>
    <a:masterClrMapping/>
  </p:clrMapOvr>
  <p:transition spd="med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15746"/>
      </p:ext>
    </p:extLst>
  </p:cSld>
  <p:clrMapOvr>
    <a:masterClrMapping/>
  </p:clrMapOvr>
  <p:transition spd="med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79666"/>
      </p:ext>
    </p:extLst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58374"/>
      </p:ext>
    </p:extLst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003256"/>
      </p:ext>
    </p:extLst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337053"/>
      </p:ext>
    </p:extLst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61706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0714553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48930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67032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051959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517498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133269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60489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87832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77239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23624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2040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1123591"/>
      </p:ext>
    </p:extLst>
  </p:cSld>
  <p:clrMapOvr>
    <a:masterClrMapping/>
  </p:clrMapOvr>
  <p:transition spd="med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63479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10500"/>
      </p:ext>
    </p:extLst>
  </p:cSld>
  <p:clrMapOvr>
    <a:masterClrMapping/>
  </p:clrMapOvr>
  <p:transition spd="med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42761"/>
      </p:ext>
    </p:extLst>
  </p:cSld>
  <p:clrMapOvr>
    <a:masterClrMapping/>
  </p:clrMapOvr>
  <p:transition spd="med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18942"/>
      </p:ext>
    </p:extLst>
  </p:cSld>
  <p:clrMapOvr>
    <a:masterClrMapping/>
  </p:clrMapOvr>
  <p:transition spd="med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17885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697314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95774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image" Target="../media/image2.sv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69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pull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4">
            <a:lum/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4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24" Type="http://schemas.microsoft.com/office/2007/relationships/hdphoto" Target="../media/hdphoto11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QsDqHEIX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7">
            <a:extLst>
              <a:ext uri="{FF2B5EF4-FFF2-40B4-BE49-F238E27FC236}">
                <a16:creationId xmlns:a16="http://schemas.microsoft.com/office/drawing/2014/main" id="{7D9BC54A-0AA9-9945-31C3-9E470AB45609}"/>
              </a:ext>
            </a:extLst>
          </p:cNvPr>
          <p:cNvSpPr/>
          <p:nvPr/>
        </p:nvSpPr>
        <p:spPr>
          <a:xfrm>
            <a:off x="2002256" y="2039521"/>
            <a:ext cx="7593188" cy="1675048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altLang="zh-CN" sz="6600" b="1" dirty="0">
                <a:solidFill>
                  <a:srgbClr val="5A2543">
                    <a:lumMod val="50000"/>
                  </a:srgbClr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Khởi động</a:t>
            </a:r>
            <a:endParaRPr lang="zh-CN" altLang="en-US" sz="6600" b="1" dirty="0">
              <a:solidFill>
                <a:srgbClr val="5A2543">
                  <a:lumMod val="50000"/>
                </a:srgbClr>
              </a:solidFill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  <a:sym typeface="Arial"/>
            </a:endParaRPr>
          </a:p>
        </p:txBody>
      </p:sp>
      <p:grpSp>
        <p:nvGrpSpPr>
          <p:cNvPr id="14" name="Google Shape;5893;p74">
            <a:extLst>
              <a:ext uri="{FF2B5EF4-FFF2-40B4-BE49-F238E27FC236}">
                <a16:creationId xmlns:a16="http://schemas.microsoft.com/office/drawing/2014/main" id="{ACBB92A9-1E48-CCEE-F5AC-59197505A332}"/>
              </a:ext>
            </a:extLst>
          </p:cNvPr>
          <p:cNvGrpSpPr/>
          <p:nvPr/>
        </p:nvGrpSpPr>
        <p:grpSpPr>
          <a:xfrm>
            <a:off x="2326184" y="1476570"/>
            <a:ext cx="8914740" cy="3788389"/>
            <a:chOff x="530725" y="372752"/>
            <a:chExt cx="6686055" cy="2841292"/>
          </a:xfrm>
        </p:grpSpPr>
        <p:sp>
          <p:nvSpPr>
            <p:cNvPr id="15" name="Google Shape;5894;p74">
              <a:extLst>
                <a:ext uri="{FF2B5EF4-FFF2-40B4-BE49-F238E27FC236}">
                  <a16:creationId xmlns:a16="http://schemas.microsoft.com/office/drawing/2014/main" id="{2E61BF84-39BE-848F-233F-FF845C89E9C5}"/>
                </a:ext>
              </a:extLst>
            </p:cNvPr>
            <p:cNvSpPr/>
            <p:nvPr/>
          </p:nvSpPr>
          <p:spPr>
            <a:xfrm>
              <a:off x="6852025" y="10273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95;p74">
              <a:extLst>
                <a:ext uri="{FF2B5EF4-FFF2-40B4-BE49-F238E27FC236}">
                  <a16:creationId xmlns:a16="http://schemas.microsoft.com/office/drawing/2014/main" id="{E957D00E-F7C3-0CC4-A3E7-B59CB523DD26}"/>
                </a:ext>
              </a:extLst>
            </p:cNvPr>
            <p:cNvSpPr/>
            <p:nvPr/>
          </p:nvSpPr>
          <p:spPr>
            <a:xfrm>
              <a:off x="6347225" y="37275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96;p74">
              <a:extLst>
                <a:ext uri="{FF2B5EF4-FFF2-40B4-BE49-F238E27FC236}">
                  <a16:creationId xmlns:a16="http://schemas.microsoft.com/office/drawing/2014/main" id="{2376B25B-EB52-0487-B65E-72D2D2E958F1}"/>
                </a:ext>
              </a:extLst>
            </p:cNvPr>
            <p:cNvSpPr/>
            <p:nvPr/>
          </p:nvSpPr>
          <p:spPr>
            <a:xfrm>
              <a:off x="530725" y="13600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97;p74">
              <a:extLst>
                <a:ext uri="{FF2B5EF4-FFF2-40B4-BE49-F238E27FC236}">
                  <a16:creationId xmlns:a16="http://schemas.microsoft.com/office/drawing/2014/main" id="{0FE08E27-B465-0BA9-6211-EC80914FC3FE}"/>
                </a:ext>
              </a:extLst>
            </p:cNvPr>
            <p:cNvSpPr/>
            <p:nvPr/>
          </p:nvSpPr>
          <p:spPr>
            <a:xfrm>
              <a:off x="3685048" y="288134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9645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3A8AA79-8E07-9FB8-C24B-C377B4607089}"/>
              </a:ext>
            </a:extLst>
          </p:cNvPr>
          <p:cNvSpPr/>
          <p:nvPr/>
        </p:nvSpPr>
        <p:spPr>
          <a:xfrm>
            <a:off x="2944735" y="853133"/>
            <a:ext cx="6014301" cy="4119513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FF00"/>
                </a:solidFill>
              </a:rPr>
              <a:t>BÁO CÁO KẾT QUẢ</a:t>
            </a:r>
            <a:endParaRPr lang="en-US" sz="4400" dirty="0"/>
          </a:p>
        </p:txBody>
      </p:sp>
      <p:grpSp>
        <p:nvGrpSpPr>
          <p:cNvPr id="3" name="Google Shape;1256;p40">
            <a:extLst>
              <a:ext uri="{FF2B5EF4-FFF2-40B4-BE49-F238E27FC236}">
                <a16:creationId xmlns:a16="http://schemas.microsoft.com/office/drawing/2014/main" id="{39A2976C-7AB8-922F-2FD5-4325E610E0F9}"/>
              </a:ext>
            </a:extLst>
          </p:cNvPr>
          <p:cNvGrpSpPr/>
          <p:nvPr/>
        </p:nvGrpSpPr>
        <p:grpSpPr>
          <a:xfrm>
            <a:off x="9643738" y="2701792"/>
            <a:ext cx="2357801" cy="4119513"/>
            <a:chOff x="9165869" y="2639469"/>
            <a:chExt cx="987102" cy="1814359"/>
          </a:xfrm>
        </p:grpSpPr>
        <p:sp>
          <p:nvSpPr>
            <p:cNvPr id="4" name="Google Shape;1257;p40">
              <a:extLst>
                <a:ext uri="{FF2B5EF4-FFF2-40B4-BE49-F238E27FC236}">
                  <a16:creationId xmlns:a16="http://schemas.microsoft.com/office/drawing/2014/main" id="{D038F9B7-EDBB-B103-00AF-76BF70F1E478}"/>
                </a:ext>
              </a:extLst>
            </p:cNvPr>
            <p:cNvSpPr/>
            <p:nvPr/>
          </p:nvSpPr>
          <p:spPr>
            <a:xfrm flipH="1">
              <a:off x="9824455" y="4216535"/>
              <a:ext cx="118892" cy="197956"/>
            </a:xfrm>
            <a:custGeom>
              <a:avLst/>
              <a:gdLst/>
              <a:ahLst/>
              <a:cxnLst/>
              <a:rect l="l" t="t" r="r" b="b"/>
              <a:pathLst>
                <a:path w="2605" h="4509" extrusionOk="0">
                  <a:moveTo>
                    <a:pt x="2408" y="0"/>
                  </a:moveTo>
                  <a:lnTo>
                    <a:pt x="0" y="234"/>
                  </a:lnTo>
                  <a:lnTo>
                    <a:pt x="75" y="3613"/>
                  </a:lnTo>
                  <a:lnTo>
                    <a:pt x="542" y="4434"/>
                  </a:lnTo>
                  <a:lnTo>
                    <a:pt x="2287" y="4509"/>
                  </a:lnTo>
                  <a:lnTo>
                    <a:pt x="2604" y="3687"/>
                  </a:lnTo>
                  <a:cubicBezTo>
                    <a:pt x="2334" y="3575"/>
                    <a:pt x="2408" y="1"/>
                    <a:pt x="2408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258;p40">
              <a:extLst>
                <a:ext uri="{FF2B5EF4-FFF2-40B4-BE49-F238E27FC236}">
                  <a16:creationId xmlns:a16="http://schemas.microsoft.com/office/drawing/2014/main" id="{3B519B37-948C-27C5-FFA0-081D504A001B}"/>
                </a:ext>
              </a:extLst>
            </p:cNvPr>
            <p:cNvSpPr/>
            <p:nvPr/>
          </p:nvSpPr>
          <p:spPr>
            <a:xfrm flipH="1">
              <a:off x="9694974" y="4368086"/>
              <a:ext cx="248373" cy="85742"/>
            </a:xfrm>
            <a:custGeom>
              <a:avLst/>
              <a:gdLst/>
              <a:ahLst/>
              <a:cxnLst/>
              <a:rect l="l" t="t" r="r" b="b"/>
              <a:pathLst>
                <a:path w="5442" h="1953" extrusionOk="0">
                  <a:moveTo>
                    <a:pt x="52" y="1"/>
                  </a:moveTo>
                  <a:cubicBezTo>
                    <a:pt x="18" y="1"/>
                    <a:pt x="0" y="2"/>
                    <a:pt x="0" y="2"/>
                  </a:cubicBezTo>
                  <a:lnTo>
                    <a:pt x="75" y="1915"/>
                  </a:lnTo>
                  <a:lnTo>
                    <a:pt x="5405" y="1953"/>
                  </a:lnTo>
                  <a:cubicBezTo>
                    <a:pt x="5442" y="1757"/>
                    <a:pt x="5367" y="1290"/>
                    <a:pt x="5171" y="1169"/>
                  </a:cubicBezTo>
                  <a:lnTo>
                    <a:pt x="2567" y="198"/>
                  </a:lnTo>
                  <a:cubicBezTo>
                    <a:pt x="2567" y="198"/>
                    <a:pt x="2408" y="399"/>
                    <a:pt x="2068" y="399"/>
                  </a:cubicBezTo>
                  <a:cubicBezTo>
                    <a:pt x="1955" y="399"/>
                    <a:pt x="1823" y="377"/>
                    <a:pt x="1671" y="319"/>
                  </a:cubicBezTo>
                  <a:cubicBezTo>
                    <a:pt x="769" y="26"/>
                    <a:pt x="217" y="1"/>
                    <a:pt x="5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259;p40">
              <a:extLst>
                <a:ext uri="{FF2B5EF4-FFF2-40B4-BE49-F238E27FC236}">
                  <a16:creationId xmlns:a16="http://schemas.microsoft.com/office/drawing/2014/main" id="{43D09859-AD3F-3C3D-5C5C-517130D5558F}"/>
                </a:ext>
              </a:extLst>
            </p:cNvPr>
            <p:cNvSpPr/>
            <p:nvPr/>
          </p:nvSpPr>
          <p:spPr>
            <a:xfrm flipH="1">
              <a:off x="9705608" y="4392321"/>
              <a:ext cx="85256" cy="32444"/>
            </a:xfrm>
            <a:custGeom>
              <a:avLst/>
              <a:gdLst/>
              <a:ahLst/>
              <a:cxnLst/>
              <a:rect l="l" t="t" r="r" b="b"/>
              <a:pathLst>
                <a:path w="1868" h="739" extrusionOk="0">
                  <a:moveTo>
                    <a:pt x="159" y="1"/>
                  </a:moveTo>
                  <a:lnTo>
                    <a:pt x="1" y="738"/>
                  </a:lnTo>
                  <a:lnTo>
                    <a:pt x="1830" y="738"/>
                  </a:lnTo>
                  <a:cubicBezTo>
                    <a:pt x="1868" y="738"/>
                    <a:pt x="1868" y="701"/>
                    <a:pt x="1868" y="701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60;p40">
              <a:extLst>
                <a:ext uri="{FF2B5EF4-FFF2-40B4-BE49-F238E27FC236}">
                  <a16:creationId xmlns:a16="http://schemas.microsoft.com/office/drawing/2014/main" id="{FCF8AE63-CFFD-7D7D-9493-9BA3A911CFF8}"/>
                </a:ext>
              </a:extLst>
            </p:cNvPr>
            <p:cNvSpPr/>
            <p:nvPr/>
          </p:nvSpPr>
          <p:spPr>
            <a:xfrm flipH="1">
              <a:off x="9703919" y="4390696"/>
              <a:ext cx="88633" cy="34068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234" y="75"/>
                  </a:moveTo>
                  <a:lnTo>
                    <a:pt x="1830" y="738"/>
                  </a:lnTo>
                  <a:lnTo>
                    <a:pt x="75" y="738"/>
                  </a:lnTo>
                  <a:lnTo>
                    <a:pt x="234" y="75"/>
                  </a:lnTo>
                  <a:close/>
                  <a:moveTo>
                    <a:pt x="150" y="0"/>
                  </a:moveTo>
                  <a:lnTo>
                    <a:pt x="0" y="775"/>
                  </a:lnTo>
                  <a:lnTo>
                    <a:pt x="1867" y="775"/>
                  </a:lnTo>
                  <a:cubicBezTo>
                    <a:pt x="1905" y="775"/>
                    <a:pt x="1905" y="775"/>
                    <a:pt x="1905" y="738"/>
                  </a:cubicBezTo>
                  <a:cubicBezTo>
                    <a:pt x="1942" y="738"/>
                    <a:pt x="1905" y="700"/>
                    <a:pt x="1905" y="700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61;p40">
              <a:extLst>
                <a:ext uri="{FF2B5EF4-FFF2-40B4-BE49-F238E27FC236}">
                  <a16:creationId xmlns:a16="http://schemas.microsoft.com/office/drawing/2014/main" id="{51FFF6D2-B6EA-52F1-7BD3-A4CFCB0169F0}"/>
                </a:ext>
              </a:extLst>
            </p:cNvPr>
            <p:cNvSpPr/>
            <p:nvPr/>
          </p:nvSpPr>
          <p:spPr>
            <a:xfrm flipH="1">
              <a:off x="9922033" y="4368130"/>
              <a:ext cx="21314" cy="56634"/>
            </a:xfrm>
            <a:custGeom>
              <a:avLst/>
              <a:gdLst/>
              <a:ahLst/>
              <a:cxnLst/>
              <a:rect l="l" t="t" r="r" b="b"/>
              <a:pathLst>
                <a:path w="467" h="1290" extrusionOk="0">
                  <a:moveTo>
                    <a:pt x="0" y="1"/>
                  </a:moveTo>
                  <a:lnTo>
                    <a:pt x="75" y="1289"/>
                  </a:lnTo>
                  <a:lnTo>
                    <a:pt x="467" y="1252"/>
                  </a:lnTo>
                  <a:lnTo>
                    <a:pt x="346" y="48"/>
                  </a:lnTo>
                  <a:cubicBezTo>
                    <a:pt x="308" y="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BD0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62;p40">
              <a:extLst>
                <a:ext uri="{FF2B5EF4-FFF2-40B4-BE49-F238E27FC236}">
                  <a16:creationId xmlns:a16="http://schemas.microsoft.com/office/drawing/2014/main" id="{E819EC1A-A501-E099-755D-E93D8167ECFF}"/>
                </a:ext>
              </a:extLst>
            </p:cNvPr>
            <p:cNvSpPr/>
            <p:nvPr/>
          </p:nvSpPr>
          <p:spPr>
            <a:xfrm flipH="1">
              <a:off x="9703919" y="4423052"/>
              <a:ext cx="237739" cy="3337"/>
            </a:xfrm>
            <a:custGeom>
              <a:avLst/>
              <a:gdLst/>
              <a:ahLst/>
              <a:cxnLst/>
              <a:rect l="l" t="t" r="r" b="b"/>
              <a:pathLst>
                <a:path w="5209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38" y="38"/>
                  </a:lnTo>
                  <a:lnTo>
                    <a:pt x="5172" y="75"/>
                  </a:lnTo>
                  <a:cubicBezTo>
                    <a:pt x="5209" y="75"/>
                    <a:pt x="5209" y="38"/>
                    <a:pt x="5209" y="38"/>
                  </a:cubicBezTo>
                  <a:cubicBezTo>
                    <a:pt x="5209" y="38"/>
                    <a:pt x="5209" y="1"/>
                    <a:pt x="5172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63;p40">
              <a:extLst>
                <a:ext uri="{FF2B5EF4-FFF2-40B4-BE49-F238E27FC236}">
                  <a16:creationId xmlns:a16="http://schemas.microsoft.com/office/drawing/2014/main" id="{4298412C-ADCD-36FD-50EA-94C2B88B1D6B}"/>
                </a:ext>
              </a:extLst>
            </p:cNvPr>
            <p:cNvSpPr/>
            <p:nvPr/>
          </p:nvSpPr>
          <p:spPr>
            <a:xfrm flipH="1">
              <a:off x="9746501" y="3542017"/>
              <a:ext cx="266309" cy="783572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264;p40">
              <a:extLst>
                <a:ext uri="{FF2B5EF4-FFF2-40B4-BE49-F238E27FC236}">
                  <a16:creationId xmlns:a16="http://schemas.microsoft.com/office/drawing/2014/main" id="{E6D3604F-61C0-909D-A943-539F444E99B9}"/>
                </a:ext>
              </a:extLst>
            </p:cNvPr>
            <p:cNvSpPr/>
            <p:nvPr/>
          </p:nvSpPr>
          <p:spPr>
            <a:xfrm flipH="1">
              <a:off x="9746501" y="3542017"/>
              <a:ext cx="266309" cy="783572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65;p40">
              <a:extLst>
                <a:ext uri="{FF2B5EF4-FFF2-40B4-BE49-F238E27FC236}">
                  <a16:creationId xmlns:a16="http://schemas.microsoft.com/office/drawing/2014/main" id="{808F3B8E-54E8-78C1-C0F5-F6C500BEC6F2}"/>
                </a:ext>
              </a:extLst>
            </p:cNvPr>
            <p:cNvSpPr/>
            <p:nvPr/>
          </p:nvSpPr>
          <p:spPr>
            <a:xfrm flipH="1">
              <a:off x="9311552" y="4124340"/>
              <a:ext cx="195157" cy="202873"/>
            </a:xfrm>
            <a:custGeom>
              <a:avLst/>
              <a:gdLst/>
              <a:ahLst/>
              <a:cxnLst/>
              <a:rect l="l" t="t" r="r" b="b"/>
              <a:pathLst>
                <a:path w="4276" h="4621" extrusionOk="0">
                  <a:moveTo>
                    <a:pt x="2017" y="0"/>
                  </a:moveTo>
                  <a:lnTo>
                    <a:pt x="1" y="1316"/>
                  </a:lnTo>
                  <a:lnTo>
                    <a:pt x="1905" y="4117"/>
                  </a:lnTo>
                  <a:lnTo>
                    <a:pt x="2717" y="4621"/>
                  </a:lnTo>
                  <a:lnTo>
                    <a:pt x="4275" y="3921"/>
                  </a:lnTo>
                  <a:lnTo>
                    <a:pt x="4201" y="3071"/>
                  </a:lnTo>
                  <a:cubicBezTo>
                    <a:pt x="3921" y="3071"/>
                    <a:pt x="2017" y="0"/>
                    <a:pt x="2017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66;p40">
              <a:extLst>
                <a:ext uri="{FF2B5EF4-FFF2-40B4-BE49-F238E27FC236}">
                  <a16:creationId xmlns:a16="http://schemas.microsoft.com/office/drawing/2014/main" id="{92B6391A-B58F-9027-C0C8-E53DFD381F64}"/>
                </a:ext>
              </a:extLst>
            </p:cNvPr>
            <p:cNvSpPr/>
            <p:nvPr/>
          </p:nvSpPr>
          <p:spPr>
            <a:xfrm flipH="1">
              <a:off x="9165869" y="4243579"/>
              <a:ext cx="259463" cy="131576"/>
            </a:xfrm>
            <a:custGeom>
              <a:avLst/>
              <a:gdLst/>
              <a:ahLst/>
              <a:cxnLst/>
              <a:rect l="l" t="t" r="r" b="b"/>
              <a:pathLst>
                <a:path w="5685" h="2997" extrusionOk="0">
                  <a:moveTo>
                    <a:pt x="5134" y="0"/>
                  </a:moveTo>
                  <a:lnTo>
                    <a:pt x="2334" y="318"/>
                  </a:lnTo>
                  <a:cubicBezTo>
                    <a:pt x="2334" y="318"/>
                    <a:pt x="2296" y="738"/>
                    <a:pt x="1596" y="859"/>
                  </a:cubicBezTo>
                  <a:cubicBezTo>
                    <a:pt x="467" y="1018"/>
                    <a:pt x="0" y="1326"/>
                    <a:pt x="0" y="1326"/>
                  </a:cubicBezTo>
                  <a:lnTo>
                    <a:pt x="934" y="2997"/>
                  </a:lnTo>
                  <a:lnTo>
                    <a:pt x="5685" y="589"/>
                  </a:lnTo>
                  <a:cubicBezTo>
                    <a:pt x="5638" y="392"/>
                    <a:pt x="5330" y="0"/>
                    <a:pt x="51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67;p40">
              <a:extLst>
                <a:ext uri="{FF2B5EF4-FFF2-40B4-BE49-F238E27FC236}">
                  <a16:creationId xmlns:a16="http://schemas.microsoft.com/office/drawing/2014/main" id="{C6739BA8-F9E7-E8C5-708A-F73EBE7BB29E}"/>
                </a:ext>
              </a:extLst>
            </p:cNvPr>
            <p:cNvSpPr/>
            <p:nvPr/>
          </p:nvSpPr>
          <p:spPr>
            <a:xfrm flipH="1">
              <a:off x="9187183" y="4245203"/>
              <a:ext cx="85210" cy="39381"/>
            </a:xfrm>
            <a:custGeom>
              <a:avLst/>
              <a:gdLst/>
              <a:ahLst/>
              <a:cxnLst/>
              <a:rect l="l" t="t" r="r" b="b"/>
              <a:pathLst>
                <a:path w="1867" h="897" extrusionOk="0">
                  <a:moveTo>
                    <a:pt x="1820" y="1"/>
                  </a:moveTo>
                  <a:lnTo>
                    <a:pt x="0" y="159"/>
                  </a:lnTo>
                  <a:lnTo>
                    <a:pt x="187" y="897"/>
                  </a:lnTo>
                  <a:lnTo>
                    <a:pt x="1820" y="47"/>
                  </a:lnTo>
                  <a:cubicBezTo>
                    <a:pt x="1867" y="47"/>
                    <a:pt x="1867" y="1"/>
                    <a:pt x="1820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68;p40">
              <a:extLst>
                <a:ext uri="{FF2B5EF4-FFF2-40B4-BE49-F238E27FC236}">
                  <a16:creationId xmlns:a16="http://schemas.microsoft.com/office/drawing/2014/main" id="{3E5DC183-4507-76D5-6572-50B62E8B116E}"/>
                </a:ext>
              </a:extLst>
            </p:cNvPr>
            <p:cNvSpPr/>
            <p:nvPr/>
          </p:nvSpPr>
          <p:spPr>
            <a:xfrm flipH="1">
              <a:off x="9187183" y="4245203"/>
              <a:ext cx="87355" cy="41049"/>
            </a:xfrm>
            <a:custGeom>
              <a:avLst/>
              <a:gdLst/>
              <a:ahLst/>
              <a:cxnLst/>
              <a:rect l="l" t="t" r="r" b="b"/>
              <a:pathLst>
                <a:path w="1914" h="935" extrusionOk="0">
                  <a:moveTo>
                    <a:pt x="1830" y="47"/>
                  </a:moveTo>
                  <a:lnTo>
                    <a:pt x="281" y="860"/>
                  </a:lnTo>
                  <a:lnTo>
                    <a:pt x="85" y="159"/>
                  </a:lnTo>
                  <a:lnTo>
                    <a:pt x="1830" y="47"/>
                  </a:lnTo>
                  <a:close/>
                  <a:moveTo>
                    <a:pt x="1867" y="1"/>
                  </a:moveTo>
                  <a:lnTo>
                    <a:pt x="47" y="122"/>
                  </a:lnTo>
                  <a:lnTo>
                    <a:pt x="1" y="122"/>
                  </a:lnTo>
                  <a:lnTo>
                    <a:pt x="234" y="934"/>
                  </a:lnTo>
                  <a:lnTo>
                    <a:pt x="1914" y="85"/>
                  </a:lnTo>
                  <a:lnTo>
                    <a:pt x="1914" y="47"/>
                  </a:lnTo>
                  <a:cubicBezTo>
                    <a:pt x="1914" y="1"/>
                    <a:pt x="1914" y="1"/>
                    <a:pt x="1867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69;p40">
              <a:extLst>
                <a:ext uri="{FF2B5EF4-FFF2-40B4-BE49-F238E27FC236}">
                  <a16:creationId xmlns:a16="http://schemas.microsoft.com/office/drawing/2014/main" id="{AE2602CA-48C7-0F9C-CDBE-3ECB219779BD}"/>
                </a:ext>
              </a:extLst>
            </p:cNvPr>
            <p:cNvSpPr/>
            <p:nvPr/>
          </p:nvSpPr>
          <p:spPr>
            <a:xfrm flipH="1">
              <a:off x="9382705" y="4294813"/>
              <a:ext cx="42628" cy="54922"/>
            </a:xfrm>
            <a:custGeom>
              <a:avLst/>
              <a:gdLst/>
              <a:ahLst/>
              <a:cxnLst/>
              <a:rect l="l" t="t" r="r" b="b"/>
              <a:pathLst>
                <a:path w="934" h="1251" extrusionOk="0">
                  <a:moveTo>
                    <a:pt x="318" y="0"/>
                  </a:moveTo>
                  <a:cubicBezTo>
                    <a:pt x="271" y="0"/>
                    <a:pt x="0" y="159"/>
                    <a:pt x="0" y="159"/>
                  </a:cubicBezTo>
                  <a:lnTo>
                    <a:pt x="626" y="1251"/>
                  </a:lnTo>
                  <a:lnTo>
                    <a:pt x="934" y="1055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CBD0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70;p40">
              <a:extLst>
                <a:ext uri="{FF2B5EF4-FFF2-40B4-BE49-F238E27FC236}">
                  <a16:creationId xmlns:a16="http://schemas.microsoft.com/office/drawing/2014/main" id="{EC3F15E7-6D03-669B-5058-FFD257DCB17A}"/>
                </a:ext>
              </a:extLst>
            </p:cNvPr>
            <p:cNvSpPr/>
            <p:nvPr/>
          </p:nvSpPr>
          <p:spPr>
            <a:xfrm flipH="1">
              <a:off x="9185449" y="4245203"/>
              <a:ext cx="211359" cy="104532"/>
            </a:xfrm>
            <a:custGeom>
              <a:avLst/>
              <a:gdLst/>
              <a:ahLst/>
              <a:cxnLst/>
              <a:rect l="l" t="t" r="r" b="b"/>
              <a:pathLst>
                <a:path w="4631" h="2381" extrusionOk="0">
                  <a:moveTo>
                    <a:pt x="4593" y="1"/>
                  </a:moveTo>
                  <a:lnTo>
                    <a:pt x="1" y="2334"/>
                  </a:lnTo>
                  <a:lnTo>
                    <a:pt x="1" y="2381"/>
                  </a:lnTo>
                  <a:lnTo>
                    <a:pt x="38" y="2381"/>
                  </a:lnTo>
                  <a:lnTo>
                    <a:pt x="4630" y="85"/>
                  </a:lnTo>
                  <a:lnTo>
                    <a:pt x="4630" y="47"/>
                  </a:lnTo>
                  <a:lnTo>
                    <a:pt x="4593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71;p40">
              <a:extLst>
                <a:ext uri="{FF2B5EF4-FFF2-40B4-BE49-F238E27FC236}">
                  <a16:creationId xmlns:a16="http://schemas.microsoft.com/office/drawing/2014/main" id="{88C0804A-CDEC-24AC-CA64-5BB1C02961FE}"/>
                </a:ext>
              </a:extLst>
            </p:cNvPr>
            <p:cNvSpPr/>
            <p:nvPr/>
          </p:nvSpPr>
          <p:spPr>
            <a:xfrm flipH="1">
              <a:off x="9345189" y="3584646"/>
              <a:ext cx="670999" cy="662664"/>
            </a:xfrm>
            <a:custGeom>
              <a:avLst/>
              <a:gdLst/>
              <a:ahLst/>
              <a:cxnLst/>
              <a:rect l="l" t="t" r="r" b="b"/>
              <a:pathLst>
                <a:path w="14702" h="15094" extrusionOk="0">
                  <a:moveTo>
                    <a:pt x="6842" y="1"/>
                  </a:moveTo>
                  <a:lnTo>
                    <a:pt x="504" y="234"/>
                  </a:lnTo>
                  <a:lnTo>
                    <a:pt x="0" y="271"/>
                  </a:lnTo>
                  <a:cubicBezTo>
                    <a:pt x="345" y="2642"/>
                    <a:pt x="971" y="4359"/>
                    <a:pt x="2763" y="5946"/>
                  </a:cubicBezTo>
                  <a:lnTo>
                    <a:pt x="6534" y="8830"/>
                  </a:lnTo>
                  <a:cubicBezTo>
                    <a:pt x="7309" y="9530"/>
                    <a:pt x="8009" y="10268"/>
                    <a:pt x="8634" y="11127"/>
                  </a:cubicBezTo>
                  <a:lnTo>
                    <a:pt x="11705" y="15093"/>
                  </a:lnTo>
                  <a:lnTo>
                    <a:pt x="14701" y="13647"/>
                  </a:lnTo>
                  <a:lnTo>
                    <a:pt x="12676" y="8980"/>
                  </a:lnTo>
                  <a:cubicBezTo>
                    <a:pt x="11976" y="7430"/>
                    <a:pt x="11164" y="5946"/>
                    <a:pt x="10146" y="4546"/>
                  </a:cubicBezTo>
                  <a:lnTo>
                    <a:pt x="6842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72;p40">
              <a:extLst>
                <a:ext uri="{FF2B5EF4-FFF2-40B4-BE49-F238E27FC236}">
                  <a16:creationId xmlns:a16="http://schemas.microsoft.com/office/drawing/2014/main" id="{822BB33A-B3B1-12A8-34BE-F3196BC7D264}"/>
                </a:ext>
              </a:extLst>
            </p:cNvPr>
            <p:cNvSpPr/>
            <p:nvPr/>
          </p:nvSpPr>
          <p:spPr>
            <a:xfrm flipH="1">
              <a:off x="9631078" y="2639469"/>
              <a:ext cx="434949" cy="380152"/>
            </a:xfrm>
            <a:custGeom>
              <a:avLst/>
              <a:gdLst/>
              <a:ahLst/>
              <a:cxnLst/>
              <a:rect l="l" t="t" r="r" b="b"/>
              <a:pathLst>
                <a:path w="9530" h="8659" extrusionOk="0">
                  <a:moveTo>
                    <a:pt x="5306" y="0"/>
                  </a:moveTo>
                  <a:cubicBezTo>
                    <a:pt x="5185" y="0"/>
                    <a:pt x="5062" y="8"/>
                    <a:pt x="4938" y="24"/>
                  </a:cubicBezTo>
                  <a:cubicBezTo>
                    <a:pt x="2455" y="332"/>
                    <a:pt x="1092" y="2899"/>
                    <a:pt x="1092" y="2899"/>
                  </a:cubicBezTo>
                  <a:cubicBezTo>
                    <a:pt x="0" y="4925"/>
                    <a:pt x="1671" y="8658"/>
                    <a:pt x="1671" y="8658"/>
                  </a:cubicBezTo>
                  <a:lnTo>
                    <a:pt x="8755" y="8191"/>
                  </a:lnTo>
                  <a:cubicBezTo>
                    <a:pt x="8755" y="8191"/>
                    <a:pt x="9222" y="6903"/>
                    <a:pt x="9371" y="5429"/>
                  </a:cubicBezTo>
                  <a:cubicBezTo>
                    <a:pt x="9530" y="3636"/>
                    <a:pt x="8830" y="1891"/>
                    <a:pt x="7355" y="762"/>
                  </a:cubicBezTo>
                  <a:cubicBezTo>
                    <a:pt x="6781" y="325"/>
                    <a:pt x="6088" y="0"/>
                    <a:pt x="5306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73;p40">
              <a:extLst>
                <a:ext uri="{FF2B5EF4-FFF2-40B4-BE49-F238E27FC236}">
                  <a16:creationId xmlns:a16="http://schemas.microsoft.com/office/drawing/2014/main" id="{D2E2B906-C86B-F3BA-C5B9-3574C6DB6B66}"/>
                </a:ext>
              </a:extLst>
            </p:cNvPr>
            <p:cNvSpPr/>
            <p:nvPr/>
          </p:nvSpPr>
          <p:spPr>
            <a:xfrm flipH="1">
              <a:off x="9938189" y="3090392"/>
              <a:ext cx="214782" cy="366059"/>
            </a:xfrm>
            <a:custGeom>
              <a:avLst/>
              <a:gdLst/>
              <a:ahLst/>
              <a:cxnLst/>
              <a:rect l="l" t="t" r="r" b="b"/>
              <a:pathLst>
                <a:path w="4706" h="8338" extrusionOk="0">
                  <a:moveTo>
                    <a:pt x="4199" y="1"/>
                  </a:moveTo>
                  <a:cubicBezTo>
                    <a:pt x="3200" y="1"/>
                    <a:pt x="1029" y="208"/>
                    <a:pt x="580" y="1962"/>
                  </a:cubicBezTo>
                  <a:cubicBezTo>
                    <a:pt x="346" y="2895"/>
                    <a:pt x="76" y="3987"/>
                    <a:pt x="38" y="5425"/>
                  </a:cubicBezTo>
                  <a:cubicBezTo>
                    <a:pt x="1" y="6433"/>
                    <a:pt x="468" y="7992"/>
                    <a:pt x="2026" y="8337"/>
                  </a:cubicBezTo>
                  <a:lnTo>
                    <a:pt x="3426" y="7796"/>
                  </a:lnTo>
                  <a:lnTo>
                    <a:pt x="4705" y="21"/>
                  </a:lnTo>
                  <a:cubicBezTo>
                    <a:pt x="4705" y="21"/>
                    <a:pt x="4508" y="1"/>
                    <a:pt x="4199" y="1"/>
                  </a:cubicBezTo>
                  <a:close/>
                </a:path>
              </a:pathLst>
            </a:custGeom>
            <a:solidFill>
              <a:srgbClr val="FFA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74;p40">
              <a:extLst>
                <a:ext uri="{FF2B5EF4-FFF2-40B4-BE49-F238E27FC236}">
                  <a16:creationId xmlns:a16="http://schemas.microsoft.com/office/drawing/2014/main" id="{F577E1D1-630A-520F-857D-AFA7CE62F7BD}"/>
                </a:ext>
              </a:extLst>
            </p:cNvPr>
            <p:cNvSpPr/>
            <p:nvPr/>
          </p:nvSpPr>
          <p:spPr>
            <a:xfrm flipH="1">
              <a:off x="9952247" y="3052153"/>
              <a:ext cx="195613" cy="237073"/>
            </a:xfrm>
            <a:custGeom>
              <a:avLst/>
              <a:gdLst/>
              <a:ahLst/>
              <a:cxnLst/>
              <a:rect l="l" t="t" r="r" b="b"/>
              <a:pathLst>
                <a:path w="4286" h="5400" extrusionOk="0">
                  <a:moveTo>
                    <a:pt x="3569" y="0"/>
                  </a:moveTo>
                  <a:cubicBezTo>
                    <a:pt x="3047" y="0"/>
                    <a:pt x="2506" y="190"/>
                    <a:pt x="1952" y="266"/>
                  </a:cubicBezTo>
                  <a:cubicBezTo>
                    <a:pt x="701" y="499"/>
                    <a:pt x="1" y="4158"/>
                    <a:pt x="122" y="4588"/>
                  </a:cubicBezTo>
                  <a:cubicBezTo>
                    <a:pt x="229" y="4988"/>
                    <a:pt x="390" y="5399"/>
                    <a:pt x="641" y="5399"/>
                  </a:cubicBezTo>
                  <a:cubicBezTo>
                    <a:pt x="852" y="5399"/>
                    <a:pt x="1126" y="5107"/>
                    <a:pt x="1485" y="4270"/>
                  </a:cubicBezTo>
                  <a:cubicBezTo>
                    <a:pt x="1914" y="3300"/>
                    <a:pt x="3314" y="770"/>
                    <a:pt x="3314" y="770"/>
                  </a:cubicBezTo>
                  <a:lnTo>
                    <a:pt x="4285" y="154"/>
                  </a:lnTo>
                  <a:cubicBezTo>
                    <a:pt x="4051" y="41"/>
                    <a:pt x="3812" y="0"/>
                    <a:pt x="3569" y="0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75;p40">
              <a:extLst>
                <a:ext uri="{FF2B5EF4-FFF2-40B4-BE49-F238E27FC236}">
                  <a16:creationId xmlns:a16="http://schemas.microsoft.com/office/drawing/2014/main" id="{49B4C4D4-C81A-B291-BB34-E0D3085086AE}"/>
                </a:ext>
              </a:extLst>
            </p:cNvPr>
            <p:cNvSpPr/>
            <p:nvPr/>
          </p:nvSpPr>
          <p:spPr>
            <a:xfrm flipH="1">
              <a:off x="9599084" y="3025724"/>
              <a:ext cx="202413" cy="453249"/>
            </a:xfrm>
            <a:custGeom>
              <a:avLst/>
              <a:gdLst/>
              <a:ahLst/>
              <a:cxnLst/>
              <a:rect l="l" t="t" r="r" b="b"/>
              <a:pathLst>
                <a:path w="4435" h="10324" extrusionOk="0">
                  <a:moveTo>
                    <a:pt x="989" y="1"/>
                  </a:moveTo>
                  <a:cubicBezTo>
                    <a:pt x="959" y="1"/>
                    <a:pt x="928" y="3"/>
                    <a:pt x="896" y="9"/>
                  </a:cubicBezTo>
                  <a:cubicBezTo>
                    <a:pt x="738" y="9"/>
                    <a:pt x="663" y="56"/>
                    <a:pt x="663" y="56"/>
                  </a:cubicBezTo>
                  <a:lnTo>
                    <a:pt x="579" y="93"/>
                  </a:lnTo>
                  <a:cubicBezTo>
                    <a:pt x="0" y="868"/>
                    <a:pt x="4434" y="10323"/>
                    <a:pt x="4434" y="10323"/>
                  </a:cubicBezTo>
                  <a:cubicBezTo>
                    <a:pt x="4434" y="10323"/>
                    <a:pt x="4163" y="7169"/>
                    <a:pt x="4126" y="6935"/>
                  </a:cubicBezTo>
                  <a:cubicBezTo>
                    <a:pt x="3501" y="2576"/>
                    <a:pt x="1867" y="672"/>
                    <a:pt x="1401" y="205"/>
                  </a:cubicBezTo>
                  <a:cubicBezTo>
                    <a:pt x="1299" y="80"/>
                    <a:pt x="1150" y="1"/>
                    <a:pt x="989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76;p40">
              <a:extLst>
                <a:ext uri="{FF2B5EF4-FFF2-40B4-BE49-F238E27FC236}">
                  <a16:creationId xmlns:a16="http://schemas.microsoft.com/office/drawing/2014/main" id="{8F2F2E87-C28F-3F5D-5CF1-A82CD139250F}"/>
                </a:ext>
              </a:extLst>
            </p:cNvPr>
            <p:cNvSpPr/>
            <p:nvPr/>
          </p:nvSpPr>
          <p:spPr>
            <a:xfrm flipH="1">
              <a:off x="9753758" y="2981865"/>
              <a:ext cx="140206" cy="141805"/>
            </a:xfrm>
            <a:custGeom>
              <a:avLst/>
              <a:gdLst/>
              <a:ahLst/>
              <a:cxnLst/>
              <a:rect l="l" t="t" r="r" b="b"/>
              <a:pathLst>
                <a:path w="3072" h="3230" extrusionOk="0">
                  <a:moveTo>
                    <a:pt x="505" y="0"/>
                  </a:moveTo>
                  <a:lnTo>
                    <a:pt x="318" y="1167"/>
                  </a:lnTo>
                  <a:lnTo>
                    <a:pt x="1" y="2838"/>
                  </a:lnTo>
                  <a:lnTo>
                    <a:pt x="2922" y="3230"/>
                  </a:lnTo>
                  <a:lnTo>
                    <a:pt x="3072" y="7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77;p40">
              <a:extLst>
                <a:ext uri="{FF2B5EF4-FFF2-40B4-BE49-F238E27FC236}">
                  <a16:creationId xmlns:a16="http://schemas.microsoft.com/office/drawing/2014/main" id="{997AF305-16E3-CCEA-9D26-2BC04271DD93}"/>
                </a:ext>
              </a:extLst>
            </p:cNvPr>
            <p:cNvSpPr/>
            <p:nvPr/>
          </p:nvSpPr>
          <p:spPr>
            <a:xfrm flipH="1">
              <a:off x="9753758" y="2981865"/>
              <a:ext cx="129526" cy="63132"/>
            </a:xfrm>
            <a:custGeom>
              <a:avLst/>
              <a:gdLst/>
              <a:ahLst/>
              <a:cxnLst/>
              <a:rect l="l" t="t" r="r" b="b"/>
              <a:pathLst>
                <a:path w="2838" h="1438" extrusionOk="0">
                  <a:moveTo>
                    <a:pt x="271" y="0"/>
                  </a:moveTo>
                  <a:lnTo>
                    <a:pt x="84" y="1167"/>
                  </a:lnTo>
                  <a:lnTo>
                    <a:pt x="0" y="1438"/>
                  </a:lnTo>
                  <a:cubicBezTo>
                    <a:pt x="2371" y="1130"/>
                    <a:pt x="2838" y="75"/>
                    <a:pt x="2838" y="75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78;p40">
              <a:extLst>
                <a:ext uri="{FF2B5EF4-FFF2-40B4-BE49-F238E27FC236}">
                  <a16:creationId xmlns:a16="http://schemas.microsoft.com/office/drawing/2014/main" id="{7F28FB84-EDB2-5BA7-7AAE-1FE482182D7A}"/>
                </a:ext>
              </a:extLst>
            </p:cNvPr>
            <p:cNvSpPr/>
            <p:nvPr/>
          </p:nvSpPr>
          <p:spPr>
            <a:xfrm flipH="1">
              <a:off x="9902864" y="3075729"/>
              <a:ext cx="213048" cy="321278"/>
            </a:xfrm>
            <a:custGeom>
              <a:avLst/>
              <a:gdLst/>
              <a:ahLst/>
              <a:cxnLst/>
              <a:rect l="l" t="t" r="r" b="b"/>
              <a:pathLst>
                <a:path w="4668" h="7318" extrusionOk="0">
                  <a:moveTo>
                    <a:pt x="3282" y="0"/>
                  </a:moveTo>
                  <a:cubicBezTo>
                    <a:pt x="1887" y="0"/>
                    <a:pt x="1252" y="1400"/>
                    <a:pt x="1252" y="1400"/>
                  </a:cubicBezTo>
                  <a:cubicBezTo>
                    <a:pt x="318" y="2996"/>
                    <a:pt x="1" y="6926"/>
                    <a:pt x="1" y="6926"/>
                  </a:cubicBezTo>
                  <a:lnTo>
                    <a:pt x="3231" y="7318"/>
                  </a:lnTo>
                  <a:cubicBezTo>
                    <a:pt x="3968" y="6422"/>
                    <a:pt x="4668" y="6338"/>
                    <a:pt x="4668" y="6338"/>
                  </a:cubicBezTo>
                  <a:lnTo>
                    <a:pt x="4397" y="270"/>
                  </a:lnTo>
                  <a:cubicBezTo>
                    <a:pt x="3982" y="78"/>
                    <a:pt x="3611" y="0"/>
                    <a:pt x="3282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79;p40">
              <a:extLst>
                <a:ext uri="{FF2B5EF4-FFF2-40B4-BE49-F238E27FC236}">
                  <a16:creationId xmlns:a16="http://schemas.microsoft.com/office/drawing/2014/main" id="{39F56371-C27A-5E5B-F682-01901F9E90DE}"/>
                </a:ext>
              </a:extLst>
            </p:cNvPr>
            <p:cNvSpPr/>
            <p:nvPr/>
          </p:nvSpPr>
          <p:spPr>
            <a:xfrm flipH="1">
              <a:off x="9856403" y="3415402"/>
              <a:ext cx="182149" cy="166961"/>
            </a:xfrm>
            <a:custGeom>
              <a:avLst/>
              <a:gdLst/>
              <a:ahLst/>
              <a:cxnLst/>
              <a:rect l="l" t="t" r="r" b="b"/>
              <a:pathLst>
                <a:path w="3991" h="3803" extrusionOk="0">
                  <a:moveTo>
                    <a:pt x="761" y="1"/>
                  </a:moveTo>
                  <a:lnTo>
                    <a:pt x="761" y="1"/>
                  </a:lnTo>
                  <a:cubicBezTo>
                    <a:pt x="761" y="1"/>
                    <a:pt x="1" y="3802"/>
                    <a:pt x="2913" y="3802"/>
                  </a:cubicBezTo>
                  <a:cubicBezTo>
                    <a:pt x="3227" y="3802"/>
                    <a:pt x="3585" y="3758"/>
                    <a:pt x="3990" y="3660"/>
                  </a:cubicBezTo>
                  <a:cubicBezTo>
                    <a:pt x="3990" y="3660"/>
                    <a:pt x="1423" y="3622"/>
                    <a:pt x="1573" y="159"/>
                  </a:cubicBezTo>
                  <a:lnTo>
                    <a:pt x="761" y="1"/>
                  </a:lnTo>
                  <a:close/>
                </a:path>
              </a:pathLst>
            </a:custGeom>
            <a:solidFill>
              <a:srgbClr val="274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80;p40">
              <a:extLst>
                <a:ext uri="{FF2B5EF4-FFF2-40B4-BE49-F238E27FC236}">
                  <a16:creationId xmlns:a16="http://schemas.microsoft.com/office/drawing/2014/main" id="{5FBE5A81-B248-FFF4-BFCA-052F186ABE90}"/>
                </a:ext>
              </a:extLst>
            </p:cNvPr>
            <p:cNvSpPr/>
            <p:nvPr/>
          </p:nvSpPr>
          <p:spPr>
            <a:xfrm flipH="1">
              <a:off x="9794195" y="3343402"/>
              <a:ext cx="66087" cy="110590"/>
            </a:xfrm>
            <a:custGeom>
              <a:avLst/>
              <a:gdLst/>
              <a:ahLst/>
              <a:cxnLst/>
              <a:rect l="l" t="t" r="r" b="b"/>
              <a:pathLst>
                <a:path w="1448" h="2519" extrusionOk="0">
                  <a:moveTo>
                    <a:pt x="567" y="1"/>
                  </a:moveTo>
                  <a:cubicBezTo>
                    <a:pt x="534" y="1"/>
                    <a:pt x="501" y="3"/>
                    <a:pt x="467" y="7"/>
                  </a:cubicBezTo>
                  <a:cubicBezTo>
                    <a:pt x="196" y="54"/>
                    <a:pt x="0" y="287"/>
                    <a:pt x="47" y="521"/>
                  </a:cubicBezTo>
                  <a:lnTo>
                    <a:pt x="392" y="2191"/>
                  </a:lnTo>
                  <a:cubicBezTo>
                    <a:pt x="423" y="2384"/>
                    <a:pt x="587" y="2519"/>
                    <a:pt x="821" y="2519"/>
                  </a:cubicBezTo>
                  <a:cubicBezTo>
                    <a:pt x="871" y="2519"/>
                    <a:pt x="924" y="2513"/>
                    <a:pt x="980" y="2499"/>
                  </a:cubicBezTo>
                  <a:cubicBezTo>
                    <a:pt x="1251" y="2462"/>
                    <a:pt x="1447" y="2229"/>
                    <a:pt x="1400" y="1995"/>
                  </a:cubicBezTo>
                  <a:lnTo>
                    <a:pt x="1055" y="325"/>
                  </a:lnTo>
                  <a:cubicBezTo>
                    <a:pt x="1022" y="119"/>
                    <a:pt x="809" y="1"/>
                    <a:pt x="567" y="1"/>
                  </a:cubicBezTo>
                  <a:close/>
                </a:path>
              </a:pathLst>
            </a:custGeom>
            <a:solidFill>
              <a:srgbClr val="3B81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81;p40">
              <a:extLst>
                <a:ext uri="{FF2B5EF4-FFF2-40B4-BE49-F238E27FC236}">
                  <a16:creationId xmlns:a16="http://schemas.microsoft.com/office/drawing/2014/main" id="{16F8BDFD-17F4-30CB-58E7-02E71BB5181E}"/>
                </a:ext>
              </a:extLst>
            </p:cNvPr>
            <p:cNvSpPr/>
            <p:nvPr/>
          </p:nvSpPr>
          <p:spPr>
            <a:xfrm flipH="1">
              <a:off x="9890085" y="3345729"/>
              <a:ext cx="72887" cy="41049"/>
            </a:xfrm>
            <a:custGeom>
              <a:avLst/>
              <a:gdLst/>
              <a:ahLst/>
              <a:cxnLst/>
              <a:rect l="l" t="t" r="r" b="b"/>
              <a:pathLst>
                <a:path w="1597" h="935" extrusionOk="0">
                  <a:moveTo>
                    <a:pt x="1476" y="1"/>
                  </a:moveTo>
                  <a:cubicBezTo>
                    <a:pt x="1317" y="1"/>
                    <a:pt x="1168" y="38"/>
                    <a:pt x="1046" y="76"/>
                  </a:cubicBezTo>
                  <a:cubicBezTo>
                    <a:pt x="897" y="113"/>
                    <a:pt x="776" y="150"/>
                    <a:pt x="617" y="234"/>
                  </a:cubicBezTo>
                  <a:cubicBezTo>
                    <a:pt x="505" y="309"/>
                    <a:pt x="384" y="384"/>
                    <a:pt x="272" y="505"/>
                  </a:cubicBezTo>
                  <a:cubicBezTo>
                    <a:pt x="150" y="580"/>
                    <a:pt x="76" y="738"/>
                    <a:pt x="1" y="850"/>
                  </a:cubicBezTo>
                  <a:lnTo>
                    <a:pt x="1" y="934"/>
                  </a:lnTo>
                  <a:cubicBezTo>
                    <a:pt x="38" y="934"/>
                    <a:pt x="76" y="934"/>
                    <a:pt x="76" y="888"/>
                  </a:cubicBezTo>
                  <a:cubicBezTo>
                    <a:pt x="150" y="776"/>
                    <a:pt x="234" y="654"/>
                    <a:pt x="346" y="580"/>
                  </a:cubicBezTo>
                  <a:cubicBezTo>
                    <a:pt x="468" y="505"/>
                    <a:pt x="580" y="421"/>
                    <a:pt x="701" y="346"/>
                  </a:cubicBezTo>
                  <a:cubicBezTo>
                    <a:pt x="813" y="309"/>
                    <a:pt x="934" y="272"/>
                    <a:pt x="1084" y="234"/>
                  </a:cubicBezTo>
                  <a:cubicBezTo>
                    <a:pt x="1205" y="188"/>
                    <a:pt x="1364" y="188"/>
                    <a:pt x="1476" y="188"/>
                  </a:cubicBezTo>
                  <a:cubicBezTo>
                    <a:pt x="1550" y="188"/>
                    <a:pt x="1597" y="150"/>
                    <a:pt x="1597" y="76"/>
                  </a:cubicBezTo>
                  <a:cubicBezTo>
                    <a:pt x="1597" y="38"/>
                    <a:pt x="1513" y="1"/>
                    <a:pt x="1476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82;p40">
              <a:extLst>
                <a:ext uri="{FF2B5EF4-FFF2-40B4-BE49-F238E27FC236}">
                  <a16:creationId xmlns:a16="http://schemas.microsoft.com/office/drawing/2014/main" id="{E5BA910A-1CB3-358A-B607-8F0860C696A4}"/>
                </a:ext>
              </a:extLst>
            </p:cNvPr>
            <p:cNvSpPr/>
            <p:nvPr/>
          </p:nvSpPr>
          <p:spPr>
            <a:xfrm flipH="1">
              <a:off x="9918610" y="3048377"/>
              <a:ext cx="223682" cy="435513"/>
            </a:xfrm>
            <a:custGeom>
              <a:avLst/>
              <a:gdLst/>
              <a:ahLst/>
              <a:cxnLst/>
              <a:rect l="l" t="t" r="r" b="b"/>
              <a:pathLst>
                <a:path w="4901" h="9920" extrusionOk="0">
                  <a:moveTo>
                    <a:pt x="3746" y="0"/>
                  </a:moveTo>
                  <a:cubicBezTo>
                    <a:pt x="2727" y="0"/>
                    <a:pt x="1312" y="659"/>
                    <a:pt x="700" y="4011"/>
                  </a:cubicBezTo>
                  <a:cubicBezTo>
                    <a:pt x="700" y="4011"/>
                    <a:pt x="234" y="5486"/>
                    <a:pt x="75" y="7082"/>
                  </a:cubicBezTo>
                  <a:cubicBezTo>
                    <a:pt x="0" y="8211"/>
                    <a:pt x="775" y="9257"/>
                    <a:pt x="1904" y="9453"/>
                  </a:cubicBezTo>
                  <a:lnTo>
                    <a:pt x="4359" y="9919"/>
                  </a:lnTo>
                  <a:lnTo>
                    <a:pt x="4901" y="277"/>
                  </a:lnTo>
                  <a:cubicBezTo>
                    <a:pt x="4901" y="277"/>
                    <a:pt x="4406" y="0"/>
                    <a:pt x="3746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83;p40">
              <a:extLst>
                <a:ext uri="{FF2B5EF4-FFF2-40B4-BE49-F238E27FC236}">
                  <a16:creationId xmlns:a16="http://schemas.microsoft.com/office/drawing/2014/main" id="{4B79CA9A-18C3-0169-0E30-32CD5F5D64DA}"/>
                </a:ext>
              </a:extLst>
            </p:cNvPr>
            <p:cNvSpPr/>
            <p:nvPr/>
          </p:nvSpPr>
          <p:spPr>
            <a:xfrm flipH="1">
              <a:off x="9572704" y="3033099"/>
              <a:ext cx="464798" cy="694977"/>
            </a:xfrm>
            <a:custGeom>
              <a:avLst/>
              <a:gdLst/>
              <a:ahLst/>
              <a:cxnLst/>
              <a:rect l="l" t="t" r="r" b="b"/>
              <a:pathLst>
                <a:path w="10184" h="15830" extrusionOk="0">
                  <a:moveTo>
                    <a:pt x="3379" y="0"/>
                  </a:moveTo>
                  <a:cubicBezTo>
                    <a:pt x="0" y="4275"/>
                    <a:pt x="430" y="13338"/>
                    <a:pt x="430" y="13338"/>
                  </a:cubicBezTo>
                  <a:cubicBezTo>
                    <a:pt x="308" y="15634"/>
                    <a:pt x="4667" y="15709"/>
                    <a:pt x="4667" y="15709"/>
                  </a:cubicBezTo>
                  <a:cubicBezTo>
                    <a:pt x="5379" y="15791"/>
                    <a:pt x="5987" y="15829"/>
                    <a:pt x="6508" y="15829"/>
                  </a:cubicBezTo>
                  <a:cubicBezTo>
                    <a:pt x="9230" y="15829"/>
                    <a:pt x="9542" y="14792"/>
                    <a:pt x="9605" y="13656"/>
                  </a:cubicBezTo>
                  <a:cubicBezTo>
                    <a:pt x="10184" y="5096"/>
                    <a:pt x="6142" y="429"/>
                    <a:pt x="6142" y="429"/>
                  </a:cubicBezTo>
                  <a:cubicBezTo>
                    <a:pt x="6038" y="730"/>
                    <a:pt x="5794" y="840"/>
                    <a:pt x="5491" y="840"/>
                  </a:cubicBezTo>
                  <a:cubicBezTo>
                    <a:pt x="4657" y="840"/>
                    <a:pt x="3379" y="0"/>
                    <a:pt x="3379" y="0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84;p40">
              <a:extLst>
                <a:ext uri="{FF2B5EF4-FFF2-40B4-BE49-F238E27FC236}">
                  <a16:creationId xmlns:a16="http://schemas.microsoft.com/office/drawing/2014/main" id="{6CE3D7DA-FA74-D889-019E-01051238829C}"/>
                </a:ext>
              </a:extLst>
            </p:cNvPr>
            <p:cNvSpPr/>
            <p:nvPr/>
          </p:nvSpPr>
          <p:spPr>
            <a:xfrm flipH="1">
              <a:off x="9950558" y="3044953"/>
              <a:ext cx="165354" cy="396308"/>
            </a:xfrm>
            <a:custGeom>
              <a:avLst/>
              <a:gdLst/>
              <a:ahLst/>
              <a:cxnLst/>
              <a:rect l="l" t="t" r="r" b="b"/>
              <a:pathLst>
                <a:path w="3623" h="9027" extrusionOk="0">
                  <a:moveTo>
                    <a:pt x="3548" y="1"/>
                  </a:moveTo>
                  <a:cubicBezTo>
                    <a:pt x="3464" y="1"/>
                    <a:pt x="2185" y="197"/>
                    <a:pt x="1522" y="1830"/>
                  </a:cubicBezTo>
                  <a:cubicBezTo>
                    <a:pt x="981" y="3156"/>
                    <a:pt x="1" y="6385"/>
                    <a:pt x="197" y="8989"/>
                  </a:cubicBezTo>
                  <a:cubicBezTo>
                    <a:pt x="197" y="9027"/>
                    <a:pt x="234" y="9027"/>
                    <a:pt x="281" y="9027"/>
                  </a:cubicBezTo>
                  <a:cubicBezTo>
                    <a:pt x="356" y="9027"/>
                    <a:pt x="356" y="8989"/>
                    <a:pt x="356" y="8952"/>
                  </a:cubicBezTo>
                  <a:cubicBezTo>
                    <a:pt x="160" y="6423"/>
                    <a:pt x="1130" y="3230"/>
                    <a:pt x="1681" y="1868"/>
                  </a:cubicBezTo>
                  <a:cubicBezTo>
                    <a:pt x="2297" y="355"/>
                    <a:pt x="3548" y="159"/>
                    <a:pt x="3548" y="159"/>
                  </a:cubicBezTo>
                  <a:cubicBezTo>
                    <a:pt x="3623" y="159"/>
                    <a:pt x="3623" y="122"/>
                    <a:pt x="3623" y="85"/>
                  </a:cubicBezTo>
                  <a:cubicBezTo>
                    <a:pt x="3623" y="38"/>
                    <a:pt x="3585" y="1"/>
                    <a:pt x="3548" y="1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85;p40">
              <a:extLst>
                <a:ext uri="{FF2B5EF4-FFF2-40B4-BE49-F238E27FC236}">
                  <a16:creationId xmlns:a16="http://schemas.microsoft.com/office/drawing/2014/main" id="{60FDEA71-B769-A643-DBE9-631B6090E8EA}"/>
                </a:ext>
              </a:extLst>
            </p:cNvPr>
            <p:cNvSpPr/>
            <p:nvPr/>
          </p:nvSpPr>
          <p:spPr>
            <a:xfrm flipH="1">
              <a:off x="9645135" y="2691889"/>
              <a:ext cx="316103" cy="313288"/>
            </a:xfrm>
            <a:custGeom>
              <a:avLst/>
              <a:gdLst/>
              <a:ahLst/>
              <a:cxnLst/>
              <a:rect l="l" t="t" r="r" b="b"/>
              <a:pathLst>
                <a:path w="6926" h="7136" extrusionOk="0">
                  <a:moveTo>
                    <a:pt x="3401" y="1"/>
                  </a:moveTo>
                  <a:cubicBezTo>
                    <a:pt x="3255" y="1"/>
                    <a:pt x="3108" y="12"/>
                    <a:pt x="2959" y="34"/>
                  </a:cubicBezTo>
                  <a:cubicBezTo>
                    <a:pt x="1204" y="268"/>
                    <a:pt x="0" y="2060"/>
                    <a:pt x="271" y="4001"/>
                  </a:cubicBezTo>
                  <a:cubicBezTo>
                    <a:pt x="521" y="5832"/>
                    <a:pt x="1938" y="7135"/>
                    <a:pt x="3568" y="7135"/>
                  </a:cubicBezTo>
                  <a:cubicBezTo>
                    <a:pt x="3700" y="7135"/>
                    <a:pt x="3833" y="7127"/>
                    <a:pt x="3967" y="7109"/>
                  </a:cubicBezTo>
                  <a:cubicBezTo>
                    <a:pt x="5713" y="6876"/>
                    <a:pt x="6926" y="5093"/>
                    <a:pt x="6646" y="3142"/>
                  </a:cubicBezTo>
                  <a:cubicBezTo>
                    <a:pt x="6398" y="1328"/>
                    <a:pt x="5004" y="1"/>
                    <a:pt x="3401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86;p40">
              <a:extLst>
                <a:ext uri="{FF2B5EF4-FFF2-40B4-BE49-F238E27FC236}">
                  <a16:creationId xmlns:a16="http://schemas.microsoft.com/office/drawing/2014/main" id="{4F0C12F1-576C-6C35-50CC-F1AF75B4DB28}"/>
                </a:ext>
              </a:extLst>
            </p:cNvPr>
            <p:cNvSpPr/>
            <p:nvPr/>
          </p:nvSpPr>
          <p:spPr>
            <a:xfrm flipH="1">
              <a:off x="9913498" y="2840060"/>
              <a:ext cx="72476" cy="68620"/>
            </a:xfrm>
            <a:custGeom>
              <a:avLst/>
              <a:gdLst/>
              <a:ahLst/>
              <a:cxnLst/>
              <a:rect l="l" t="t" r="r" b="b"/>
              <a:pathLst>
                <a:path w="1588" h="1563" extrusionOk="0">
                  <a:moveTo>
                    <a:pt x="738" y="1"/>
                  </a:moveTo>
                  <a:cubicBezTo>
                    <a:pt x="309" y="38"/>
                    <a:pt x="1" y="430"/>
                    <a:pt x="38" y="860"/>
                  </a:cubicBezTo>
                  <a:cubicBezTo>
                    <a:pt x="38" y="1265"/>
                    <a:pt x="380" y="1563"/>
                    <a:pt x="780" y="1563"/>
                  </a:cubicBezTo>
                  <a:cubicBezTo>
                    <a:pt x="803" y="1563"/>
                    <a:pt x="827" y="1562"/>
                    <a:pt x="850" y="1560"/>
                  </a:cubicBezTo>
                  <a:cubicBezTo>
                    <a:pt x="1280" y="1522"/>
                    <a:pt x="1588" y="1168"/>
                    <a:pt x="1588" y="738"/>
                  </a:cubicBezTo>
                  <a:cubicBezTo>
                    <a:pt x="1550" y="318"/>
                    <a:pt x="1168" y="1"/>
                    <a:pt x="738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87;p40">
              <a:extLst>
                <a:ext uri="{FF2B5EF4-FFF2-40B4-BE49-F238E27FC236}">
                  <a16:creationId xmlns:a16="http://schemas.microsoft.com/office/drawing/2014/main" id="{857F3565-40FA-D657-5153-C6F6306714A9}"/>
                </a:ext>
              </a:extLst>
            </p:cNvPr>
            <p:cNvSpPr/>
            <p:nvPr/>
          </p:nvSpPr>
          <p:spPr>
            <a:xfrm flipH="1">
              <a:off x="9953981" y="2867543"/>
              <a:ext cx="14514" cy="23795"/>
            </a:xfrm>
            <a:custGeom>
              <a:avLst/>
              <a:gdLst/>
              <a:ahLst/>
              <a:cxnLst/>
              <a:rect l="l" t="t" r="r" b="b"/>
              <a:pathLst>
                <a:path w="318" h="542" extrusionOk="0">
                  <a:moveTo>
                    <a:pt x="318" y="0"/>
                  </a:moveTo>
                  <a:cubicBezTo>
                    <a:pt x="234" y="0"/>
                    <a:pt x="159" y="38"/>
                    <a:pt x="122" y="75"/>
                  </a:cubicBezTo>
                  <a:cubicBezTo>
                    <a:pt x="38" y="112"/>
                    <a:pt x="1" y="196"/>
                    <a:pt x="1" y="271"/>
                  </a:cubicBezTo>
                  <a:cubicBezTo>
                    <a:pt x="1" y="392"/>
                    <a:pt x="85" y="430"/>
                    <a:pt x="122" y="467"/>
                  </a:cubicBezTo>
                  <a:cubicBezTo>
                    <a:pt x="159" y="504"/>
                    <a:pt x="197" y="504"/>
                    <a:pt x="234" y="504"/>
                  </a:cubicBezTo>
                  <a:cubicBezTo>
                    <a:pt x="271" y="504"/>
                    <a:pt x="318" y="542"/>
                    <a:pt x="318" y="542"/>
                  </a:cubicBezTo>
                  <a:lnTo>
                    <a:pt x="197" y="392"/>
                  </a:lnTo>
                  <a:cubicBezTo>
                    <a:pt x="159" y="346"/>
                    <a:pt x="122" y="308"/>
                    <a:pt x="122" y="271"/>
                  </a:cubicBezTo>
                  <a:cubicBezTo>
                    <a:pt x="122" y="234"/>
                    <a:pt x="159" y="196"/>
                    <a:pt x="159" y="159"/>
                  </a:cubicBezTo>
                  <a:cubicBezTo>
                    <a:pt x="197" y="75"/>
                    <a:pt x="234" y="38"/>
                    <a:pt x="318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88;p40">
              <a:extLst>
                <a:ext uri="{FF2B5EF4-FFF2-40B4-BE49-F238E27FC236}">
                  <a16:creationId xmlns:a16="http://schemas.microsoft.com/office/drawing/2014/main" id="{17A85561-F94A-E56D-01F6-BFD03F55BCAF}"/>
                </a:ext>
              </a:extLst>
            </p:cNvPr>
            <p:cNvSpPr/>
            <p:nvPr/>
          </p:nvSpPr>
          <p:spPr>
            <a:xfrm flipH="1">
              <a:off x="9711130" y="2901523"/>
              <a:ext cx="70788" cy="25859"/>
            </a:xfrm>
            <a:custGeom>
              <a:avLst/>
              <a:gdLst/>
              <a:ahLst/>
              <a:cxnLst/>
              <a:rect l="l" t="t" r="r" b="b"/>
              <a:pathLst>
                <a:path w="1551" h="589" extrusionOk="0">
                  <a:moveTo>
                    <a:pt x="1550" y="1"/>
                  </a:moveTo>
                  <a:cubicBezTo>
                    <a:pt x="1438" y="122"/>
                    <a:pt x="1317" y="197"/>
                    <a:pt x="1205" y="272"/>
                  </a:cubicBezTo>
                  <a:cubicBezTo>
                    <a:pt x="1084" y="356"/>
                    <a:pt x="934" y="393"/>
                    <a:pt x="813" y="393"/>
                  </a:cubicBezTo>
                  <a:cubicBezTo>
                    <a:pt x="663" y="393"/>
                    <a:pt x="542" y="356"/>
                    <a:pt x="430" y="272"/>
                  </a:cubicBezTo>
                  <a:lnTo>
                    <a:pt x="197" y="197"/>
                  </a:lnTo>
                  <a:cubicBezTo>
                    <a:pt x="150" y="160"/>
                    <a:pt x="75" y="122"/>
                    <a:pt x="1" y="85"/>
                  </a:cubicBezTo>
                  <a:lnTo>
                    <a:pt x="1" y="85"/>
                  </a:lnTo>
                  <a:cubicBezTo>
                    <a:pt x="38" y="122"/>
                    <a:pt x="113" y="197"/>
                    <a:pt x="150" y="272"/>
                  </a:cubicBezTo>
                  <a:cubicBezTo>
                    <a:pt x="197" y="318"/>
                    <a:pt x="271" y="356"/>
                    <a:pt x="346" y="430"/>
                  </a:cubicBezTo>
                  <a:cubicBezTo>
                    <a:pt x="467" y="505"/>
                    <a:pt x="617" y="589"/>
                    <a:pt x="813" y="589"/>
                  </a:cubicBezTo>
                  <a:cubicBezTo>
                    <a:pt x="972" y="589"/>
                    <a:pt x="1168" y="505"/>
                    <a:pt x="1280" y="393"/>
                  </a:cubicBezTo>
                  <a:cubicBezTo>
                    <a:pt x="1438" y="272"/>
                    <a:pt x="1513" y="160"/>
                    <a:pt x="1550" y="1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89;p40">
              <a:extLst>
                <a:ext uri="{FF2B5EF4-FFF2-40B4-BE49-F238E27FC236}">
                  <a16:creationId xmlns:a16="http://schemas.microsoft.com/office/drawing/2014/main" id="{7CAF1FF7-795A-283D-EE4B-C1E1057B4919}"/>
                </a:ext>
              </a:extLst>
            </p:cNvPr>
            <p:cNvSpPr/>
            <p:nvPr/>
          </p:nvSpPr>
          <p:spPr>
            <a:xfrm flipH="1">
              <a:off x="9719665" y="2836109"/>
              <a:ext cx="31994" cy="49083"/>
            </a:xfrm>
            <a:custGeom>
              <a:avLst/>
              <a:gdLst/>
              <a:ahLst/>
              <a:cxnLst/>
              <a:rect l="l" t="t" r="r" b="b"/>
              <a:pathLst>
                <a:path w="701" h="1118" extrusionOk="0">
                  <a:moveTo>
                    <a:pt x="222" y="1"/>
                  </a:moveTo>
                  <a:cubicBezTo>
                    <a:pt x="173" y="1"/>
                    <a:pt x="112" y="27"/>
                    <a:pt x="112" y="53"/>
                  </a:cubicBezTo>
                  <a:cubicBezTo>
                    <a:pt x="112" y="361"/>
                    <a:pt x="0" y="912"/>
                    <a:pt x="187" y="1108"/>
                  </a:cubicBezTo>
                  <a:cubicBezTo>
                    <a:pt x="195" y="1114"/>
                    <a:pt x="211" y="1117"/>
                    <a:pt x="232" y="1117"/>
                  </a:cubicBezTo>
                  <a:cubicBezTo>
                    <a:pt x="346" y="1117"/>
                    <a:pt x="617" y="1038"/>
                    <a:pt x="617" y="912"/>
                  </a:cubicBezTo>
                  <a:cubicBezTo>
                    <a:pt x="701" y="642"/>
                    <a:pt x="346" y="249"/>
                    <a:pt x="271" y="16"/>
                  </a:cubicBezTo>
                  <a:cubicBezTo>
                    <a:pt x="260" y="5"/>
                    <a:pt x="242" y="1"/>
                    <a:pt x="222" y="1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90;p40">
              <a:extLst>
                <a:ext uri="{FF2B5EF4-FFF2-40B4-BE49-F238E27FC236}">
                  <a16:creationId xmlns:a16="http://schemas.microsoft.com/office/drawing/2014/main" id="{DB49EDF7-CA34-87D0-505E-28420A135D89}"/>
                </a:ext>
              </a:extLst>
            </p:cNvPr>
            <p:cNvSpPr/>
            <p:nvPr/>
          </p:nvSpPr>
          <p:spPr>
            <a:xfrm flipH="1">
              <a:off x="9677083" y="2813016"/>
              <a:ext cx="19625" cy="23839"/>
            </a:xfrm>
            <a:custGeom>
              <a:avLst/>
              <a:gdLst/>
              <a:ahLst/>
              <a:cxnLst/>
              <a:rect l="l" t="t" r="r" b="b"/>
              <a:pathLst>
                <a:path w="430" h="543" extrusionOk="0">
                  <a:moveTo>
                    <a:pt x="197" y="1"/>
                  </a:moveTo>
                  <a:cubicBezTo>
                    <a:pt x="113" y="1"/>
                    <a:pt x="1" y="113"/>
                    <a:pt x="38" y="271"/>
                  </a:cubicBezTo>
                  <a:cubicBezTo>
                    <a:pt x="38" y="421"/>
                    <a:pt x="113" y="542"/>
                    <a:pt x="234" y="542"/>
                  </a:cubicBezTo>
                  <a:cubicBezTo>
                    <a:pt x="346" y="542"/>
                    <a:pt x="430" y="383"/>
                    <a:pt x="430" y="271"/>
                  </a:cubicBezTo>
                  <a:cubicBezTo>
                    <a:pt x="383" y="113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91;p40">
              <a:extLst>
                <a:ext uri="{FF2B5EF4-FFF2-40B4-BE49-F238E27FC236}">
                  <a16:creationId xmlns:a16="http://schemas.microsoft.com/office/drawing/2014/main" id="{391FE7DF-548D-9852-6117-1CF31C799324}"/>
                </a:ext>
              </a:extLst>
            </p:cNvPr>
            <p:cNvSpPr/>
            <p:nvPr/>
          </p:nvSpPr>
          <p:spPr>
            <a:xfrm flipH="1">
              <a:off x="9803141" y="2831455"/>
              <a:ext cx="19671" cy="24234"/>
            </a:xfrm>
            <a:custGeom>
              <a:avLst/>
              <a:gdLst/>
              <a:ahLst/>
              <a:cxnLst/>
              <a:rect l="l" t="t" r="r" b="b"/>
              <a:pathLst>
                <a:path w="431" h="552" extrusionOk="0">
                  <a:moveTo>
                    <a:pt x="197" y="1"/>
                  </a:moveTo>
                  <a:cubicBezTo>
                    <a:pt x="75" y="1"/>
                    <a:pt x="1" y="122"/>
                    <a:pt x="1" y="281"/>
                  </a:cubicBezTo>
                  <a:cubicBezTo>
                    <a:pt x="38" y="430"/>
                    <a:pt x="113" y="552"/>
                    <a:pt x="234" y="552"/>
                  </a:cubicBezTo>
                  <a:cubicBezTo>
                    <a:pt x="309" y="514"/>
                    <a:pt x="430" y="393"/>
                    <a:pt x="393" y="281"/>
                  </a:cubicBezTo>
                  <a:cubicBezTo>
                    <a:pt x="393" y="122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92;p40">
              <a:extLst>
                <a:ext uri="{FF2B5EF4-FFF2-40B4-BE49-F238E27FC236}">
                  <a16:creationId xmlns:a16="http://schemas.microsoft.com/office/drawing/2014/main" id="{80B072C7-3A19-03BB-D39C-84EEDF0952CD}"/>
                </a:ext>
              </a:extLst>
            </p:cNvPr>
            <p:cNvSpPr/>
            <p:nvPr/>
          </p:nvSpPr>
          <p:spPr>
            <a:xfrm flipH="1">
              <a:off x="9650657" y="2665460"/>
              <a:ext cx="324637" cy="174644"/>
            </a:xfrm>
            <a:custGeom>
              <a:avLst/>
              <a:gdLst/>
              <a:ahLst/>
              <a:cxnLst/>
              <a:rect l="l" t="t" r="r" b="b"/>
              <a:pathLst>
                <a:path w="7113" h="3978" extrusionOk="0">
                  <a:moveTo>
                    <a:pt x="3661" y="1"/>
                  </a:moveTo>
                  <a:cubicBezTo>
                    <a:pt x="3151" y="1"/>
                    <a:pt x="2569" y="84"/>
                    <a:pt x="1904" y="282"/>
                  </a:cubicBezTo>
                  <a:cubicBezTo>
                    <a:pt x="112" y="832"/>
                    <a:pt x="0" y="3828"/>
                    <a:pt x="579" y="3978"/>
                  </a:cubicBezTo>
                  <a:cubicBezTo>
                    <a:pt x="579" y="3978"/>
                    <a:pt x="2016" y="3632"/>
                    <a:pt x="1942" y="1215"/>
                  </a:cubicBezTo>
                  <a:lnTo>
                    <a:pt x="1942" y="1215"/>
                  </a:lnTo>
                  <a:cubicBezTo>
                    <a:pt x="1942" y="1215"/>
                    <a:pt x="2371" y="2074"/>
                    <a:pt x="3920" y="2662"/>
                  </a:cubicBezTo>
                  <a:cubicBezTo>
                    <a:pt x="4540" y="2904"/>
                    <a:pt x="5112" y="2983"/>
                    <a:pt x="5597" y="2983"/>
                  </a:cubicBezTo>
                  <a:cubicBezTo>
                    <a:pt x="6513" y="2983"/>
                    <a:pt x="7113" y="2699"/>
                    <a:pt x="7113" y="2699"/>
                  </a:cubicBezTo>
                  <a:cubicBezTo>
                    <a:pt x="7113" y="2699"/>
                    <a:pt x="6553" y="1"/>
                    <a:pt x="366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93;p40">
              <a:extLst>
                <a:ext uri="{FF2B5EF4-FFF2-40B4-BE49-F238E27FC236}">
                  <a16:creationId xmlns:a16="http://schemas.microsoft.com/office/drawing/2014/main" id="{579FD41E-3A2F-7162-86E6-C7241FCCEC13}"/>
                </a:ext>
              </a:extLst>
            </p:cNvPr>
            <p:cNvSpPr/>
            <p:nvPr/>
          </p:nvSpPr>
          <p:spPr>
            <a:xfrm flipH="1">
              <a:off x="9787395" y="3355300"/>
              <a:ext cx="76310" cy="67742"/>
            </a:xfrm>
            <a:custGeom>
              <a:avLst/>
              <a:gdLst/>
              <a:ahLst/>
              <a:cxnLst/>
              <a:rect l="l" t="t" r="r" b="b"/>
              <a:pathLst>
                <a:path w="1672" h="1543" extrusionOk="0">
                  <a:moveTo>
                    <a:pt x="820" y="1"/>
                  </a:moveTo>
                  <a:cubicBezTo>
                    <a:pt x="769" y="1"/>
                    <a:pt x="716" y="6"/>
                    <a:pt x="663" y="16"/>
                  </a:cubicBezTo>
                  <a:cubicBezTo>
                    <a:pt x="234" y="128"/>
                    <a:pt x="1" y="520"/>
                    <a:pt x="75" y="950"/>
                  </a:cubicBezTo>
                  <a:cubicBezTo>
                    <a:pt x="182" y="1317"/>
                    <a:pt x="495" y="1542"/>
                    <a:pt x="854" y="1542"/>
                  </a:cubicBezTo>
                  <a:cubicBezTo>
                    <a:pt x="905" y="1542"/>
                    <a:pt x="957" y="1538"/>
                    <a:pt x="1009" y="1528"/>
                  </a:cubicBezTo>
                  <a:cubicBezTo>
                    <a:pt x="1401" y="1416"/>
                    <a:pt x="1671" y="1024"/>
                    <a:pt x="1597" y="595"/>
                  </a:cubicBezTo>
                  <a:cubicBezTo>
                    <a:pt x="1490" y="251"/>
                    <a:pt x="1183" y="1"/>
                    <a:pt x="820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94;p40">
              <a:extLst>
                <a:ext uri="{FF2B5EF4-FFF2-40B4-BE49-F238E27FC236}">
                  <a16:creationId xmlns:a16="http://schemas.microsoft.com/office/drawing/2014/main" id="{08542A62-894B-128A-F1A0-87F14C55CB15}"/>
                </a:ext>
              </a:extLst>
            </p:cNvPr>
            <p:cNvSpPr/>
            <p:nvPr/>
          </p:nvSpPr>
          <p:spPr>
            <a:xfrm flipH="1">
              <a:off x="9893919" y="3058914"/>
              <a:ext cx="124004" cy="201249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95;p40">
              <a:extLst>
                <a:ext uri="{FF2B5EF4-FFF2-40B4-BE49-F238E27FC236}">
                  <a16:creationId xmlns:a16="http://schemas.microsoft.com/office/drawing/2014/main" id="{C5D2BD72-B13E-D9F5-6872-B2C42A91D814}"/>
                </a:ext>
              </a:extLst>
            </p:cNvPr>
            <p:cNvSpPr/>
            <p:nvPr/>
          </p:nvSpPr>
          <p:spPr>
            <a:xfrm flipH="1">
              <a:off x="9892344" y="3058914"/>
              <a:ext cx="124004" cy="201249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96;p40">
              <a:extLst>
                <a:ext uri="{FF2B5EF4-FFF2-40B4-BE49-F238E27FC236}">
                  <a16:creationId xmlns:a16="http://schemas.microsoft.com/office/drawing/2014/main" id="{4EFC984E-198B-A433-0116-0012A0C3B2EC}"/>
                </a:ext>
              </a:extLst>
            </p:cNvPr>
            <p:cNvSpPr/>
            <p:nvPr/>
          </p:nvSpPr>
          <p:spPr>
            <a:xfrm flipH="1">
              <a:off x="9719665" y="3041967"/>
              <a:ext cx="298257" cy="493069"/>
            </a:xfrm>
            <a:custGeom>
              <a:avLst/>
              <a:gdLst/>
              <a:ahLst/>
              <a:cxnLst/>
              <a:rect l="l" t="t" r="r" b="b"/>
              <a:pathLst>
                <a:path w="6535" h="11231" extrusionOk="0">
                  <a:moveTo>
                    <a:pt x="2583" y="1"/>
                  </a:moveTo>
                  <a:cubicBezTo>
                    <a:pt x="2047" y="1"/>
                    <a:pt x="1298" y="459"/>
                    <a:pt x="850" y="1786"/>
                  </a:cubicBezTo>
                  <a:cubicBezTo>
                    <a:pt x="850" y="1786"/>
                    <a:pt x="1322" y="760"/>
                    <a:pt x="2054" y="760"/>
                  </a:cubicBezTo>
                  <a:cubicBezTo>
                    <a:pt x="2214" y="760"/>
                    <a:pt x="2386" y="809"/>
                    <a:pt x="2568" y="927"/>
                  </a:cubicBezTo>
                  <a:cubicBezTo>
                    <a:pt x="3734" y="1740"/>
                    <a:pt x="4584" y="4036"/>
                    <a:pt x="5134" y="7965"/>
                  </a:cubicBezTo>
                  <a:cubicBezTo>
                    <a:pt x="5246" y="8973"/>
                    <a:pt x="4546" y="9757"/>
                    <a:pt x="3538" y="10028"/>
                  </a:cubicBezTo>
                  <a:cubicBezTo>
                    <a:pt x="3273" y="10104"/>
                    <a:pt x="3003" y="10136"/>
                    <a:pt x="2736" y="10136"/>
                  </a:cubicBezTo>
                  <a:cubicBezTo>
                    <a:pt x="1359" y="10136"/>
                    <a:pt x="75" y="9291"/>
                    <a:pt x="75" y="9291"/>
                  </a:cubicBezTo>
                  <a:lnTo>
                    <a:pt x="1" y="10261"/>
                  </a:lnTo>
                  <a:cubicBezTo>
                    <a:pt x="1" y="10261"/>
                    <a:pt x="878" y="11231"/>
                    <a:pt x="2414" y="11231"/>
                  </a:cubicBezTo>
                  <a:cubicBezTo>
                    <a:pt x="2895" y="11231"/>
                    <a:pt x="3440" y="11136"/>
                    <a:pt x="4042" y="10887"/>
                  </a:cubicBezTo>
                  <a:cubicBezTo>
                    <a:pt x="6535" y="9832"/>
                    <a:pt x="6217" y="8320"/>
                    <a:pt x="6217" y="8320"/>
                  </a:cubicBezTo>
                  <a:cubicBezTo>
                    <a:pt x="6217" y="8320"/>
                    <a:pt x="6105" y="1702"/>
                    <a:pt x="2913" y="69"/>
                  </a:cubicBezTo>
                  <a:cubicBezTo>
                    <a:pt x="2818" y="25"/>
                    <a:pt x="2706" y="1"/>
                    <a:pt x="2583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97;p40">
              <a:extLst>
                <a:ext uri="{FF2B5EF4-FFF2-40B4-BE49-F238E27FC236}">
                  <a16:creationId xmlns:a16="http://schemas.microsoft.com/office/drawing/2014/main" id="{B568C8DE-A56E-9335-D080-AA464C70C044}"/>
                </a:ext>
              </a:extLst>
            </p:cNvPr>
            <p:cNvSpPr/>
            <p:nvPr/>
          </p:nvSpPr>
          <p:spPr>
            <a:xfrm flipH="1">
              <a:off x="9808709" y="3071602"/>
              <a:ext cx="266264" cy="438235"/>
            </a:xfrm>
            <a:custGeom>
              <a:avLst/>
              <a:gdLst/>
              <a:ahLst/>
              <a:cxnLst/>
              <a:rect l="l" t="t" r="r" b="b"/>
              <a:pathLst>
                <a:path w="5834" h="9982" extrusionOk="0">
                  <a:moveTo>
                    <a:pt x="4032" y="0"/>
                  </a:moveTo>
                  <a:cubicBezTo>
                    <a:pt x="3606" y="0"/>
                    <a:pt x="3187" y="216"/>
                    <a:pt x="2959" y="598"/>
                  </a:cubicBezTo>
                  <a:cubicBezTo>
                    <a:pt x="0" y="5153"/>
                    <a:pt x="663" y="8420"/>
                    <a:pt x="663" y="8420"/>
                  </a:cubicBezTo>
                  <a:cubicBezTo>
                    <a:pt x="821" y="9857"/>
                    <a:pt x="1633" y="9894"/>
                    <a:pt x="1633" y="9894"/>
                  </a:cubicBezTo>
                  <a:cubicBezTo>
                    <a:pt x="1872" y="9954"/>
                    <a:pt x="2112" y="9982"/>
                    <a:pt x="2351" y="9982"/>
                  </a:cubicBezTo>
                  <a:cubicBezTo>
                    <a:pt x="3677" y="9982"/>
                    <a:pt x="4980" y="9147"/>
                    <a:pt x="5834" y="8420"/>
                  </a:cubicBezTo>
                  <a:cubicBezTo>
                    <a:pt x="5796" y="8261"/>
                    <a:pt x="5759" y="8112"/>
                    <a:pt x="5722" y="7953"/>
                  </a:cubicBezTo>
                  <a:cubicBezTo>
                    <a:pt x="5600" y="7412"/>
                    <a:pt x="5488" y="6898"/>
                    <a:pt x="5404" y="6357"/>
                  </a:cubicBezTo>
                  <a:lnTo>
                    <a:pt x="3696" y="6824"/>
                  </a:lnTo>
                  <a:cubicBezTo>
                    <a:pt x="5059" y="4453"/>
                    <a:pt x="5367" y="3249"/>
                    <a:pt x="5526" y="2231"/>
                  </a:cubicBezTo>
                  <a:cubicBezTo>
                    <a:pt x="5563" y="2119"/>
                    <a:pt x="5563" y="1998"/>
                    <a:pt x="5563" y="1886"/>
                  </a:cubicBezTo>
                  <a:cubicBezTo>
                    <a:pt x="5600" y="953"/>
                    <a:pt x="5171" y="449"/>
                    <a:pt x="4667" y="178"/>
                  </a:cubicBezTo>
                  <a:cubicBezTo>
                    <a:pt x="4470" y="57"/>
                    <a:pt x="4250" y="0"/>
                    <a:pt x="4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98;p40">
              <a:extLst>
                <a:ext uri="{FF2B5EF4-FFF2-40B4-BE49-F238E27FC236}">
                  <a16:creationId xmlns:a16="http://schemas.microsoft.com/office/drawing/2014/main" id="{1A3F154C-3964-AC76-02F3-AF78F43DC520}"/>
                </a:ext>
              </a:extLst>
            </p:cNvPr>
            <p:cNvSpPr/>
            <p:nvPr/>
          </p:nvSpPr>
          <p:spPr>
            <a:xfrm flipH="1">
              <a:off x="9847457" y="3257748"/>
              <a:ext cx="60564" cy="111820"/>
            </a:xfrm>
            <a:custGeom>
              <a:avLst/>
              <a:gdLst/>
              <a:ahLst/>
              <a:cxnLst/>
              <a:rect l="l" t="t" r="r" b="b"/>
              <a:pathLst>
                <a:path w="1327" h="2547" extrusionOk="0">
                  <a:moveTo>
                    <a:pt x="848" y="0"/>
                  </a:moveTo>
                  <a:cubicBezTo>
                    <a:pt x="834" y="0"/>
                    <a:pt x="813" y="17"/>
                    <a:pt x="813" y="17"/>
                  </a:cubicBezTo>
                  <a:cubicBezTo>
                    <a:pt x="776" y="91"/>
                    <a:pt x="1" y="1613"/>
                    <a:pt x="38" y="2350"/>
                  </a:cubicBezTo>
                  <a:cubicBezTo>
                    <a:pt x="76" y="2388"/>
                    <a:pt x="76" y="2472"/>
                    <a:pt x="160" y="2509"/>
                  </a:cubicBezTo>
                  <a:cubicBezTo>
                    <a:pt x="197" y="2546"/>
                    <a:pt x="309" y="2546"/>
                    <a:pt x="430" y="2546"/>
                  </a:cubicBezTo>
                  <a:cubicBezTo>
                    <a:pt x="776" y="2546"/>
                    <a:pt x="1205" y="2425"/>
                    <a:pt x="1280" y="2425"/>
                  </a:cubicBezTo>
                  <a:cubicBezTo>
                    <a:pt x="1326" y="2388"/>
                    <a:pt x="1326" y="2388"/>
                    <a:pt x="1326" y="2350"/>
                  </a:cubicBezTo>
                  <a:cubicBezTo>
                    <a:pt x="1326" y="2313"/>
                    <a:pt x="1280" y="2313"/>
                    <a:pt x="1242" y="2313"/>
                  </a:cubicBezTo>
                  <a:cubicBezTo>
                    <a:pt x="1082" y="2364"/>
                    <a:pt x="739" y="2456"/>
                    <a:pt x="478" y="2456"/>
                  </a:cubicBezTo>
                  <a:cubicBezTo>
                    <a:pt x="360" y="2456"/>
                    <a:pt x="258" y="2437"/>
                    <a:pt x="197" y="2388"/>
                  </a:cubicBezTo>
                  <a:lnTo>
                    <a:pt x="160" y="2350"/>
                  </a:lnTo>
                  <a:cubicBezTo>
                    <a:pt x="113" y="1613"/>
                    <a:pt x="897" y="91"/>
                    <a:pt x="897" y="54"/>
                  </a:cubicBezTo>
                  <a:cubicBezTo>
                    <a:pt x="897" y="54"/>
                    <a:pt x="897" y="17"/>
                    <a:pt x="860" y="17"/>
                  </a:cubicBezTo>
                  <a:cubicBezTo>
                    <a:pt x="860" y="4"/>
                    <a:pt x="854" y="0"/>
                    <a:pt x="84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1299;p40">
              <a:extLst>
                <a:ext uri="{FF2B5EF4-FFF2-40B4-BE49-F238E27FC236}">
                  <a16:creationId xmlns:a16="http://schemas.microsoft.com/office/drawing/2014/main" id="{BF419195-6DA6-8E0F-F22F-81F1DBBE9EE2}"/>
                </a:ext>
              </a:extLst>
            </p:cNvPr>
            <p:cNvGrpSpPr/>
            <p:nvPr/>
          </p:nvGrpSpPr>
          <p:grpSpPr>
            <a:xfrm>
              <a:off x="9673660" y="3289007"/>
              <a:ext cx="159786" cy="133420"/>
              <a:chOff x="9673660" y="3289007"/>
              <a:chExt cx="159786" cy="133420"/>
            </a:xfrm>
          </p:grpSpPr>
          <p:sp>
            <p:nvSpPr>
              <p:cNvPr id="47" name="Google Shape;1300;p40">
                <a:extLst>
                  <a:ext uri="{FF2B5EF4-FFF2-40B4-BE49-F238E27FC236}">
                    <a16:creationId xmlns:a16="http://schemas.microsoft.com/office/drawing/2014/main" id="{B2F59A39-816F-1E2A-73F9-84D8614D6E8A}"/>
                  </a:ext>
                </a:extLst>
              </p:cNvPr>
              <p:cNvSpPr/>
              <p:nvPr/>
            </p:nvSpPr>
            <p:spPr>
              <a:xfrm flipH="1">
                <a:off x="9684294" y="3358197"/>
                <a:ext cx="53308" cy="2831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5" extrusionOk="0">
                    <a:moveTo>
                      <a:pt x="964" y="0"/>
                    </a:moveTo>
                    <a:cubicBezTo>
                      <a:pt x="928" y="0"/>
                      <a:pt x="890" y="9"/>
                      <a:pt x="859" y="25"/>
                    </a:cubicBezTo>
                    <a:cubicBezTo>
                      <a:pt x="542" y="221"/>
                      <a:pt x="1" y="417"/>
                      <a:pt x="75" y="566"/>
                    </a:cubicBezTo>
                    <a:cubicBezTo>
                      <a:pt x="91" y="603"/>
                      <a:pt x="145" y="645"/>
                      <a:pt x="255" y="645"/>
                    </a:cubicBezTo>
                    <a:cubicBezTo>
                      <a:pt x="398" y="645"/>
                      <a:pt x="635" y="575"/>
                      <a:pt x="1009" y="333"/>
                    </a:cubicBezTo>
                    <a:cubicBezTo>
                      <a:pt x="1093" y="258"/>
                      <a:pt x="1167" y="184"/>
                      <a:pt x="1093" y="62"/>
                    </a:cubicBezTo>
                    <a:cubicBezTo>
                      <a:pt x="1065" y="18"/>
                      <a:pt x="1015" y="0"/>
                      <a:pt x="964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301;p40">
                <a:extLst>
                  <a:ext uri="{FF2B5EF4-FFF2-40B4-BE49-F238E27FC236}">
                    <a16:creationId xmlns:a16="http://schemas.microsoft.com/office/drawing/2014/main" id="{CE0044DE-A38F-22F5-D961-06519B9BA9AE}"/>
                  </a:ext>
                </a:extLst>
              </p:cNvPr>
              <p:cNvSpPr/>
              <p:nvPr/>
            </p:nvSpPr>
            <p:spPr>
              <a:xfrm flipH="1">
                <a:off x="9684294" y="3356968"/>
                <a:ext cx="51619" cy="31434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716" extrusionOk="0">
                    <a:moveTo>
                      <a:pt x="903" y="38"/>
                    </a:moveTo>
                    <a:cubicBezTo>
                      <a:pt x="952" y="38"/>
                      <a:pt x="1021" y="73"/>
                      <a:pt x="1056" y="128"/>
                    </a:cubicBezTo>
                    <a:cubicBezTo>
                      <a:pt x="1093" y="212"/>
                      <a:pt x="1056" y="286"/>
                      <a:pt x="972" y="324"/>
                    </a:cubicBezTo>
                    <a:cubicBezTo>
                      <a:pt x="603" y="567"/>
                      <a:pt x="380" y="647"/>
                      <a:pt x="247" y="647"/>
                    </a:cubicBezTo>
                    <a:cubicBezTo>
                      <a:pt x="212" y="647"/>
                      <a:pt x="183" y="641"/>
                      <a:pt x="160" y="632"/>
                    </a:cubicBezTo>
                    <a:cubicBezTo>
                      <a:pt x="76" y="632"/>
                      <a:pt x="76" y="594"/>
                      <a:pt x="76" y="557"/>
                    </a:cubicBezTo>
                    <a:cubicBezTo>
                      <a:pt x="76" y="445"/>
                      <a:pt x="356" y="324"/>
                      <a:pt x="542" y="212"/>
                    </a:cubicBezTo>
                    <a:cubicBezTo>
                      <a:pt x="664" y="165"/>
                      <a:pt x="776" y="128"/>
                      <a:pt x="860" y="53"/>
                    </a:cubicBezTo>
                    <a:cubicBezTo>
                      <a:pt x="870" y="43"/>
                      <a:pt x="885" y="38"/>
                      <a:pt x="903" y="38"/>
                    </a:cubicBezTo>
                    <a:close/>
                    <a:moveTo>
                      <a:pt x="889" y="1"/>
                    </a:moveTo>
                    <a:cubicBezTo>
                      <a:pt x="865" y="1"/>
                      <a:pt x="842" y="6"/>
                      <a:pt x="822" y="16"/>
                    </a:cubicBezTo>
                    <a:cubicBezTo>
                      <a:pt x="738" y="53"/>
                      <a:pt x="626" y="128"/>
                      <a:pt x="542" y="165"/>
                    </a:cubicBezTo>
                    <a:cubicBezTo>
                      <a:pt x="272" y="286"/>
                      <a:pt x="38" y="398"/>
                      <a:pt x="1" y="520"/>
                    </a:cubicBezTo>
                    <a:lnTo>
                      <a:pt x="1" y="594"/>
                    </a:lnTo>
                    <a:cubicBezTo>
                      <a:pt x="38" y="632"/>
                      <a:pt x="76" y="678"/>
                      <a:pt x="160" y="678"/>
                    </a:cubicBezTo>
                    <a:cubicBezTo>
                      <a:pt x="197" y="716"/>
                      <a:pt x="197" y="716"/>
                      <a:pt x="234" y="716"/>
                    </a:cubicBezTo>
                    <a:cubicBezTo>
                      <a:pt x="393" y="716"/>
                      <a:pt x="626" y="632"/>
                      <a:pt x="1009" y="398"/>
                    </a:cubicBezTo>
                    <a:cubicBezTo>
                      <a:pt x="1130" y="324"/>
                      <a:pt x="1130" y="212"/>
                      <a:pt x="1093" y="90"/>
                    </a:cubicBezTo>
                    <a:cubicBezTo>
                      <a:pt x="1031" y="36"/>
                      <a:pt x="955" y="1"/>
                      <a:pt x="88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302;p40">
                <a:extLst>
                  <a:ext uri="{FF2B5EF4-FFF2-40B4-BE49-F238E27FC236}">
                    <a16:creationId xmlns:a16="http://schemas.microsoft.com/office/drawing/2014/main" id="{1522640C-7662-370A-04AB-0A1F161F290E}"/>
                  </a:ext>
                </a:extLst>
              </p:cNvPr>
              <p:cNvSpPr/>
              <p:nvPr/>
            </p:nvSpPr>
            <p:spPr>
              <a:xfrm flipH="1">
                <a:off x="9684294" y="3339319"/>
                <a:ext cx="60564" cy="33498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63" extrusionOk="0">
                    <a:moveTo>
                      <a:pt x="1163" y="1"/>
                    </a:moveTo>
                    <a:cubicBezTo>
                      <a:pt x="1125" y="1"/>
                      <a:pt x="1087" y="10"/>
                      <a:pt x="1056" y="26"/>
                    </a:cubicBezTo>
                    <a:cubicBezTo>
                      <a:pt x="701" y="259"/>
                      <a:pt x="1" y="614"/>
                      <a:pt x="122" y="726"/>
                    </a:cubicBezTo>
                    <a:cubicBezTo>
                      <a:pt x="146" y="751"/>
                      <a:pt x="183" y="763"/>
                      <a:pt x="229" y="763"/>
                    </a:cubicBezTo>
                    <a:cubicBezTo>
                      <a:pt x="467" y="763"/>
                      <a:pt x="954" y="460"/>
                      <a:pt x="1252" y="296"/>
                    </a:cubicBezTo>
                    <a:cubicBezTo>
                      <a:pt x="1326" y="259"/>
                      <a:pt x="1326" y="147"/>
                      <a:pt x="1289" y="63"/>
                    </a:cubicBezTo>
                    <a:cubicBezTo>
                      <a:pt x="1267" y="19"/>
                      <a:pt x="1216" y="1"/>
                      <a:pt x="11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303;p40">
                <a:extLst>
                  <a:ext uri="{FF2B5EF4-FFF2-40B4-BE49-F238E27FC236}">
                    <a16:creationId xmlns:a16="http://schemas.microsoft.com/office/drawing/2014/main" id="{43543A6D-B684-C43B-7178-27366F8ED3EF}"/>
                  </a:ext>
                </a:extLst>
              </p:cNvPr>
              <p:cNvSpPr/>
              <p:nvPr/>
            </p:nvSpPr>
            <p:spPr>
              <a:xfrm flipH="1">
                <a:off x="9682605" y="3338134"/>
                <a:ext cx="58419" cy="346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790" extrusionOk="0">
                    <a:moveTo>
                      <a:pt x="1046" y="53"/>
                    </a:moveTo>
                    <a:cubicBezTo>
                      <a:pt x="1121" y="53"/>
                      <a:pt x="1168" y="90"/>
                      <a:pt x="1168" y="127"/>
                    </a:cubicBezTo>
                    <a:cubicBezTo>
                      <a:pt x="1205" y="174"/>
                      <a:pt x="1205" y="211"/>
                      <a:pt x="1205" y="249"/>
                    </a:cubicBezTo>
                    <a:lnTo>
                      <a:pt x="1121" y="323"/>
                    </a:lnTo>
                    <a:lnTo>
                      <a:pt x="1046" y="361"/>
                    </a:lnTo>
                    <a:cubicBezTo>
                      <a:pt x="784" y="496"/>
                      <a:pt x="345" y="739"/>
                      <a:pt x="129" y="739"/>
                    </a:cubicBezTo>
                    <a:cubicBezTo>
                      <a:pt x="91" y="739"/>
                      <a:pt x="60" y="732"/>
                      <a:pt x="38" y="715"/>
                    </a:cubicBezTo>
                    <a:cubicBezTo>
                      <a:pt x="76" y="641"/>
                      <a:pt x="421" y="445"/>
                      <a:pt x="654" y="286"/>
                    </a:cubicBezTo>
                    <a:cubicBezTo>
                      <a:pt x="776" y="211"/>
                      <a:pt x="888" y="127"/>
                      <a:pt x="1009" y="90"/>
                    </a:cubicBezTo>
                    <a:cubicBezTo>
                      <a:pt x="1009" y="53"/>
                      <a:pt x="1046" y="53"/>
                      <a:pt x="1046" y="53"/>
                    </a:cubicBezTo>
                    <a:close/>
                    <a:moveTo>
                      <a:pt x="1039" y="1"/>
                    </a:moveTo>
                    <a:cubicBezTo>
                      <a:pt x="1015" y="1"/>
                      <a:pt x="992" y="5"/>
                      <a:pt x="972" y="15"/>
                    </a:cubicBezTo>
                    <a:cubicBezTo>
                      <a:pt x="888" y="90"/>
                      <a:pt x="776" y="174"/>
                      <a:pt x="617" y="249"/>
                    </a:cubicBezTo>
                    <a:cubicBezTo>
                      <a:pt x="234" y="445"/>
                      <a:pt x="1" y="594"/>
                      <a:pt x="1" y="715"/>
                    </a:cubicBezTo>
                    <a:lnTo>
                      <a:pt x="1" y="753"/>
                    </a:lnTo>
                    <a:cubicBezTo>
                      <a:pt x="38" y="790"/>
                      <a:pt x="76" y="790"/>
                      <a:pt x="150" y="790"/>
                    </a:cubicBezTo>
                    <a:cubicBezTo>
                      <a:pt x="346" y="790"/>
                      <a:pt x="701" y="641"/>
                      <a:pt x="1084" y="407"/>
                    </a:cubicBezTo>
                    <a:lnTo>
                      <a:pt x="1168" y="361"/>
                    </a:lnTo>
                    <a:cubicBezTo>
                      <a:pt x="1205" y="323"/>
                      <a:pt x="1242" y="286"/>
                      <a:pt x="1242" y="249"/>
                    </a:cubicBezTo>
                    <a:cubicBezTo>
                      <a:pt x="1280" y="211"/>
                      <a:pt x="1242" y="127"/>
                      <a:pt x="1242" y="90"/>
                    </a:cubicBezTo>
                    <a:lnTo>
                      <a:pt x="1205" y="90"/>
                    </a:lnTo>
                    <a:cubicBezTo>
                      <a:pt x="1178" y="35"/>
                      <a:pt x="1105" y="1"/>
                      <a:pt x="103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304;p40">
                <a:extLst>
                  <a:ext uri="{FF2B5EF4-FFF2-40B4-BE49-F238E27FC236}">
                    <a16:creationId xmlns:a16="http://schemas.microsoft.com/office/drawing/2014/main" id="{31B48DC0-636B-8A59-ECFA-44398908143D}"/>
                  </a:ext>
                </a:extLst>
              </p:cNvPr>
              <p:cNvSpPr/>
              <p:nvPr/>
            </p:nvSpPr>
            <p:spPr>
              <a:xfrm flipH="1">
                <a:off x="9686028" y="3318202"/>
                <a:ext cx="72887" cy="4315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83" extrusionOk="0">
                    <a:moveTo>
                      <a:pt x="1338" y="1"/>
                    </a:moveTo>
                    <a:cubicBezTo>
                      <a:pt x="1294" y="1"/>
                      <a:pt x="1248" y="13"/>
                      <a:pt x="1205" y="40"/>
                    </a:cubicBezTo>
                    <a:cubicBezTo>
                      <a:pt x="701" y="395"/>
                      <a:pt x="1" y="740"/>
                      <a:pt x="113" y="936"/>
                    </a:cubicBezTo>
                    <a:cubicBezTo>
                      <a:pt x="127" y="969"/>
                      <a:pt x="160" y="983"/>
                      <a:pt x="208" y="983"/>
                    </a:cubicBezTo>
                    <a:cubicBezTo>
                      <a:pt x="447" y="983"/>
                      <a:pt x="1049" y="626"/>
                      <a:pt x="1438" y="432"/>
                    </a:cubicBezTo>
                    <a:cubicBezTo>
                      <a:pt x="1560" y="395"/>
                      <a:pt x="1597" y="236"/>
                      <a:pt x="1513" y="161"/>
                    </a:cubicBezTo>
                    <a:lnTo>
                      <a:pt x="1513" y="114"/>
                    </a:lnTo>
                    <a:cubicBezTo>
                      <a:pt x="1489" y="42"/>
                      <a:pt x="1418" y="1"/>
                      <a:pt x="1338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305;p40">
                <a:extLst>
                  <a:ext uri="{FF2B5EF4-FFF2-40B4-BE49-F238E27FC236}">
                    <a16:creationId xmlns:a16="http://schemas.microsoft.com/office/drawing/2014/main" id="{6A93009A-53A2-324D-60D7-00E7A8EEE02B}"/>
                  </a:ext>
                </a:extLst>
              </p:cNvPr>
              <p:cNvSpPr/>
              <p:nvPr/>
            </p:nvSpPr>
            <p:spPr>
              <a:xfrm flipH="1">
                <a:off x="9686028" y="3317631"/>
                <a:ext cx="74576" cy="44956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024" extrusionOk="0">
                    <a:moveTo>
                      <a:pt x="1401" y="53"/>
                    </a:moveTo>
                    <a:cubicBezTo>
                      <a:pt x="1475" y="90"/>
                      <a:pt x="1513" y="90"/>
                      <a:pt x="1550" y="174"/>
                    </a:cubicBezTo>
                    <a:cubicBezTo>
                      <a:pt x="1597" y="249"/>
                      <a:pt x="1550" y="361"/>
                      <a:pt x="1475" y="408"/>
                    </a:cubicBezTo>
                    <a:cubicBezTo>
                      <a:pt x="1363" y="482"/>
                      <a:pt x="1242" y="520"/>
                      <a:pt x="1130" y="594"/>
                    </a:cubicBezTo>
                    <a:cubicBezTo>
                      <a:pt x="801" y="758"/>
                      <a:pt x="394" y="975"/>
                      <a:pt x="221" y="975"/>
                    </a:cubicBezTo>
                    <a:cubicBezTo>
                      <a:pt x="188" y="975"/>
                      <a:pt x="163" y="967"/>
                      <a:pt x="150" y="949"/>
                    </a:cubicBezTo>
                    <a:cubicBezTo>
                      <a:pt x="75" y="828"/>
                      <a:pt x="505" y="557"/>
                      <a:pt x="897" y="324"/>
                    </a:cubicBezTo>
                    <a:cubicBezTo>
                      <a:pt x="1009" y="249"/>
                      <a:pt x="1167" y="174"/>
                      <a:pt x="1279" y="90"/>
                    </a:cubicBezTo>
                    <a:cubicBezTo>
                      <a:pt x="1317" y="53"/>
                      <a:pt x="1363" y="53"/>
                      <a:pt x="1401" y="53"/>
                    </a:cubicBezTo>
                    <a:close/>
                    <a:moveTo>
                      <a:pt x="1371" y="0"/>
                    </a:moveTo>
                    <a:cubicBezTo>
                      <a:pt x="1318" y="0"/>
                      <a:pt x="1268" y="26"/>
                      <a:pt x="1242" y="53"/>
                    </a:cubicBezTo>
                    <a:cubicBezTo>
                      <a:pt x="1130" y="90"/>
                      <a:pt x="1009" y="174"/>
                      <a:pt x="850" y="249"/>
                    </a:cubicBezTo>
                    <a:cubicBezTo>
                      <a:pt x="430" y="557"/>
                      <a:pt x="0" y="790"/>
                      <a:pt x="112" y="986"/>
                    </a:cubicBezTo>
                    <a:cubicBezTo>
                      <a:pt x="112" y="1024"/>
                      <a:pt x="150" y="1024"/>
                      <a:pt x="234" y="1024"/>
                    </a:cubicBezTo>
                    <a:cubicBezTo>
                      <a:pt x="383" y="1024"/>
                      <a:pt x="701" y="874"/>
                      <a:pt x="1130" y="641"/>
                    </a:cubicBezTo>
                    <a:cubicBezTo>
                      <a:pt x="1242" y="594"/>
                      <a:pt x="1363" y="520"/>
                      <a:pt x="1475" y="482"/>
                    </a:cubicBezTo>
                    <a:cubicBezTo>
                      <a:pt x="1597" y="408"/>
                      <a:pt x="1634" y="286"/>
                      <a:pt x="1597" y="127"/>
                    </a:cubicBezTo>
                    <a:cubicBezTo>
                      <a:pt x="1550" y="53"/>
                      <a:pt x="1513" y="15"/>
                      <a:pt x="1438" y="15"/>
                    </a:cubicBezTo>
                    <a:cubicBezTo>
                      <a:pt x="1416" y="5"/>
                      <a:pt x="1393" y="0"/>
                      <a:pt x="137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306;p40">
                <a:extLst>
                  <a:ext uri="{FF2B5EF4-FFF2-40B4-BE49-F238E27FC236}">
                    <a16:creationId xmlns:a16="http://schemas.microsoft.com/office/drawing/2014/main" id="{5E255512-B42F-CB7B-D875-B7D5B28D5B87}"/>
                  </a:ext>
                </a:extLst>
              </p:cNvPr>
              <p:cNvSpPr/>
              <p:nvPr/>
            </p:nvSpPr>
            <p:spPr>
              <a:xfrm flipH="1">
                <a:off x="9675349" y="3291202"/>
                <a:ext cx="76310" cy="4719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75" extrusionOk="0">
                    <a:moveTo>
                      <a:pt x="1612" y="1"/>
                    </a:moveTo>
                    <a:cubicBezTo>
                      <a:pt x="1393" y="1"/>
                      <a:pt x="627" y="383"/>
                      <a:pt x="150" y="617"/>
                    </a:cubicBezTo>
                    <a:cubicBezTo>
                      <a:pt x="0" y="692"/>
                      <a:pt x="0" y="926"/>
                      <a:pt x="150" y="1010"/>
                    </a:cubicBezTo>
                    <a:lnTo>
                      <a:pt x="150" y="1047"/>
                    </a:lnTo>
                    <a:cubicBezTo>
                      <a:pt x="192" y="1066"/>
                      <a:pt x="241" y="1075"/>
                      <a:pt x="289" y="1075"/>
                    </a:cubicBezTo>
                    <a:cubicBezTo>
                      <a:pt x="337" y="1075"/>
                      <a:pt x="383" y="1066"/>
                      <a:pt x="421" y="1047"/>
                    </a:cubicBezTo>
                    <a:cubicBezTo>
                      <a:pt x="775" y="776"/>
                      <a:pt x="1671" y="151"/>
                      <a:pt x="1671" y="29"/>
                    </a:cubicBezTo>
                    <a:cubicBezTo>
                      <a:pt x="1666" y="10"/>
                      <a:pt x="1646" y="1"/>
                      <a:pt x="1612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307;p40">
                <a:extLst>
                  <a:ext uri="{FF2B5EF4-FFF2-40B4-BE49-F238E27FC236}">
                    <a16:creationId xmlns:a16="http://schemas.microsoft.com/office/drawing/2014/main" id="{4653FEFD-C7F6-2DF7-ECA2-F4ADA1E7D27E}"/>
                  </a:ext>
                </a:extLst>
              </p:cNvPr>
              <p:cNvSpPr/>
              <p:nvPr/>
            </p:nvSpPr>
            <p:spPr>
              <a:xfrm flipH="1">
                <a:off x="9673660" y="3289007"/>
                <a:ext cx="77999" cy="5145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172" extrusionOk="0">
                    <a:moveTo>
                      <a:pt x="1634" y="79"/>
                    </a:moveTo>
                    <a:cubicBezTo>
                      <a:pt x="1634" y="126"/>
                      <a:pt x="1279" y="471"/>
                      <a:pt x="421" y="1060"/>
                    </a:cubicBezTo>
                    <a:cubicBezTo>
                      <a:pt x="383" y="1078"/>
                      <a:pt x="337" y="1088"/>
                      <a:pt x="289" y="1088"/>
                    </a:cubicBezTo>
                    <a:cubicBezTo>
                      <a:pt x="241" y="1088"/>
                      <a:pt x="192" y="1078"/>
                      <a:pt x="150" y="1060"/>
                    </a:cubicBezTo>
                    <a:cubicBezTo>
                      <a:pt x="75" y="1013"/>
                      <a:pt x="75" y="938"/>
                      <a:pt x="75" y="864"/>
                    </a:cubicBezTo>
                    <a:cubicBezTo>
                      <a:pt x="75" y="779"/>
                      <a:pt x="112" y="705"/>
                      <a:pt x="187" y="667"/>
                    </a:cubicBezTo>
                    <a:cubicBezTo>
                      <a:pt x="1279" y="126"/>
                      <a:pt x="1550" y="79"/>
                      <a:pt x="1587" y="79"/>
                    </a:cubicBezTo>
                    <a:close/>
                    <a:moveTo>
                      <a:pt x="1635" y="0"/>
                    </a:moveTo>
                    <a:cubicBezTo>
                      <a:pt x="1467" y="0"/>
                      <a:pt x="975" y="201"/>
                      <a:pt x="150" y="630"/>
                    </a:cubicBezTo>
                    <a:cubicBezTo>
                      <a:pt x="75" y="667"/>
                      <a:pt x="0" y="742"/>
                      <a:pt x="0" y="864"/>
                    </a:cubicBezTo>
                    <a:cubicBezTo>
                      <a:pt x="0" y="938"/>
                      <a:pt x="38" y="1060"/>
                      <a:pt x="112" y="1097"/>
                    </a:cubicBezTo>
                    <a:cubicBezTo>
                      <a:pt x="187" y="1134"/>
                      <a:pt x="234" y="1172"/>
                      <a:pt x="271" y="1172"/>
                    </a:cubicBezTo>
                    <a:cubicBezTo>
                      <a:pt x="346" y="1172"/>
                      <a:pt x="383" y="1134"/>
                      <a:pt x="421" y="1097"/>
                    </a:cubicBezTo>
                    <a:cubicBezTo>
                      <a:pt x="1279" y="509"/>
                      <a:pt x="1709" y="163"/>
                      <a:pt x="1671" y="79"/>
                    </a:cubicBezTo>
                    <a:lnTo>
                      <a:pt x="1671" y="5"/>
                    </a:lnTo>
                    <a:cubicBezTo>
                      <a:pt x="1662" y="2"/>
                      <a:pt x="1650" y="0"/>
                      <a:pt x="163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308;p40">
                <a:extLst>
                  <a:ext uri="{FF2B5EF4-FFF2-40B4-BE49-F238E27FC236}">
                    <a16:creationId xmlns:a16="http://schemas.microsoft.com/office/drawing/2014/main" id="{05B87A67-1A7D-BECA-8011-CA5C9F98322F}"/>
                  </a:ext>
                </a:extLst>
              </p:cNvPr>
              <p:cNvSpPr/>
              <p:nvPr/>
            </p:nvSpPr>
            <p:spPr>
              <a:xfrm flipH="1">
                <a:off x="9698351" y="3314997"/>
                <a:ext cx="135094" cy="107429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447" extrusionOk="0">
                    <a:moveTo>
                      <a:pt x="1979" y="1"/>
                    </a:moveTo>
                    <a:cubicBezTo>
                      <a:pt x="1942" y="38"/>
                      <a:pt x="1904" y="75"/>
                      <a:pt x="1867" y="113"/>
                    </a:cubicBezTo>
                    <a:cubicBezTo>
                      <a:pt x="1326" y="580"/>
                      <a:pt x="700" y="813"/>
                      <a:pt x="0" y="934"/>
                    </a:cubicBezTo>
                    <a:lnTo>
                      <a:pt x="346" y="2446"/>
                    </a:lnTo>
                    <a:cubicBezTo>
                      <a:pt x="1130" y="2213"/>
                      <a:pt x="2446" y="2101"/>
                      <a:pt x="2959" y="1401"/>
                    </a:cubicBezTo>
                    <a:lnTo>
                      <a:pt x="2959" y="1354"/>
                    </a:lnTo>
                    <a:cubicBezTo>
                      <a:pt x="2959" y="1168"/>
                      <a:pt x="2875" y="934"/>
                      <a:pt x="2801" y="738"/>
                    </a:cubicBezTo>
                    <a:cubicBezTo>
                      <a:pt x="2530" y="234"/>
                      <a:pt x="2371" y="187"/>
                      <a:pt x="197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309;p40">
                <a:extLst>
                  <a:ext uri="{FF2B5EF4-FFF2-40B4-BE49-F238E27FC236}">
                    <a16:creationId xmlns:a16="http://schemas.microsoft.com/office/drawing/2014/main" id="{DD118FA7-E0CE-5AE5-3480-17CE1E6C0B04}"/>
                  </a:ext>
                </a:extLst>
              </p:cNvPr>
              <p:cNvSpPr/>
              <p:nvPr/>
            </p:nvSpPr>
            <p:spPr>
              <a:xfrm flipH="1">
                <a:off x="9735867" y="3302529"/>
                <a:ext cx="89911" cy="7726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760" extrusionOk="0">
                    <a:moveTo>
                      <a:pt x="1617" y="1"/>
                    </a:moveTo>
                    <a:cubicBezTo>
                      <a:pt x="1181" y="1"/>
                      <a:pt x="1" y="960"/>
                      <a:pt x="262" y="1564"/>
                    </a:cubicBezTo>
                    <a:cubicBezTo>
                      <a:pt x="299" y="1685"/>
                      <a:pt x="374" y="1760"/>
                      <a:pt x="458" y="1760"/>
                    </a:cubicBezTo>
                    <a:cubicBezTo>
                      <a:pt x="532" y="1526"/>
                      <a:pt x="803" y="1218"/>
                      <a:pt x="1111" y="938"/>
                    </a:cubicBezTo>
                    <a:cubicBezTo>
                      <a:pt x="1307" y="789"/>
                      <a:pt x="1503" y="668"/>
                      <a:pt x="1736" y="556"/>
                    </a:cubicBezTo>
                    <a:cubicBezTo>
                      <a:pt x="1970" y="434"/>
                      <a:pt x="1933" y="89"/>
                      <a:pt x="1662" y="5"/>
                    </a:cubicBezTo>
                    <a:cubicBezTo>
                      <a:pt x="1648" y="2"/>
                      <a:pt x="1633" y="1"/>
                      <a:pt x="1617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" name="Google Shape;1437;p40">
            <a:extLst>
              <a:ext uri="{FF2B5EF4-FFF2-40B4-BE49-F238E27FC236}">
                <a16:creationId xmlns:a16="http://schemas.microsoft.com/office/drawing/2014/main" id="{06FEF1D3-4CFE-FC5A-01F8-7D4ED42D44BC}"/>
              </a:ext>
            </a:extLst>
          </p:cNvPr>
          <p:cNvGrpSpPr/>
          <p:nvPr/>
        </p:nvGrpSpPr>
        <p:grpSpPr>
          <a:xfrm>
            <a:off x="200390" y="2880278"/>
            <a:ext cx="2145581" cy="3977722"/>
            <a:chOff x="2792800" y="237450"/>
            <a:chExt cx="2025250" cy="5235575"/>
          </a:xfrm>
        </p:grpSpPr>
        <p:sp>
          <p:nvSpPr>
            <p:cNvPr id="58" name="Google Shape;1438;p40">
              <a:extLst>
                <a:ext uri="{FF2B5EF4-FFF2-40B4-BE49-F238E27FC236}">
                  <a16:creationId xmlns:a16="http://schemas.microsoft.com/office/drawing/2014/main" id="{608106B8-31B4-48A4-FCE6-7C5B3F0E724A}"/>
                </a:ext>
              </a:extLst>
            </p:cNvPr>
            <p:cNvSpPr/>
            <p:nvPr/>
          </p:nvSpPr>
          <p:spPr>
            <a:xfrm>
              <a:off x="4120725" y="4781300"/>
              <a:ext cx="332000" cy="577675"/>
            </a:xfrm>
            <a:custGeom>
              <a:avLst/>
              <a:gdLst/>
              <a:ahLst/>
              <a:cxnLst/>
              <a:rect l="l" t="t" r="r" b="b"/>
              <a:pathLst>
                <a:path w="13280" h="23107" extrusionOk="0">
                  <a:moveTo>
                    <a:pt x="12339" y="1"/>
                  </a:moveTo>
                  <a:lnTo>
                    <a:pt x="1" y="1110"/>
                  </a:lnTo>
                  <a:lnTo>
                    <a:pt x="408" y="18362"/>
                  </a:lnTo>
                  <a:lnTo>
                    <a:pt x="2864" y="22756"/>
                  </a:lnTo>
                  <a:lnTo>
                    <a:pt x="11750" y="23106"/>
                  </a:lnTo>
                  <a:lnTo>
                    <a:pt x="13280" y="18951"/>
                  </a:lnTo>
                  <a:cubicBezTo>
                    <a:pt x="11988" y="18362"/>
                    <a:pt x="12339" y="1"/>
                    <a:pt x="12339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40">
              <a:extLst>
                <a:ext uri="{FF2B5EF4-FFF2-40B4-BE49-F238E27FC236}">
                  <a16:creationId xmlns:a16="http://schemas.microsoft.com/office/drawing/2014/main" id="{C0A894C6-4188-5068-096E-54C7C6AFEEE0}"/>
                </a:ext>
              </a:extLst>
            </p:cNvPr>
            <p:cNvSpPr/>
            <p:nvPr/>
          </p:nvSpPr>
          <p:spPr>
            <a:xfrm>
              <a:off x="4120725" y="5225800"/>
              <a:ext cx="697325" cy="247225"/>
            </a:xfrm>
            <a:custGeom>
              <a:avLst/>
              <a:gdLst/>
              <a:ahLst/>
              <a:cxnLst/>
              <a:rect l="l" t="t" r="r" b="b"/>
              <a:pathLst>
                <a:path w="27893" h="9889" extrusionOk="0">
                  <a:moveTo>
                    <a:pt x="269" y="1"/>
                  </a:moveTo>
                  <a:cubicBezTo>
                    <a:pt x="90" y="1"/>
                    <a:pt x="1" y="6"/>
                    <a:pt x="1" y="6"/>
                  </a:cubicBezTo>
                  <a:lnTo>
                    <a:pt x="408" y="9706"/>
                  </a:lnTo>
                  <a:lnTo>
                    <a:pt x="27724" y="9889"/>
                  </a:lnTo>
                  <a:cubicBezTo>
                    <a:pt x="27893" y="8780"/>
                    <a:pt x="27486" y="6492"/>
                    <a:pt x="26545" y="5902"/>
                  </a:cubicBezTo>
                  <a:lnTo>
                    <a:pt x="13097" y="764"/>
                  </a:lnTo>
                  <a:cubicBezTo>
                    <a:pt x="13097" y="764"/>
                    <a:pt x="12444" y="1897"/>
                    <a:pt x="10579" y="1897"/>
                  </a:cubicBezTo>
                  <a:cubicBezTo>
                    <a:pt x="10014" y="1897"/>
                    <a:pt x="9338" y="1793"/>
                    <a:pt x="8535" y="1522"/>
                  </a:cubicBezTo>
                  <a:cubicBezTo>
                    <a:pt x="3867" y="124"/>
                    <a:pt x="1101" y="1"/>
                    <a:pt x="26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40">
              <a:extLst>
                <a:ext uri="{FF2B5EF4-FFF2-40B4-BE49-F238E27FC236}">
                  <a16:creationId xmlns:a16="http://schemas.microsoft.com/office/drawing/2014/main" id="{E2A96F40-6D8A-FB42-5C73-9198D636377E}"/>
                </a:ext>
              </a:extLst>
            </p:cNvPr>
            <p:cNvSpPr/>
            <p:nvPr/>
          </p:nvSpPr>
          <p:spPr>
            <a:xfrm>
              <a:off x="4120725" y="5225950"/>
              <a:ext cx="56875" cy="156175"/>
            </a:xfrm>
            <a:custGeom>
              <a:avLst/>
              <a:gdLst/>
              <a:ahLst/>
              <a:cxnLst/>
              <a:rect l="l" t="t" r="r" b="b"/>
              <a:pathLst>
                <a:path w="2275" h="6247" extrusionOk="0">
                  <a:moveTo>
                    <a:pt x="1" y="0"/>
                  </a:moveTo>
                  <a:lnTo>
                    <a:pt x="408" y="6247"/>
                  </a:lnTo>
                  <a:lnTo>
                    <a:pt x="2275" y="6247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41;p40">
              <a:extLst>
                <a:ext uri="{FF2B5EF4-FFF2-40B4-BE49-F238E27FC236}">
                  <a16:creationId xmlns:a16="http://schemas.microsoft.com/office/drawing/2014/main" id="{86A18A1F-E355-9249-8662-63F9BD669A37}"/>
                </a:ext>
              </a:extLst>
            </p:cNvPr>
            <p:cNvSpPr/>
            <p:nvPr/>
          </p:nvSpPr>
          <p:spPr>
            <a:xfrm>
              <a:off x="3187600" y="4785525"/>
              <a:ext cx="349550" cy="573450"/>
            </a:xfrm>
            <a:custGeom>
              <a:avLst/>
              <a:gdLst/>
              <a:ahLst/>
              <a:cxnLst/>
              <a:rect l="l" t="t" r="r" b="b"/>
              <a:pathLst>
                <a:path w="13982" h="22938" extrusionOk="0">
                  <a:moveTo>
                    <a:pt x="13982" y="0"/>
                  </a:moveTo>
                  <a:lnTo>
                    <a:pt x="1699" y="1123"/>
                  </a:lnTo>
                  <a:lnTo>
                    <a:pt x="0" y="18375"/>
                  </a:lnTo>
                  <a:lnTo>
                    <a:pt x="2232" y="22587"/>
                  </a:lnTo>
                  <a:lnTo>
                    <a:pt x="11174" y="22937"/>
                  </a:lnTo>
                  <a:lnTo>
                    <a:pt x="12873" y="18951"/>
                  </a:lnTo>
                  <a:cubicBezTo>
                    <a:pt x="11525" y="18193"/>
                    <a:pt x="13981" y="1"/>
                    <a:pt x="13982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42;p40">
              <a:extLst>
                <a:ext uri="{FF2B5EF4-FFF2-40B4-BE49-F238E27FC236}">
                  <a16:creationId xmlns:a16="http://schemas.microsoft.com/office/drawing/2014/main" id="{8112AA6B-3751-4B3F-CBF1-217B05621F31}"/>
                </a:ext>
              </a:extLst>
            </p:cNvPr>
            <p:cNvSpPr/>
            <p:nvPr/>
          </p:nvSpPr>
          <p:spPr>
            <a:xfrm>
              <a:off x="3143725" y="5225825"/>
              <a:ext cx="731375" cy="247200"/>
            </a:xfrm>
            <a:custGeom>
              <a:avLst/>
              <a:gdLst/>
              <a:ahLst/>
              <a:cxnLst/>
              <a:rect l="l" t="t" r="r" b="b"/>
              <a:pathLst>
                <a:path w="29255" h="9888" extrusionOk="0">
                  <a:moveTo>
                    <a:pt x="1563" y="1"/>
                  </a:moveTo>
                  <a:cubicBezTo>
                    <a:pt x="1420" y="1"/>
                    <a:pt x="1348" y="5"/>
                    <a:pt x="1348" y="5"/>
                  </a:cubicBezTo>
                  <a:lnTo>
                    <a:pt x="1" y="9705"/>
                  </a:lnTo>
                  <a:lnTo>
                    <a:pt x="29016" y="9888"/>
                  </a:lnTo>
                  <a:cubicBezTo>
                    <a:pt x="29254" y="8947"/>
                    <a:pt x="28665" y="6491"/>
                    <a:pt x="27724" y="6083"/>
                  </a:cubicBezTo>
                  <a:lnTo>
                    <a:pt x="14459" y="988"/>
                  </a:lnTo>
                  <a:cubicBezTo>
                    <a:pt x="14459" y="988"/>
                    <a:pt x="13627" y="2036"/>
                    <a:pt x="11623" y="2036"/>
                  </a:cubicBezTo>
                  <a:cubicBezTo>
                    <a:pt x="11076" y="2036"/>
                    <a:pt x="10442" y="1958"/>
                    <a:pt x="9714" y="1760"/>
                  </a:cubicBezTo>
                  <a:cubicBezTo>
                    <a:pt x="5084" y="130"/>
                    <a:pt x="2323" y="1"/>
                    <a:pt x="1563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43;p40">
              <a:extLst>
                <a:ext uri="{FF2B5EF4-FFF2-40B4-BE49-F238E27FC236}">
                  <a16:creationId xmlns:a16="http://schemas.microsoft.com/office/drawing/2014/main" id="{63F4166E-BE66-F597-44BD-69DC151246A5}"/>
                </a:ext>
              </a:extLst>
            </p:cNvPr>
            <p:cNvSpPr/>
            <p:nvPr/>
          </p:nvSpPr>
          <p:spPr>
            <a:xfrm>
              <a:off x="3599950" y="5288750"/>
              <a:ext cx="245675" cy="103925"/>
            </a:xfrm>
            <a:custGeom>
              <a:avLst/>
              <a:gdLst/>
              <a:ahLst/>
              <a:cxnLst/>
              <a:rect l="l" t="t" r="r" b="b"/>
              <a:pathLst>
                <a:path w="9827" h="4157" extrusionOk="0">
                  <a:moveTo>
                    <a:pt x="772" y="1"/>
                  </a:moveTo>
                  <a:lnTo>
                    <a:pt x="0" y="4156"/>
                  </a:lnTo>
                  <a:lnTo>
                    <a:pt x="9658" y="4156"/>
                  </a:lnTo>
                  <a:lnTo>
                    <a:pt x="9826" y="3974"/>
                  </a:lnTo>
                  <a:cubicBezTo>
                    <a:pt x="9826" y="3735"/>
                    <a:pt x="9826" y="3735"/>
                    <a:pt x="9658" y="3735"/>
                  </a:cubicBezTo>
                  <a:lnTo>
                    <a:pt x="94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4;p40">
              <a:extLst>
                <a:ext uri="{FF2B5EF4-FFF2-40B4-BE49-F238E27FC236}">
                  <a16:creationId xmlns:a16="http://schemas.microsoft.com/office/drawing/2014/main" id="{75162A82-614C-A5A8-3DCA-3D9C497E5A6C}"/>
                </a:ext>
              </a:extLst>
            </p:cNvPr>
            <p:cNvSpPr/>
            <p:nvPr/>
          </p:nvSpPr>
          <p:spPr>
            <a:xfrm>
              <a:off x="3154250" y="5225950"/>
              <a:ext cx="75825" cy="162150"/>
            </a:xfrm>
            <a:custGeom>
              <a:avLst/>
              <a:gdLst/>
              <a:ahLst/>
              <a:cxnLst/>
              <a:rect l="l" t="t" r="r" b="b"/>
              <a:pathLst>
                <a:path w="3033" h="6486" extrusionOk="0">
                  <a:moveTo>
                    <a:pt x="927" y="0"/>
                  </a:moveTo>
                  <a:lnTo>
                    <a:pt x="1" y="6486"/>
                  </a:lnTo>
                  <a:lnTo>
                    <a:pt x="3033" y="6486"/>
                  </a:lnTo>
                  <a:lnTo>
                    <a:pt x="2626" y="225"/>
                  </a:lnTo>
                  <a:cubicBezTo>
                    <a:pt x="2457" y="225"/>
                    <a:pt x="927" y="0"/>
                    <a:pt x="927" y="0"/>
                  </a:cubicBez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45;p40">
              <a:extLst>
                <a:ext uri="{FF2B5EF4-FFF2-40B4-BE49-F238E27FC236}">
                  <a16:creationId xmlns:a16="http://schemas.microsoft.com/office/drawing/2014/main" id="{A70021A8-2325-B880-F970-686CB7C101AC}"/>
                </a:ext>
              </a:extLst>
            </p:cNvPr>
            <p:cNvSpPr/>
            <p:nvPr/>
          </p:nvSpPr>
          <p:spPr>
            <a:xfrm>
              <a:off x="4130900" y="5288750"/>
              <a:ext cx="664000" cy="103925"/>
            </a:xfrm>
            <a:custGeom>
              <a:avLst/>
              <a:gdLst/>
              <a:ahLst/>
              <a:cxnLst/>
              <a:rect l="l" t="t" r="r" b="b"/>
              <a:pathLst>
                <a:path w="26560" h="4157" extrusionOk="0">
                  <a:moveTo>
                    <a:pt x="17435" y="1"/>
                  </a:moveTo>
                  <a:lnTo>
                    <a:pt x="16733" y="3735"/>
                  </a:lnTo>
                  <a:lnTo>
                    <a:pt x="1" y="3735"/>
                  </a:lnTo>
                  <a:lnTo>
                    <a:pt x="1" y="3974"/>
                  </a:lnTo>
                  <a:lnTo>
                    <a:pt x="26321" y="4156"/>
                  </a:lnTo>
                  <a:cubicBezTo>
                    <a:pt x="26559" y="4156"/>
                    <a:pt x="26559" y="3974"/>
                    <a:pt x="26559" y="3974"/>
                  </a:cubicBezTo>
                  <a:cubicBezTo>
                    <a:pt x="26559" y="3974"/>
                    <a:pt x="26559" y="3735"/>
                    <a:pt x="26321" y="3735"/>
                  </a:cubicBezTo>
                  <a:cubicBezTo>
                    <a:pt x="26559" y="3735"/>
                    <a:pt x="26321" y="3566"/>
                    <a:pt x="26321" y="3566"/>
                  </a:cubicBezTo>
                  <a:lnTo>
                    <a:pt x="17603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46;p40">
              <a:extLst>
                <a:ext uri="{FF2B5EF4-FFF2-40B4-BE49-F238E27FC236}">
                  <a16:creationId xmlns:a16="http://schemas.microsoft.com/office/drawing/2014/main" id="{5D129F65-57BB-1B19-395F-2B03158554B9}"/>
                </a:ext>
              </a:extLst>
            </p:cNvPr>
            <p:cNvSpPr/>
            <p:nvPr/>
          </p:nvSpPr>
          <p:spPr>
            <a:xfrm>
              <a:off x="3154250" y="5382100"/>
              <a:ext cx="691375" cy="10575"/>
            </a:xfrm>
            <a:custGeom>
              <a:avLst/>
              <a:gdLst/>
              <a:ahLst/>
              <a:cxnLst/>
              <a:rect l="l" t="t" r="r" b="b"/>
              <a:pathLst>
                <a:path w="27655" h="423" extrusionOk="0">
                  <a:moveTo>
                    <a:pt x="1" y="1"/>
                  </a:moveTo>
                  <a:lnTo>
                    <a:pt x="1" y="240"/>
                  </a:lnTo>
                  <a:lnTo>
                    <a:pt x="1" y="422"/>
                  </a:lnTo>
                  <a:lnTo>
                    <a:pt x="27654" y="422"/>
                  </a:lnTo>
                  <a:lnTo>
                    <a:pt x="27654" y="2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47;p40">
              <a:extLst>
                <a:ext uri="{FF2B5EF4-FFF2-40B4-BE49-F238E27FC236}">
                  <a16:creationId xmlns:a16="http://schemas.microsoft.com/office/drawing/2014/main" id="{263C3FF1-EC06-2E55-4AAD-90DB0129960D}"/>
                </a:ext>
              </a:extLst>
            </p:cNvPr>
            <p:cNvSpPr/>
            <p:nvPr/>
          </p:nvSpPr>
          <p:spPr>
            <a:xfrm>
              <a:off x="3101625" y="2832225"/>
              <a:ext cx="938750" cy="2266350"/>
            </a:xfrm>
            <a:custGeom>
              <a:avLst/>
              <a:gdLst/>
              <a:ahLst/>
              <a:cxnLst/>
              <a:rect l="l" t="t" r="r" b="b"/>
              <a:pathLst>
                <a:path w="37550" h="90654" extrusionOk="0">
                  <a:moveTo>
                    <a:pt x="7594" y="0"/>
                  </a:moveTo>
                  <a:cubicBezTo>
                    <a:pt x="7594" y="0"/>
                    <a:pt x="3439" y="49300"/>
                    <a:pt x="0" y="90654"/>
                  </a:cubicBezTo>
                  <a:lnTo>
                    <a:pt x="20705" y="90654"/>
                  </a:lnTo>
                  <a:cubicBezTo>
                    <a:pt x="22572" y="82470"/>
                    <a:pt x="24678" y="74342"/>
                    <a:pt x="25787" y="69949"/>
                  </a:cubicBezTo>
                  <a:cubicBezTo>
                    <a:pt x="31107" y="48191"/>
                    <a:pt x="37550" y="10402"/>
                    <a:pt x="37550" y="10402"/>
                  </a:cubicBezTo>
                  <a:lnTo>
                    <a:pt x="7594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48;p40">
              <a:extLst>
                <a:ext uri="{FF2B5EF4-FFF2-40B4-BE49-F238E27FC236}">
                  <a16:creationId xmlns:a16="http://schemas.microsoft.com/office/drawing/2014/main" id="{D51B9978-7F91-1435-86DC-0328E411547B}"/>
                </a:ext>
              </a:extLst>
            </p:cNvPr>
            <p:cNvSpPr/>
            <p:nvPr/>
          </p:nvSpPr>
          <p:spPr>
            <a:xfrm>
              <a:off x="3101625" y="2832225"/>
              <a:ext cx="938750" cy="2266350"/>
            </a:xfrm>
            <a:custGeom>
              <a:avLst/>
              <a:gdLst/>
              <a:ahLst/>
              <a:cxnLst/>
              <a:rect l="l" t="t" r="r" b="b"/>
              <a:pathLst>
                <a:path w="37550" h="90654" extrusionOk="0">
                  <a:moveTo>
                    <a:pt x="7594" y="0"/>
                  </a:moveTo>
                  <a:cubicBezTo>
                    <a:pt x="7594" y="0"/>
                    <a:pt x="3439" y="49300"/>
                    <a:pt x="0" y="90654"/>
                  </a:cubicBezTo>
                  <a:lnTo>
                    <a:pt x="20705" y="90654"/>
                  </a:lnTo>
                  <a:cubicBezTo>
                    <a:pt x="22572" y="82470"/>
                    <a:pt x="24678" y="74342"/>
                    <a:pt x="25787" y="69949"/>
                  </a:cubicBezTo>
                  <a:cubicBezTo>
                    <a:pt x="31107" y="48191"/>
                    <a:pt x="37550" y="10402"/>
                    <a:pt x="37550" y="10402"/>
                  </a:cubicBezTo>
                  <a:lnTo>
                    <a:pt x="7594" y="0"/>
                  </a:lnTo>
                  <a:close/>
                </a:path>
              </a:pathLst>
            </a:custGeom>
            <a:solidFill>
              <a:srgbClr val="000000">
                <a:alpha val="27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49;p40">
              <a:extLst>
                <a:ext uri="{FF2B5EF4-FFF2-40B4-BE49-F238E27FC236}">
                  <a16:creationId xmlns:a16="http://schemas.microsoft.com/office/drawing/2014/main" id="{F7D00BD9-D271-B45A-9434-20CB1383E5D1}"/>
                </a:ext>
              </a:extLst>
            </p:cNvPr>
            <p:cNvSpPr/>
            <p:nvPr/>
          </p:nvSpPr>
          <p:spPr>
            <a:xfrm>
              <a:off x="3181975" y="2969425"/>
              <a:ext cx="1342350" cy="2129150"/>
            </a:xfrm>
            <a:custGeom>
              <a:avLst/>
              <a:gdLst/>
              <a:ahLst/>
              <a:cxnLst/>
              <a:rect l="l" t="t" r="r" b="b"/>
              <a:pathLst>
                <a:path w="53694" h="85166" extrusionOk="0">
                  <a:moveTo>
                    <a:pt x="39656" y="1"/>
                  </a:moveTo>
                  <a:lnTo>
                    <a:pt x="759" y="1349"/>
                  </a:lnTo>
                  <a:cubicBezTo>
                    <a:pt x="759" y="1349"/>
                    <a:pt x="1" y="13870"/>
                    <a:pt x="6261" y="22405"/>
                  </a:cubicBezTo>
                  <a:cubicBezTo>
                    <a:pt x="8718" y="25619"/>
                    <a:pt x="23162" y="45510"/>
                    <a:pt x="25619" y="50662"/>
                  </a:cubicBezTo>
                  <a:cubicBezTo>
                    <a:pt x="28651" y="57273"/>
                    <a:pt x="30756" y="64292"/>
                    <a:pt x="31879" y="71479"/>
                  </a:cubicBezTo>
                  <a:cubicBezTo>
                    <a:pt x="32455" y="75452"/>
                    <a:pt x="33213" y="80014"/>
                    <a:pt x="34336" y="85166"/>
                  </a:cubicBezTo>
                  <a:lnTo>
                    <a:pt x="53693" y="85166"/>
                  </a:lnTo>
                  <a:cubicBezTo>
                    <a:pt x="53693" y="70960"/>
                    <a:pt x="53286" y="53876"/>
                    <a:pt x="52935" y="49132"/>
                  </a:cubicBezTo>
                  <a:cubicBezTo>
                    <a:pt x="50479" y="27149"/>
                    <a:pt x="39656" y="1"/>
                    <a:pt x="3965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50;p40">
              <a:extLst>
                <a:ext uri="{FF2B5EF4-FFF2-40B4-BE49-F238E27FC236}">
                  <a16:creationId xmlns:a16="http://schemas.microsoft.com/office/drawing/2014/main" id="{BBBEA973-3758-361F-2138-F9FE32C9F63E}"/>
                </a:ext>
              </a:extLst>
            </p:cNvPr>
            <p:cNvSpPr/>
            <p:nvPr/>
          </p:nvSpPr>
          <p:spPr>
            <a:xfrm>
              <a:off x="3599950" y="3425750"/>
              <a:ext cx="924375" cy="1506125"/>
            </a:xfrm>
            <a:custGeom>
              <a:avLst/>
              <a:gdLst/>
              <a:ahLst/>
              <a:cxnLst/>
              <a:rect l="l" t="t" r="r" b="b"/>
              <a:pathLst>
                <a:path w="36975" h="60245" extrusionOk="0">
                  <a:moveTo>
                    <a:pt x="562" y="0"/>
                  </a:moveTo>
                  <a:cubicBezTo>
                    <a:pt x="414" y="0"/>
                    <a:pt x="267" y="60"/>
                    <a:pt x="183" y="179"/>
                  </a:cubicBezTo>
                  <a:cubicBezTo>
                    <a:pt x="0" y="347"/>
                    <a:pt x="0" y="698"/>
                    <a:pt x="183" y="937"/>
                  </a:cubicBezTo>
                  <a:cubicBezTo>
                    <a:pt x="183" y="1120"/>
                    <a:pt x="7370" y="8896"/>
                    <a:pt x="14978" y="23453"/>
                  </a:cubicBezTo>
                  <a:cubicBezTo>
                    <a:pt x="23400" y="39835"/>
                    <a:pt x="24046" y="57788"/>
                    <a:pt x="24046" y="59080"/>
                  </a:cubicBezTo>
                  <a:cubicBezTo>
                    <a:pt x="21997" y="59080"/>
                    <a:pt x="19652" y="59080"/>
                    <a:pt x="16845" y="59136"/>
                  </a:cubicBezTo>
                  <a:cubicBezTo>
                    <a:pt x="16494" y="59136"/>
                    <a:pt x="16269" y="59487"/>
                    <a:pt x="16269" y="59726"/>
                  </a:cubicBezTo>
                  <a:cubicBezTo>
                    <a:pt x="16269" y="60077"/>
                    <a:pt x="16494" y="60245"/>
                    <a:pt x="16845" y="60245"/>
                  </a:cubicBezTo>
                  <a:lnTo>
                    <a:pt x="36385" y="60077"/>
                  </a:lnTo>
                  <a:cubicBezTo>
                    <a:pt x="36567" y="60077"/>
                    <a:pt x="36974" y="59726"/>
                    <a:pt x="36974" y="59487"/>
                  </a:cubicBezTo>
                  <a:cubicBezTo>
                    <a:pt x="36974" y="59136"/>
                    <a:pt x="36567" y="58954"/>
                    <a:pt x="36385" y="58954"/>
                  </a:cubicBezTo>
                  <a:lnTo>
                    <a:pt x="25211" y="59080"/>
                  </a:lnTo>
                  <a:cubicBezTo>
                    <a:pt x="25155" y="57676"/>
                    <a:pt x="24509" y="39428"/>
                    <a:pt x="15918" y="22934"/>
                  </a:cubicBezTo>
                  <a:cubicBezTo>
                    <a:pt x="14978" y="21123"/>
                    <a:pt x="14037" y="19424"/>
                    <a:pt x="13167" y="17838"/>
                  </a:cubicBezTo>
                  <a:cubicBezTo>
                    <a:pt x="18136" y="9710"/>
                    <a:pt x="13055" y="937"/>
                    <a:pt x="13055" y="937"/>
                  </a:cubicBezTo>
                  <a:cubicBezTo>
                    <a:pt x="12924" y="766"/>
                    <a:pt x="12706" y="630"/>
                    <a:pt x="12505" y="630"/>
                  </a:cubicBezTo>
                  <a:cubicBezTo>
                    <a:pt x="12426" y="630"/>
                    <a:pt x="12350" y="651"/>
                    <a:pt x="12283" y="698"/>
                  </a:cubicBezTo>
                  <a:cubicBezTo>
                    <a:pt x="11932" y="937"/>
                    <a:pt x="11932" y="1120"/>
                    <a:pt x="12114" y="1470"/>
                  </a:cubicBezTo>
                  <a:cubicBezTo>
                    <a:pt x="12114" y="1470"/>
                    <a:pt x="16564" y="9359"/>
                    <a:pt x="12521" y="16729"/>
                  </a:cubicBezTo>
                  <a:cubicBezTo>
                    <a:pt x="6261" y="6089"/>
                    <a:pt x="941" y="291"/>
                    <a:pt x="941" y="179"/>
                  </a:cubicBezTo>
                  <a:cubicBezTo>
                    <a:pt x="856" y="60"/>
                    <a:pt x="709" y="0"/>
                    <a:pt x="562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51;p40">
              <a:extLst>
                <a:ext uri="{FF2B5EF4-FFF2-40B4-BE49-F238E27FC236}">
                  <a16:creationId xmlns:a16="http://schemas.microsoft.com/office/drawing/2014/main" id="{C2B0139A-B9CD-CA8A-FB99-D848561D21EA}"/>
                </a:ext>
              </a:extLst>
            </p:cNvPr>
            <p:cNvSpPr/>
            <p:nvPr/>
          </p:nvSpPr>
          <p:spPr>
            <a:xfrm>
              <a:off x="3124775" y="4899575"/>
              <a:ext cx="526425" cy="32300"/>
            </a:xfrm>
            <a:custGeom>
              <a:avLst/>
              <a:gdLst/>
              <a:ahLst/>
              <a:cxnLst/>
              <a:rect l="l" t="t" r="r" b="b"/>
              <a:pathLst>
                <a:path w="21057" h="1292" extrusionOk="0">
                  <a:moveTo>
                    <a:pt x="20706" y="1"/>
                  </a:moveTo>
                  <a:lnTo>
                    <a:pt x="590" y="183"/>
                  </a:lnTo>
                  <a:cubicBezTo>
                    <a:pt x="239" y="183"/>
                    <a:pt x="1" y="534"/>
                    <a:pt x="1" y="773"/>
                  </a:cubicBezTo>
                  <a:cubicBezTo>
                    <a:pt x="1" y="1124"/>
                    <a:pt x="239" y="1292"/>
                    <a:pt x="590" y="1292"/>
                  </a:cubicBezTo>
                  <a:lnTo>
                    <a:pt x="20706" y="1124"/>
                  </a:lnTo>
                  <a:cubicBezTo>
                    <a:pt x="20888" y="1124"/>
                    <a:pt x="21057" y="941"/>
                    <a:pt x="21057" y="534"/>
                  </a:cubicBezTo>
                  <a:cubicBezTo>
                    <a:pt x="21057" y="183"/>
                    <a:pt x="20888" y="1"/>
                    <a:pt x="2070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52;p40">
              <a:extLst>
                <a:ext uri="{FF2B5EF4-FFF2-40B4-BE49-F238E27FC236}">
                  <a16:creationId xmlns:a16="http://schemas.microsoft.com/office/drawing/2014/main" id="{F2FFF76E-A1E3-478E-5A2E-116AB7F2D4E7}"/>
                </a:ext>
              </a:extLst>
            </p:cNvPr>
            <p:cNvSpPr/>
            <p:nvPr/>
          </p:nvSpPr>
          <p:spPr>
            <a:xfrm>
              <a:off x="3804875" y="1939600"/>
              <a:ext cx="947550" cy="919625"/>
            </a:xfrm>
            <a:custGeom>
              <a:avLst/>
              <a:gdLst/>
              <a:ahLst/>
              <a:cxnLst/>
              <a:rect l="l" t="t" r="r" b="b"/>
              <a:pathLst>
                <a:path w="37902" h="36785" extrusionOk="0">
                  <a:moveTo>
                    <a:pt x="18944" y="0"/>
                  </a:moveTo>
                  <a:cubicBezTo>
                    <a:pt x="13333" y="0"/>
                    <a:pt x="7825" y="2674"/>
                    <a:pt x="4156" y="7504"/>
                  </a:cubicBezTo>
                  <a:cubicBezTo>
                    <a:pt x="3974" y="7799"/>
                    <a:pt x="3735" y="8094"/>
                    <a:pt x="3566" y="8389"/>
                  </a:cubicBezTo>
                  <a:cubicBezTo>
                    <a:pt x="3384" y="8683"/>
                    <a:pt x="3216" y="8978"/>
                    <a:pt x="3033" y="9203"/>
                  </a:cubicBezTo>
                  <a:cubicBezTo>
                    <a:pt x="647" y="13302"/>
                    <a:pt x="1" y="17976"/>
                    <a:pt x="998" y="22370"/>
                  </a:cubicBezTo>
                  <a:cubicBezTo>
                    <a:pt x="1110" y="22833"/>
                    <a:pt x="1222" y="23240"/>
                    <a:pt x="1349" y="23717"/>
                  </a:cubicBezTo>
                  <a:cubicBezTo>
                    <a:pt x="2570" y="27690"/>
                    <a:pt x="5082" y="31312"/>
                    <a:pt x="8830" y="33824"/>
                  </a:cubicBezTo>
                  <a:cubicBezTo>
                    <a:pt x="11978" y="35825"/>
                    <a:pt x="15483" y="36784"/>
                    <a:pt x="18945" y="36784"/>
                  </a:cubicBezTo>
                  <a:cubicBezTo>
                    <a:pt x="21459" y="36784"/>
                    <a:pt x="23950" y="36278"/>
                    <a:pt x="26265" y="35298"/>
                  </a:cubicBezTo>
                  <a:cubicBezTo>
                    <a:pt x="26672" y="35116"/>
                    <a:pt x="27135" y="34877"/>
                    <a:pt x="27598" y="34653"/>
                  </a:cubicBezTo>
                  <a:cubicBezTo>
                    <a:pt x="30237" y="33249"/>
                    <a:pt x="32511" y="31199"/>
                    <a:pt x="34266" y="28504"/>
                  </a:cubicBezTo>
                  <a:cubicBezTo>
                    <a:pt x="35263" y="27044"/>
                    <a:pt x="35965" y="25528"/>
                    <a:pt x="36498" y="23942"/>
                  </a:cubicBezTo>
                  <a:lnTo>
                    <a:pt x="36498" y="23886"/>
                  </a:lnTo>
                  <a:cubicBezTo>
                    <a:pt x="36723" y="23072"/>
                    <a:pt x="36961" y="22243"/>
                    <a:pt x="37073" y="21429"/>
                  </a:cubicBezTo>
                  <a:cubicBezTo>
                    <a:pt x="37902" y="16699"/>
                    <a:pt x="36793" y="11842"/>
                    <a:pt x="33985" y="7925"/>
                  </a:cubicBezTo>
                  <a:cubicBezTo>
                    <a:pt x="33747" y="7574"/>
                    <a:pt x="33508" y="7223"/>
                    <a:pt x="33213" y="6929"/>
                  </a:cubicBezTo>
                  <a:cubicBezTo>
                    <a:pt x="32048" y="5469"/>
                    <a:pt x="30644" y="4177"/>
                    <a:pt x="28946" y="3068"/>
                  </a:cubicBezTo>
                  <a:cubicBezTo>
                    <a:pt x="26728" y="1538"/>
                    <a:pt x="24215" y="612"/>
                    <a:pt x="21703" y="205"/>
                  </a:cubicBezTo>
                  <a:cubicBezTo>
                    <a:pt x="21057" y="135"/>
                    <a:pt x="20467" y="78"/>
                    <a:pt x="19822" y="22"/>
                  </a:cubicBezTo>
                  <a:cubicBezTo>
                    <a:pt x="19529" y="8"/>
                    <a:pt x="19236" y="0"/>
                    <a:pt x="18944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53;p40">
              <a:extLst>
                <a:ext uri="{FF2B5EF4-FFF2-40B4-BE49-F238E27FC236}">
                  <a16:creationId xmlns:a16="http://schemas.microsoft.com/office/drawing/2014/main" id="{92E11E2E-B9B5-80A4-7FB5-E110F5459F46}"/>
                </a:ext>
              </a:extLst>
            </p:cNvPr>
            <p:cNvSpPr/>
            <p:nvPr/>
          </p:nvSpPr>
          <p:spPr>
            <a:xfrm>
              <a:off x="3829800" y="1940150"/>
              <a:ext cx="901925" cy="881925"/>
            </a:xfrm>
            <a:custGeom>
              <a:avLst/>
              <a:gdLst/>
              <a:ahLst/>
              <a:cxnLst/>
              <a:rect l="l" t="t" r="r" b="b"/>
              <a:pathLst>
                <a:path w="36077" h="35277" extrusionOk="0">
                  <a:moveTo>
                    <a:pt x="18825" y="0"/>
                  </a:moveTo>
                  <a:lnTo>
                    <a:pt x="18825" y="0"/>
                  </a:lnTo>
                  <a:cubicBezTo>
                    <a:pt x="21113" y="3159"/>
                    <a:pt x="21983" y="6205"/>
                    <a:pt x="21520" y="8956"/>
                  </a:cubicBezTo>
                  <a:cubicBezTo>
                    <a:pt x="17281" y="7309"/>
                    <a:pt x="13267" y="6773"/>
                    <a:pt x="9859" y="6773"/>
                  </a:cubicBezTo>
                  <a:cubicBezTo>
                    <a:pt x="7195" y="6773"/>
                    <a:pt x="4902" y="7100"/>
                    <a:pt x="3159" y="7482"/>
                  </a:cubicBezTo>
                  <a:cubicBezTo>
                    <a:pt x="2977" y="7777"/>
                    <a:pt x="2738" y="8072"/>
                    <a:pt x="2569" y="8367"/>
                  </a:cubicBezTo>
                  <a:cubicBezTo>
                    <a:pt x="2387" y="8661"/>
                    <a:pt x="2219" y="8956"/>
                    <a:pt x="2036" y="9181"/>
                  </a:cubicBezTo>
                  <a:cubicBezTo>
                    <a:pt x="3782" y="8705"/>
                    <a:pt x="6578" y="8132"/>
                    <a:pt x="10011" y="8132"/>
                  </a:cubicBezTo>
                  <a:cubicBezTo>
                    <a:pt x="13257" y="8132"/>
                    <a:pt x="17074" y="8644"/>
                    <a:pt x="21113" y="10234"/>
                  </a:cubicBezTo>
                  <a:lnTo>
                    <a:pt x="21113" y="10290"/>
                  </a:lnTo>
                  <a:cubicBezTo>
                    <a:pt x="18418" y="17603"/>
                    <a:pt x="5433" y="21169"/>
                    <a:pt x="1" y="22348"/>
                  </a:cubicBezTo>
                  <a:cubicBezTo>
                    <a:pt x="113" y="22811"/>
                    <a:pt x="225" y="23218"/>
                    <a:pt x="352" y="23695"/>
                  </a:cubicBezTo>
                  <a:cubicBezTo>
                    <a:pt x="5545" y="22643"/>
                    <a:pt x="17014" y="19484"/>
                    <a:pt x="21337" y="12929"/>
                  </a:cubicBezTo>
                  <a:cubicBezTo>
                    <a:pt x="21688" y="12227"/>
                    <a:pt x="22039" y="11525"/>
                    <a:pt x="22390" y="10767"/>
                  </a:cubicBezTo>
                  <a:cubicBezTo>
                    <a:pt x="24145" y="11581"/>
                    <a:pt x="25899" y="12522"/>
                    <a:pt x="27654" y="13743"/>
                  </a:cubicBezTo>
                  <a:cubicBezTo>
                    <a:pt x="24973" y="20888"/>
                    <a:pt x="24973" y="30363"/>
                    <a:pt x="25268" y="35276"/>
                  </a:cubicBezTo>
                  <a:cubicBezTo>
                    <a:pt x="25675" y="35094"/>
                    <a:pt x="26138" y="34855"/>
                    <a:pt x="26601" y="34631"/>
                  </a:cubicBezTo>
                  <a:cubicBezTo>
                    <a:pt x="26433" y="29774"/>
                    <a:pt x="26489" y="21169"/>
                    <a:pt x="28777" y="14627"/>
                  </a:cubicBezTo>
                  <a:cubicBezTo>
                    <a:pt x="31051" y="16494"/>
                    <a:pt x="34855" y="20411"/>
                    <a:pt x="35501" y="23864"/>
                  </a:cubicBezTo>
                  <a:cubicBezTo>
                    <a:pt x="35726" y="23050"/>
                    <a:pt x="35964" y="22221"/>
                    <a:pt x="36076" y="21407"/>
                  </a:cubicBezTo>
                  <a:cubicBezTo>
                    <a:pt x="34504" y="17898"/>
                    <a:pt x="31051" y="14627"/>
                    <a:pt x="29296" y="13280"/>
                  </a:cubicBezTo>
                  <a:cubicBezTo>
                    <a:pt x="30237" y="11062"/>
                    <a:pt x="31402" y="9181"/>
                    <a:pt x="32988" y="7903"/>
                  </a:cubicBezTo>
                  <a:cubicBezTo>
                    <a:pt x="32750" y="7552"/>
                    <a:pt x="32511" y="7201"/>
                    <a:pt x="32216" y="6907"/>
                  </a:cubicBezTo>
                  <a:cubicBezTo>
                    <a:pt x="30532" y="8254"/>
                    <a:pt x="29184" y="10234"/>
                    <a:pt x="28188" y="12465"/>
                  </a:cubicBezTo>
                  <a:cubicBezTo>
                    <a:pt x="26377" y="11230"/>
                    <a:pt x="24566" y="10234"/>
                    <a:pt x="22811" y="9476"/>
                  </a:cubicBezTo>
                  <a:cubicBezTo>
                    <a:pt x="23513" y="6612"/>
                    <a:pt x="22811" y="3510"/>
                    <a:pt x="20706" y="183"/>
                  </a:cubicBezTo>
                  <a:cubicBezTo>
                    <a:pt x="20060" y="113"/>
                    <a:pt x="19470" y="56"/>
                    <a:pt x="1882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54;p40">
              <a:extLst>
                <a:ext uri="{FF2B5EF4-FFF2-40B4-BE49-F238E27FC236}">
                  <a16:creationId xmlns:a16="http://schemas.microsoft.com/office/drawing/2014/main" id="{FC8B993F-7D64-29A3-1C85-C46A90CCACBD}"/>
                </a:ext>
              </a:extLst>
            </p:cNvPr>
            <p:cNvSpPr/>
            <p:nvPr/>
          </p:nvSpPr>
          <p:spPr>
            <a:xfrm>
              <a:off x="3829800" y="1940150"/>
              <a:ext cx="901925" cy="881925"/>
            </a:xfrm>
            <a:custGeom>
              <a:avLst/>
              <a:gdLst/>
              <a:ahLst/>
              <a:cxnLst/>
              <a:rect l="l" t="t" r="r" b="b"/>
              <a:pathLst>
                <a:path w="36077" h="35277" extrusionOk="0">
                  <a:moveTo>
                    <a:pt x="18825" y="0"/>
                  </a:moveTo>
                  <a:lnTo>
                    <a:pt x="18825" y="0"/>
                  </a:lnTo>
                  <a:cubicBezTo>
                    <a:pt x="21113" y="3159"/>
                    <a:pt x="21983" y="6205"/>
                    <a:pt x="21520" y="8956"/>
                  </a:cubicBezTo>
                  <a:cubicBezTo>
                    <a:pt x="17281" y="7309"/>
                    <a:pt x="13267" y="6773"/>
                    <a:pt x="9859" y="6773"/>
                  </a:cubicBezTo>
                  <a:cubicBezTo>
                    <a:pt x="7195" y="6773"/>
                    <a:pt x="4902" y="7100"/>
                    <a:pt x="3159" y="7482"/>
                  </a:cubicBezTo>
                  <a:cubicBezTo>
                    <a:pt x="2977" y="7777"/>
                    <a:pt x="2738" y="8072"/>
                    <a:pt x="2569" y="8367"/>
                  </a:cubicBezTo>
                  <a:cubicBezTo>
                    <a:pt x="2387" y="8661"/>
                    <a:pt x="2219" y="8956"/>
                    <a:pt x="2036" y="9181"/>
                  </a:cubicBezTo>
                  <a:cubicBezTo>
                    <a:pt x="3782" y="8705"/>
                    <a:pt x="6578" y="8132"/>
                    <a:pt x="10011" y="8132"/>
                  </a:cubicBezTo>
                  <a:cubicBezTo>
                    <a:pt x="13257" y="8132"/>
                    <a:pt x="17074" y="8644"/>
                    <a:pt x="21113" y="10234"/>
                  </a:cubicBezTo>
                  <a:lnTo>
                    <a:pt x="21113" y="10290"/>
                  </a:lnTo>
                  <a:cubicBezTo>
                    <a:pt x="18418" y="17603"/>
                    <a:pt x="5433" y="21169"/>
                    <a:pt x="1" y="22348"/>
                  </a:cubicBezTo>
                  <a:cubicBezTo>
                    <a:pt x="113" y="22811"/>
                    <a:pt x="225" y="23218"/>
                    <a:pt x="352" y="23695"/>
                  </a:cubicBezTo>
                  <a:cubicBezTo>
                    <a:pt x="5545" y="22643"/>
                    <a:pt x="17014" y="19484"/>
                    <a:pt x="21337" y="12929"/>
                  </a:cubicBezTo>
                  <a:cubicBezTo>
                    <a:pt x="21688" y="12227"/>
                    <a:pt x="22039" y="11525"/>
                    <a:pt x="22390" y="10767"/>
                  </a:cubicBezTo>
                  <a:cubicBezTo>
                    <a:pt x="24145" y="11581"/>
                    <a:pt x="25899" y="12522"/>
                    <a:pt x="27654" y="13743"/>
                  </a:cubicBezTo>
                  <a:cubicBezTo>
                    <a:pt x="24973" y="20888"/>
                    <a:pt x="24973" y="30363"/>
                    <a:pt x="25268" y="35276"/>
                  </a:cubicBezTo>
                  <a:cubicBezTo>
                    <a:pt x="25675" y="35094"/>
                    <a:pt x="26138" y="34855"/>
                    <a:pt x="26601" y="34631"/>
                  </a:cubicBezTo>
                  <a:cubicBezTo>
                    <a:pt x="26433" y="29774"/>
                    <a:pt x="26489" y="21169"/>
                    <a:pt x="28777" y="14627"/>
                  </a:cubicBezTo>
                  <a:cubicBezTo>
                    <a:pt x="31051" y="16494"/>
                    <a:pt x="34855" y="20411"/>
                    <a:pt x="35501" y="23864"/>
                  </a:cubicBezTo>
                  <a:cubicBezTo>
                    <a:pt x="35726" y="23050"/>
                    <a:pt x="35964" y="22221"/>
                    <a:pt x="36076" y="21407"/>
                  </a:cubicBezTo>
                  <a:cubicBezTo>
                    <a:pt x="34504" y="17898"/>
                    <a:pt x="31051" y="14627"/>
                    <a:pt x="29296" y="13280"/>
                  </a:cubicBezTo>
                  <a:cubicBezTo>
                    <a:pt x="30237" y="11062"/>
                    <a:pt x="31402" y="9181"/>
                    <a:pt x="32988" y="7903"/>
                  </a:cubicBezTo>
                  <a:cubicBezTo>
                    <a:pt x="32750" y="7552"/>
                    <a:pt x="32511" y="7201"/>
                    <a:pt x="32216" y="6907"/>
                  </a:cubicBezTo>
                  <a:cubicBezTo>
                    <a:pt x="30532" y="8254"/>
                    <a:pt x="29184" y="10234"/>
                    <a:pt x="28188" y="12465"/>
                  </a:cubicBezTo>
                  <a:cubicBezTo>
                    <a:pt x="26377" y="11230"/>
                    <a:pt x="24566" y="10234"/>
                    <a:pt x="22811" y="9476"/>
                  </a:cubicBezTo>
                  <a:cubicBezTo>
                    <a:pt x="23513" y="6612"/>
                    <a:pt x="22811" y="3510"/>
                    <a:pt x="20706" y="183"/>
                  </a:cubicBezTo>
                  <a:cubicBezTo>
                    <a:pt x="20060" y="113"/>
                    <a:pt x="19470" y="56"/>
                    <a:pt x="18825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55;p40">
              <a:extLst>
                <a:ext uri="{FF2B5EF4-FFF2-40B4-BE49-F238E27FC236}">
                  <a16:creationId xmlns:a16="http://schemas.microsoft.com/office/drawing/2014/main" id="{CD608C47-46E1-B778-A94C-32FD5EAFC687}"/>
                </a:ext>
              </a:extLst>
            </p:cNvPr>
            <p:cNvSpPr/>
            <p:nvPr/>
          </p:nvSpPr>
          <p:spPr>
            <a:xfrm>
              <a:off x="4558000" y="2510425"/>
              <a:ext cx="211975" cy="216925"/>
            </a:xfrm>
            <a:custGeom>
              <a:avLst/>
              <a:gdLst/>
              <a:ahLst/>
              <a:cxnLst/>
              <a:rect l="l" t="t" r="r" b="b"/>
              <a:pathLst>
                <a:path w="8479" h="8677" extrusionOk="0">
                  <a:moveTo>
                    <a:pt x="6598" y="0"/>
                  </a:moveTo>
                  <a:cubicBezTo>
                    <a:pt x="6597" y="0"/>
                    <a:pt x="5671" y="758"/>
                    <a:pt x="4324" y="3566"/>
                  </a:cubicBezTo>
                  <a:cubicBezTo>
                    <a:pt x="3242" y="5608"/>
                    <a:pt x="3225" y="5901"/>
                    <a:pt x="2688" y="5901"/>
                  </a:cubicBezTo>
                  <a:cubicBezTo>
                    <a:pt x="2472" y="5901"/>
                    <a:pt x="2171" y="5854"/>
                    <a:pt x="1685" y="5854"/>
                  </a:cubicBezTo>
                  <a:cubicBezTo>
                    <a:pt x="0" y="5854"/>
                    <a:pt x="1685" y="8479"/>
                    <a:pt x="1685" y="8479"/>
                  </a:cubicBezTo>
                  <a:cubicBezTo>
                    <a:pt x="1685" y="8479"/>
                    <a:pt x="1873" y="8677"/>
                    <a:pt x="2293" y="8677"/>
                  </a:cubicBezTo>
                  <a:cubicBezTo>
                    <a:pt x="2897" y="8677"/>
                    <a:pt x="3981" y="8266"/>
                    <a:pt x="5671" y="6261"/>
                  </a:cubicBezTo>
                  <a:cubicBezTo>
                    <a:pt x="8478" y="2639"/>
                    <a:pt x="6598" y="0"/>
                    <a:pt x="6598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56;p40">
              <a:extLst>
                <a:ext uri="{FF2B5EF4-FFF2-40B4-BE49-F238E27FC236}">
                  <a16:creationId xmlns:a16="http://schemas.microsoft.com/office/drawing/2014/main" id="{29A2B78C-C0CE-5F1C-D8A0-9227F8254535}"/>
                </a:ext>
              </a:extLst>
            </p:cNvPr>
            <p:cNvSpPr/>
            <p:nvPr/>
          </p:nvSpPr>
          <p:spPr>
            <a:xfrm>
              <a:off x="3784175" y="1389500"/>
              <a:ext cx="568900" cy="1324125"/>
            </a:xfrm>
            <a:custGeom>
              <a:avLst/>
              <a:gdLst/>
              <a:ahLst/>
              <a:cxnLst/>
              <a:rect l="l" t="t" r="r" b="b"/>
              <a:pathLst>
                <a:path w="22756" h="52965" extrusionOk="0">
                  <a:moveTo>
                    <a:pt x="4896" y="0"/>
                  </a:moveTo>
                  <a:cubicBezTo>
                    <a:pt x="4785" y="0"/>
                    <a:pt x="4674" y="10"/>
                    <a:pt x="4563" y="30"/>
                  </a:cubicBezTo>
                  <a:cubicBezTo>
                    <a:pt x="3805" y="30"/>
                    <a:pt x="3398" y="451"/>
                    <a:pt x="3398" y="451"/>
                  </a:cubicBezTo>
                  <a:lnTo>
                    <a:pt x="2878" y="451"/>
                  </a:lnTo>
                  <a:cubicBezTo>
                    <a:pt x="1" y="4592"/>
                    <a:pt x="22755" y="52965"/>
                    <a:pt x="22755" y="52965"/>
                  </a:cubicBezTo>
                  <a:cubicBezTo>
                    <a:pt x="22755" y="52965"/>
                    <a:pt x="21408" y="36822"/>
                    <a:pt x="21239" y="35713"/>
                  </a:cubicBezTo>
                  <a:cubicBezTo>
                    <a:pt x="17842" y="13309"/>
                    <a:pt x="9658" y="3483"/>
                    <a:pt x="7202" y="1026"/>
                  </a:cubicBezTo>
                  <a:cubicBezTo>
                    <a:pt x="6534" y="519"/>
                    <a:pt x="5723" y="0"/>
                    <a:pt x="489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57;p40">
              <a:extLst>
                <a:ext uri="{FF2B5EF4-FFF2-40B4-BE49-F238E27FC236}">
                  <a16:creationId xmlns:a16="http://schemas.microsoft.com/office/drawing/2014/main" id="{EDC69E92-26C7-ED21-FEB1-8B7BF65FC197}"/>
                </a:ext>
              </a:extLst>
            </p:cNvPr>
            <p:cNvSpPr/>
            <p:nvPr/>
          </p:nvSpPr>
          <p:spPr>
            <a:xfrm>
              <a:off x="3528350" y="1263200"/>
              <a:ext cx="389200" cy="412375"/>
            </a:xfrm>
            <a:custGeom>
              <a:avLst/>
              <a:gdLst/>
              <a:ahLst/>
              <a:cxnLst/>
              <a:rect l="l" t="t" r="r" b="b"/>
              <a:pathLst>
                <a:path w="15568" h="16495" extrusionOk="0">
                  <a:moveTo>
                    <a:pt x="2457" y="0"/>
                  </a:moveTo>
                  <a:lnTo>
                    <a:pt x="1348" y="6078"/>
                  </a:lnTo>
                  <a:lnTo>
                    <a:pt x="1" y="14557"/>
                  </a:lnTo>
                  <a:lnTo>
                    <a:pt x="14796" y="16494"/>
                  </a:lnTo>
                  <a:lnTo>
                    <a:pt x="15568" y="351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58;p40">
              <a:extLst>
                <a:ext uri="{FF2B5EF4-FFF2-40B4-BE49-F238E27FC236}">
                  <a16:creationId xmlns:a16="http://schemas.microsoft.com/office/drawing/2014/main" id="{B0877B3F-A679-D332-7AB9-5201DAB45EC1}"/>
                </a:ext>
              </a:extLst>
            </p:cNvPr>
            <p:cNvSpPr/>
            <p:nvPr/>
          </p:nvSpPr>
          <p:spPr>
            <a:xfrm>
              <a:off x="3556075" y="1263200"/>
              <a:ext cx="361475" cy="184250"/>
            </a:xfrm>
            <a:custGeom>
              <a:avLst/>
              <a:gdLst/>
              <a:ahLst/>
              <a:cxnLst/>
              <a:rect l="l" t="t" r="r" b="b"/>
              <a:pathLst>
                <a:path w="14459" h="7370" extrusionOk="0">
                  <a:moveTo>
                    <a:pt x="1348" y="0"/>
                  </a:moveTo>
                  <a:lnTo>
                    <a:pt x="239" y="6078"/>
                  </a:lnTo>
                  <a:lnTo>
                    <a:pt x="1" y="7370"/>
                  </a:lnTo>
                  <a:cubicBezTo>
                    <a:pt x="12002" y="5671"/>
                    <a:pt x="14459" y="351"/>
                    <a:pt x="14459" y="351"/>
                  </a:cubicBezTo>
                  <a:lnTo>
                    <a:pt x="134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59;p40">
              <a:extLst>
                <a:ext uri="{FF2B5EF4-FFF2-40B4-BE49-F238E27FC236}">
                  <a16:creationId xmlns:a16="http://schemas.microsoft.com/office/drawing/2014/main" id="{FF28B7B4-C20D-B9B8-B0AA-7D1BE88B0A2B}"/>
                </a:ext>
              </a:extLst>
            </p:cNvPr>
            <p:cNvSpPr/>
            <p:nvPr/>
          </p:nvSpPr>
          <p:spPr>
            <a:xfrm>
              <a:off x="2792800" y="1578300"/>
              <a:ext cx="607125" cy="1069700"/>
            </a:xfrm>
            <a:custGeom>
              <a:avLst/>
              <a:gdLst/>
              <a:ahLst/>
              <a:cxnLst/>
              <a:rect l="l" t="t" r="r" b="b"/>
              <a:pathLst>
                <a:path w="24285" h="42788" extrusionOk="0">
                  <a:moveTo>
                    <a:pt x="21922" y="1"/>
                  </a:moveTo>
                  <a:cubicBezTo>
                    <a:pt x="16905" y="1"/>
                    <a:pt x="5463" y="1023"/>
                    <a:pt x="3285" y="10151"/>
                  </a:cubicBezTo>
                  <a:cubicBezTo>
                    <a:pt x="1938" y="14881"/>
                    <a:pt x="590" y="20552"/>
                    <a:pt x="239" y="27992"/>
                  </a:cubicBezTo>
                  <a:cubicBezTo>
                    <a:pt x="0" y="33074"/>
                    <a:pt x="2527" y="41033"/>
                    <a:pt x="10472" y="42788"/>
                  </a:cubicBezTo>
                  <a:lnTo>
                    <a:pt x="17673" y="40093"/>
                  </a:lnTo>
                  <a:lnTo>
                    <a:pt x="24285" y="86"/>
                  </a:lnTo>
                  <a:cubicBezTo>
                    <a:pt x="24285" y="86"/>
                    <a:pt x="23371" y="1"/>
                    <a:pt x="21922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60;p40">
              <a:extLst>
                <a:ext uri="{FF2B5EF4-FFF2-40B4-BE49-F238E27FC236}">
                  <a16:creationId xmlns:a16="http://schemas.microsoft.com/office/drawing/2014/main" id="{D1DF6F7D-2580-7A49-A0E5-BC02B2658973}"/>
                </a:ext>
              </a:extLst>
            </p:cNvPr>
            <p:cNvSpPr/>
            <p:nvPr/>
          </p:nvSpPr>
          <p:spPr>
            <a:xfrm>
              <a:off x="2812100" y="1458925"/>
              <a:ext cx="549575" cy="702025"/>
            </a:xfrm>
            <a:custGeom>
              <a:avLst/>
              <a:gdLst/>
              <a:ahLst/>
              <a:cxnLst/>
              <a:rect l="l" t="t" r="r" b="b"/>
              <a:pathLst>
                <a:path w="21983" h="28081" extrusionOk="0">
                  <a:moveTo>
                    <a:pt x="16846" y="1"/>
                  </a:moveTo>
                  <a:cubicBezTo>
                    <a:pt x="14485" y="1"/>
                    <a:pt x="12153" y="638"/>
                    <a:pt x="10051" y="1815"/>
                  </a:cubicBezTo>
                  <a:cubicBezTo>
                    <a:pt x="2106" y="6377"/>
                    <a:pt x="0" y="21537"/>
                    <a:pt x="576" y="23811"/>
                  </a:cubicBezTo>
                  <a:cubicBezTo>
                    <a:pt x="1091" y="25894"/>
                    <a:pt x="1954" y="28081"/>
                    <a:pt x="3282" y="28081"/>
                  </a:cubicBezTo>
                  <a:cubicBezTo>
                    <a:pt x="4381" y="28081"/>
                    <a:pt x="5796" y="26585"/>
                    <a:pt x="7595" y="22295"/>
                  </a:cubicBezTo>
                  <a:cubicBezTo>
                    <a:pt x="9700" y="17200"/>
                    <a:pt x="16901" y="4510"/>
                    <a:pt x="16901" y="4510"/>
                  </a:cubicBezTo>
                  <a:lnTo>
                    <a:pt x="21983" y="1057"/>
                  </a:lnTo>
                  <a:cubicBezTo>
                    <a:pt x="20307" y="340"/>
                    <a:pt x="18569" y="1"/>
                    <a:pt x="16846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61;p40">
              <a:extLst>
                <a:ext uri="{FF2B5EF4-FFF2-40B4-BE49-F238E27FC236}">
                  <a16:creationId xmlns:a16="http://schemas.microsoft.com/office/drawing/2014/main" id="{8136219A-1739-8EC7-1105-AAC987731DA6}"/>
                </a:ext>
              </a:extLst>
            </p:cNvPr>
            <p:cNvSpPr/>
            <p:nvPr/>
          </p:nvSpPr>
          <p:spPr>
            <a:xfrm>
              <a:off x="2902650" y="1536900"/>
              <a:ext cx="598000" cy="935625"/>
            </a:xfrm>
            <a:custGeom>
              <a:avLst/>
              <a:gdLst/>
              <a:ahLst/>
              <a:cxnLst/>
              <a:rect l="l" t="t" r="r" b="b"/>
              <a:pathLst>
                <a:path w="23920" h="37425" extrusionOk="0">
                  <a:moveTo>
                    <a:pt x="16791" y="1"/>
                  </a:moveTo>
                  <a:cubicBezTo>
                    <a:pt x="9613" y="1"/>
                    <a:pt x="6261" y="7062"/>
                    <a:pt x="6261" y="7062"/>
                  </a:cubicBezTo>
                  <a:cubicBezTo>
                    <a:pt x="1516" y="15428"/>
                    <a:pt x="0" y="35488"/>
                    <a:pt x="0" y="35488"/>
                  </a:cubicBezTo>
                  <a:lnTo>
                    <a:pt x="16494" y="37425"/>
                  </a:lnTo>
                  <a:cubicBezTo>
                    <a:pt x="20298" y="33031"/>
                    <a:pt x="23920" y="32456"/>
                    <a:pt x="23920" y="32456"/>
                  </a:cubicBezTo>
                  <a:lnTo>
                    <a:pt x="22572" y="1391"/>
                  </a:lnTo>
                  <a:cubicBezTo>
                    <a:pt x="20424" y="401"/>
                    <a:pt x="18499" y="1"/>
                    <a:pt x="16791" y="1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62;p40">
              <a:extLst>
                <a:ext uri="{FF2B5EF4-FFF2-40B4-BE49-F238E27FC236}">
                  <a16:creationId xmlns:a16="http://schemas.microsoft.com/office/drawing/2014/main" id="{D07DA4FF-E92E-3449-4808-A28091ED177E}"/>
                </a:ext>
              </a:extLst>
            </p:cNvPr>
            <p:cNvSpPr/>
            <p:nvPr/>
          </p:nvSpPr>
          <p:spPr>
            <a:xfrm>
              <a:off x="2822275" y="1458925"/>
              <a:ext cx="634500" cy="1269450"/>
            </a:xfrm>
            <a:custGeom>
              <a:avLst/>
              <a:gdLst/>
              <a:ahLst/>
              <a:cxnLst/>
              <a:rect l="l" t="t" r="r" b="b"/>
              <a:pathLst>
                <a:path w="25380" h="50778" extrusionOk="0">
                  <a:moveTo>
                    <a:pt x="19398" y="0"/>
                  </a:moveTo>
                  <a:cubicBezTo>
                    <a:pt x="14200" y="0"/>
                    <a:pt x="7013" y="3380"/>
                    <a:pt x="3805" y="20414"/>
                  </a:cubicBezTo>
                  <a:cubicBezTo>
                    <a:pt x="3805" y="20414"/>
                    <a:pt x="1348" y="28023"/>
                    <a:pt x="576" y="36150"/>
                  </a:cubicBezTo>
                  <a:cubicBezTo>
                    <a:pt x="1" y="42060"/>
                    <a:pt x="4156" y="47324"/>
                    <a:pt x="9827" y="48489"/>
                  </a:cubicBezTo>
                  <a:lnTo>
                    <a:pt x="22572" y="50777"/>
                  </a:lnTo>
                  <a:lnTo>
                    <a:pt x="25380" y="1464"/>
                  </a:lnTo>
                  <a:cubicBezTo>
                    <a:pt x="25380" y="1464"/>
                    <a:pt x="22820" y="0"/>
                    <a:pt x="19398" y="0"/>
                  </a:cubicBez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63;p40">
              <a:extLst>
                <a:ext uri="{FF2B5EF4-FFF2-40B4-BE49-F238E27FC236}">
                  <a16:creationId xmlns:a16="http://schemas.microsoft.com/office/drawing/2014/main" id="{87BCA007-9F55-8DF4-5A4A-3CB797425986}"/>
                </a:ext>
              </a:extLst>
            </p:cNvPr>
            <p:cNvSpPr/>
            <p:nvPr/>
          </p:nvSpPr>
          <p:spPr>
            <a:xfrm>
              <a:off x="3120575" y="1415150"/>
              <a:ext cx="1308650" cy="2025125"/>
            </a:xfrm>
            <a:custGeom>
              <a:avLst/>
              <a:gdLst/>
              <a:ahLst/>
              <a:cxnLst/>
              <a:rect l="l" t="t" r="r" b="b"/>
              <a:pathLst>
                <a:path w="52346" h="81005" extrusionOk="0">
                  <a:moveTo>
                    <a:pt x="17421" y="0"/>
                  </a:moveTo>
                  <a:cubicBezTo>
                    <a:pt x="0" y="21758"/>
                    <a:pt x="2106" y="68264"/>
                    <a:pt x="2106" y="68264"/>
                  </a:cubicBezTo>
                  <a:cubicBezTo>
                    <a:pt x="1516" y="80013"/>
                    <a:pt x="24088" y="80364"/>
                    <a:pt x="24088" y="80364"/>
                  </a:cubicBezTo>
                  <a:cubicBezTo>
                    <a:pt x="27767" y="80803"/>
                    <a:pt x="30907" y="81005"/>
                    <a:pt x="33588" y="81005"/>
                  </a:cubicBezTo>
                  <a:cubicBezTo>
                    <a:pt x="47364" y="81005"/>
                    <a:pt x="49005" y="75685"/>
                    <a:pt x="49299" y="69963"/>
                  </a:cubicBezTo>
                  <a:cubicBezTo>
                    <a:pt x="52345" y="25970"/>
                    <a:pt x="31696" y="2232"/>
                    <a:pt x="31696" y="2232"/>
                  </a:cubicBezTo>
                  <a:cubicBezTo>
                    <a:pt x="31095" y="3748"/>
                    <a:pt x="29812" y="4305"/>
                    <a:pt x="28251" y="4305"/>
                  </a:cubicBezTo>
                  <a:cubicBezTo>
                    <a:pt x="23911" y="4305"/>
                    <a:pt x="17421" y="0"/>
                    <a:pt x="17421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64;p40">
              <a:extLst>
                <a:ext uri="{FF2B5EF4-FFF2-40B4-BE49-F238E27FC236}">
                  <a16:creationId xmlns:a16="http://schemas.microsoft.com/office/drawing/2014/main" id="{1C0ECA88-B08A-E9BF-5C1A-C88816C29FB5}"/>
                </a:ext>
              </a:extLst>
            </p:cNvPr>
            <p:cNvSpPr/>
            <p:nvPr/>
          </p:nvSpPr>
          <p:spPr>
            <a:xfrm>
              <a:off x="3173200" y="1485325"/>
              <a:ext cx="350975" cy="587850"/>
            </a:xfrm>
            <a:custGeom>
              <a:avLst/>
              <a:gdLst/>
              <a:ahLst/>
              <a:cxnLst/>
              <a:rect l="l" t="t" r="r" b="b"/>
              <a:pathLst>
                <a:path w="14039" h="23514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038" y="1"/>
                    <a:pt x="8297" y="408"/>
                    <a:pt x="7946" y="759"/>
                  </a:cubicBezTo>
                  <a:cubicBezTo>
                    <a:pt x="7946" y="759"/>
                    <a:pt x="3033" y="6669"/>
                    <a:pt x="1" y="23513"/>
                  </a:cubicBezTo>
                  <a:lnTo>
                    <a:pt x="10402" y="5153"/>
                  </a:lnTo>
                  <a:cubicBezTo>
                    <a:pt x="10402" y="5153"/>
                    <a:pt x="11343" y="3454"/>
                    <a:pt x="14038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65;p40">
              <a:extLst>
                <a:ext uri="{FF2B5EF4-FFF2-40B4-BE49-F238E27FC236}">
                  <a16:creationId xmlns:a16="http://schemas.microsoft.com/office/drawing/2014/main" id="{FDF95628-CB5B-929C-445D-F11D50547E0C}"/>
                </a:ext>
              </a:extLst>
            </p:cNvPr>
            <p:cNvSpPr/>
            <p:nvPr/>
          </p:nvSpPr>
          <p:spPr>
            <a:xfrm>
              <a:off x="3173200" y="1485325"/>
              <a:ext cx="350975" cy="587850"/>
            </a:xfrm>
            <a:custGeom>
              <a:avLst/>
              <a:gdLst/>
              <a:ahLst/>
              <a:cxnLst/>
              <a:rect l="l" t="t" r="r" b="b"/>
              <a:pathLst>
                <a:path w="14039" h="23514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038" y="1"/>
                    <a:pt x="8297" y="408"/>
                    <a:pt x="7946" y="759"/>
                  </a:cubicBezTo>
                  <a:cubicBezTo>
                    <a:pt x="7946" y="759"/>
                    <a:pt x="3033" y="6669"/>
                    <a:pt x="1" y="23513"/>
                  </a:cubicBezTo>
                  <a:lnTo>
                    <a:pt x="10402" y="5153"/>
                  </a:lnTo>
                  <a:cubicBezTo>
                    <a:pt x="10402" y="5153"/>
                    <a:pt x="11343" y="3454"/>
                    <a:pt x="14038" y="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66;p40">
              <a:extLst>
                <a:ext uri="{FF2B5EF4-FFF2-40B4-BE49-F238E27FC236}">
                  <a16:creationId xmlns:a16="http://schemas.microsoft.com/office/drawing/2014/main" id="{293E3740-1CB6-B9D8-E08C-B39DE828DAA8}"/>
                </a:ext>
              </a:extLst>
            </p:cNvPr>
            <p:cNvSpPr/>
            <p:nvPr/>
          </p:nvSpPr>
          <p:spPr>
            <a:xfrm>
              <a:off x="2902650" y="1447425"/>
              <a:ext cx="465000" cy="1156725"/>
            </a:xfrm>
            <a:custGeom>
              <a:avLst/>
              <a:gdLst/>
              <a:ahLst/>
              <a:cxnLst/>
              <a:rect l="l" t="t" r="r" b="b"/>
              <a:pathLst>
                <a:path w="18600" h="46269" extrusionOk="0">
                  <a:moveTo>
                    <a:pt x="18010" y="1"/>
                  </a:moveTo>
                  <a:cubicBezTo>
                    <a:pt x="17841" y="1"/>
                    <a:pt x="11174" y="941"/>
                    <a:pt x="7777" y="9294"/>
                  </a:cubicBezTo>
                  <a:cubicBezTo>
                    <a:pt x="4913" y="16144"/>
                    <a:pt x="0" y="32806"/>
                    <a:pt x="941" y="45917"/>
                  </a:cubicBezTo>
                  <a:cubicBezTo>
                    <a:pt x="941" y="46086"/>
                    <a:pt x="1109" y="46268"/>
                    <a:pt x="1348" y="46268"/>
                  </a:cubicBezTo>
                  <a:lnTo>
                    <a:pt x="1516" y="46268"/>
                  </a:lnTo>
                  <a:cubicBezTo>
                    <a:pt x="1699" y="46268"/>
                    <a:pt x="1867" y="46086"/>
                    <a:pt x="1867" y="45917"/>
                  </a:cubicBezTo>
                  <a:cubicBezTo>
                    <a:pt x="758" y="32806"/>
                    <a:pt x="5910" y="16495"/>
                    <a:pt x="8535" y="9715"/>
                  </a:cubicBezTo>
                  <a:cubicBezTo>
                    <a:pt x="11749" y="1699"/>
                    <a:pt x="18010" y="759"/>
                    <a:pt x="18192" y="759"/>
                  </a:cubicBezTo>
                  <a:cubicBezTo>
                    <a:pt x="18361" y="759"/>
                    <a:pt x="18599" y="590"/>
                    <a:pt x="18599" y="408"/>
                  </a:cubicBezTo>
                  <a:cubicBezTo>
                    <a:pt x="18599" y="239"/>
                    <a:pt x="18192" y="1"/>
                    <a:pt x="18010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67;p40">
              <a:extLst>
                <a:ext uri="{FF2B5EF4-FFF2-40B4-BE49-F238E27FC236}">
                  <a16:creationId xmlns:a16="http://schemas.microsoft.com/office/drawing/2014/main" id="{62187CB1-FA7B-6180-CC33-C36F98BF02C4}"/>
                </a:ext>
              </a:extLst>
            </p:cNvPr>
            <p:cNvSpPr/>
            <p:nvPr/>
          </p:nvSpPr>
          <p:spPr>
            <a:xfrm>
              <a:off x="3187600" y="1439475"/>
              <a:ext cx="800150" cy="1475200"/>
            </a:xfrm>
            <a:custGeom>
              <a:avLst/>
              <a:gdLst/>
              <a:ahLst/>
              <a:cxnLst/>
              <a:rect l="l" t="t" r="r" b="b"/>
              <a:pathLst>
                <a:path w="32006" h="59008" extrusionOk="0">
                  <a:moveTo>
                    <a:pt x="12783" y="1"/>
                  </a:moveTo>
                  <a:cubicBezTo>
                    <a:pt x="10066" y="1"/>
                    <a:pt x="6087" y="2289"/>
                    <a:pt x="3748" y="9261"/>
                  </a:cubicBezTo>
                  <a:cubicBezTo>
                    <a:pt x="3748" y="9261"/>
                    <a:pt x="6278" y="3940"/>
                    <a:pt x="10005" y="3940"/>
                  </a:cubicBezTo>
                  <a:cubicBezTo>
                    <a:pt x="10849" y="3940"/>
                    <a:pt x="11753" y="4213"/>
                    <a:pt x="12704" y="4881"/>
                  </a:cubicBezTo>
                  <a:cubicBezTo>
                    <a:pt x="18782" y="8854"/>
                    <a:pt x="24046" y="21192"/>
                    <a:pt x="26741" y="41322"/>
                  </a:cubicBezTo>
                  <a:cubicBezTo>
                    <a:pt x="27499" y="46586"/>
                    <a:pt x="24285" y="51724"/>
                    <a:pt x="19133" y="53254"/>
                  </a:cubicBezTo>
                  <a:cubicBezTo>
                    <a:pt x="17669" y="53644"/>
                    <a:pt x="16143" y="53806"/>
                    <a:pt x="14621" y="53806"/>
                  </a:cubicBezTo>
                  <a:cubicBezTo>
                    <a:pt x="7273" y="53806"/>
                    <a:pt x="0" y="50039"/>
                    <a:pt x="0" y="50039"/>
                  </a:cubicBezTo>
                  <a:lnTo>
                    <a:pt x="0" y="55121"/>
                  </a:lnTo>
                  <a:cubicBezTo>
                    <a:pt x="0" y="55121"/>
                    <a:pt x="3451" y="59007"/>
                    <a:pt x="10274" y="59007"/>
                  </a:cubicBezTo>
                  <a:cubicBezTo>
                    <a:pt x="12775" y="59007"/>
                    <a:pt x="15730" y="58485"/>
                    <a:pt x="19133" y="57058"/>
                  </a:cubicBezTo>
                  <a:cubicBezTo>
                    <a:pt x="32005" y="51555"/>
                    <a:pt x="31654" y="43189"/>
                    <a:pt x="31654" y="43189"/>
                  </a:cubicBezTo>
                  <a:cubicBezTo>
                    <a:pt x="31654" y="43189"/>
                    <a:pt x="30882" y="8685"/>
                    <a:pt x="14389" y="319"/>
                  </a:cubicBezTo>
                  <a:cubicBezTo>
                    <a:pt x="13939" y="116"/>
                    <a:pt x="13393" y="1"/>
                    <a:pt x="12783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68;p40">
              <a:extLst>
                <a:ext uri="{FF2B5EF4-FFF2-40B4-BE49-F238E27FC236}">
                  <a16:creationId xmlns:a16="http://schemas.microsoft.com/office/drawing/2014/main" id="{387D51B6-AC01-ABA4-1296-2D2C238C1968}"/>
                </a:ext>
              </a:extLst>
            </p:cNvPr>
            <p:cNvSpPr/>
            <p:nvPr/>
          </p:nvSpPr>
          <p:spPr>
            <a:xfrm>
              <a:off x="3490450" y="2448550"/>
              <a:ext cx="222175" cy="195825"/>
            </a:xfrm>
            <a:custGeom>
              <a:avLst/>
              <a:gdLst/>
              <a:ahLst/>
              <a:cxnLst/>
              <a:rect l="l" t="t" r="r" b="b"/>
              <a:pathLst>
                <a:path w="8887" h="7833" extrusionOk="0">
                  <a:moveTo>
                    <a:pt x="4529" y="0"/>
                  </a:moveTo>
                  <a:cubicBezTo>
                    <a:pt x="3980" y="0"/>
                    <a:pt x="3414" y="117"/>
                    <a:pt x="2864" y="369"/>
                  </a:cubicBezTo>
                  <a:cubicBezTo>
                    <a:pt x="941" y="1127"/>
                    <a:pt x="1" y="3584"/>
                    <a:pt x="941" y="5465"/>
                  </a:cubicBezTo>
                  <a:cubicBezTo>
                    <a:pt x="1521" y="6937"/>
                    <a:pt x="3096" y="7833"/>
                    <a:pt x="4665" y="7833"/>
                  </a:cubicBezTo>
                  <a:cubicBezTo>
                    <a:pt x="5146" y="7833"/>
                    <a:pt x="5627" y="7749"/>
                    <a:pt x="6079" y="7571"/>
                  </a:cubicBezTo>
                  <a:cubicBezTo>
                    <a:pt x="7960" y="6630"/>
                    <a:pt x="8886" y="4342"/>
                    <a:pt x="7960" y="2236"/>
                  </a:cubicBezTo>
                  <a:cubicBezTo>
                    <a:pt x="7395" y="870"/>
                    <a:pt x="6026" y="0"/>
                    <a:pt x="452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69;p40">
              <a:extLst>
                <a:ext uri="{FF2B5EF4-FFF2-40B4-BE49-F238E27FC236}">
                  <a16:creationId xmlns:a16="http://schemas.microsoft.com/office/drawing/2014/main" id="{E05EB0E9-7EDC-38C6-E70B-06082D4F18D2}"/>
                </a:ext>
              </a:extLst>
            </p:cNvPr>
            <p:cNvSpPr/>
            <p:nvPr/>
          </p:nvSpPr>
          <p:spPr>
            <a:xfrm>
              <a:off x="3562050" y="2159475"/>
              <a:ext cx="473775" cy="473800"/>
            </a:xfrm>
            <a:custGeom>
              <a:avLst/>
              <a:gdLst/>
              <a:ahLst/>
              <a:cxnLst/>
              <a:rect l="l" t="t" r="r" b="b"/>
              <a:pathLst>
                <a:path w="18951" h="18952" extrusionOk="0">
                  <a:moveTo>
                    <a:pt x="18435" y="7927"/>
                  </a:moveTo>
                  <a:lnTo>
                    <a:pt x="18435" y="7927"/>
                  </a:lnTo>
                  <a:cubicBezTo>
                    <a:pt x="18417" y="7943"/>
                    <a:pt x="18400" y="7960"/>
                    <a:pt x="18361" y="7960"/>
                  </a:cubicBezTo>
                  <a:lnTo>
                    <a:pt x="18435" y="7927"/>
                  </a:lnTo>
                  <a:close/>
                  <a:moveTo>
                    <a:pt x="8886" y="1"/>
                  </a:moveTo>
                  <a:cubicBezTo>
                    <a:pt x="9068" y="1292"/>
                    <a:pt x="8535" y="3215"/>
                    <a:pt x="7777" y="5265"/>
                  </a:cubicBezTo>
                  <a:cubicBezTo>
                    <a:pt x="7201" y="6430"/>
                    <a:pt x="6612" y="7370"/>
                    <a:pt x="5854" y="8535"/>
                  </a:cubicBezTo>
                  <a:cubicBezTo>
                    <a:pt x="5798" y="8606"/>
                    <a:pt x="5727" y="8662"/>
                    <a:pt x="5727" y="8718"/>
                  </a:cubicBezTo>
                  <a:cubicBezTo>
                    <a:pt x="4043" y="10065"/>
                    <a:pt x="2106" y="11118"/>
                    <a:pt x="0" y="11932"/>
                  </a:cubicBezTo>
                  <a:lnTo>
                    <a:pt x="3215" y="18951"/>
                  </a:lnTo>
                  <a:cubicBezTo>
                    <a:pt x="6724" y="17379"/>
                    <a:pt x="13925" y="14038"/>
                    <a:pt x="15146" y="12340"/>
                  </a:cubicBezTo>
                  <a:cubicBezTo>
                    <a:pt x="15792" y="12171"/>
                    <a:pt x="16606" y="11989"/>
                    <a:pt x="17603" y="11764"/>
                  </a:cubicBezTo>
                  <a:cubicBezTo>
                    <a:pt x="18010" y="11525"/>
                    <a:pt x="18193" y="11343"/>
                    <a:pt x="18361" y="10992"/>
                  </a:cubicBezTo>
                  <a:cubicBezTo>
                    <a:pt x="18543" y="10585"/>
                    <a:pt x="18543" y="10234"/>
                    <a:pt x="18361" y="9827"/>
                  </a:cubicBezTo>
                  <a:cubicBezTo>
                    <a:pt x="18305" y="9715"/>
                    <a:pt x="18249" y="9588"/>
                    <a:pt x="18136" y="9476"/>
                  </a:cubicBezTo>
                  <a:lnTo>
                    <a:pt x="18193" y="9476"/>
                  </a:lnTo>
                  <a:cubicBezTo>
                    <a:pt x="18543" y="9237"/>
                    <a:pt x="18782" y="9069"/>
                    <a:pt x="18951" y="8718"/>
                  </a:cubicBezTo>
                  <a:cubicBezTo>
                    <a:pt x="18951" y="8311"/>
                    <a:pt x="18951" y="8128"/>
                    <a:pt x="18782" y="7777"/>
                  </a:cubicBezTo>
                  <a:cubicBezTo>
                    <a:pt x="18656" y="7553"/>
                    <a:pt x="18487" y="7426"/>
                    <a:pt x="18361" y="7314"/>
                  </a:cubicBezTo>
                  <a:cubicBezTo>
                    <a:pt x="18712" y="6851"/>
                    <a:pt x="18894" y="6205"/>
                    <a:pt x="18782" y="5672"/>
                  </a:cubicBezTo>
                  <a:cubicBezTo>
                    <a:pt x="18543" y="5265"/>
                    <a:pt x="18193" y="4914"/>
                    <a:pt x="17785" y="4914"/>
                  </a:cubicBezTo>
                  <a:cubicBezTo>
                    <a:pt x="17610" y="4830"/>
                    <a:pt x="17375" y="4787"/>
                    <a:pt x="17140" y="4787"/>
                  </a:cubicBezTo>
                  <a:cubicBezTo>
                    <a:pt x="16905" y="4787"/>
                    <a:pt x="16669" y="4830"/>
                    <a:pt x="16494" y="4914"/>
                  </a:cubicBezTo>
                  <a:lnTo>
                    <a:pt x="16494" y="4745"/>
                  </a:lnTo>
                  <a:cubicBezTo>
                    <a:pt x="16494" y="4156"/>
                    <a:pt x="16087" y="3566"/>
                    <a:pt x="15736" y="3215"/>
                  </a:cubicBezTo>
                  <a:cubicBezTo>
                    <a:pt x="15441" y="3131"/>
                    <a:pt x="15150" y="3089"/>
                    <a:pt x="14866" y="3089"/>
                  </a:cubicBezTo>
                  <a:cubicBezTo>
                    <a:pt x="14581" y="3089"/>
                    <a:pt x="14304" y="3131"/>
                    <a:pt x="14037" y="3215"/>
                  </a:cubicBezTo>
                  <a:cubicBezTo>
                    <a:pt x="12816" y="3861"/>
                    <a:pt x="11581" y="4619"/>
                    <a:pt x="10711" y="5321"/>
                  </a:cubicBezTo>
                  <a:cubicBezTo>
                    <a:pt x="10767" y="4970"/>
                    <a:pt x="10767" y="4745"/>
                    <a:pt x="10767" y="4745"/>
                  </a:cubicBezTo>
                  <a:cubicBezTo>
                    <a:pt x="10767" y="4745"/>
                    <a:pt x="11525" y="2457"/>
                    <a:pt x="10416" y="352"/>
                  </a:cubicBezTo>
                  <a:cubicBezTo>
                    <a:pt x="10065" y="1"/>
                    <a:pt x="9307" y="1"/>
                    <a:pt x="8886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70;p40">
              <a:extLst>
                <a:ext uri="{FF2B5EF4-FFF2-40B4-BE49-F238E27FC236}">
                  <a16:creationId xmlns:a16="http://schemas.microsoft.com/office/drawing/2014/main" id="{9C8ACC25-94B5-1556-B9AF-90954C9AB54C}"/>
                </a:ext>
              </a:extLst>
            </p:cNvPr>
            <p:cNvSpPr/>
            <p:nvPr/>
          </p:nvSpPr>
          <p:spPr>
            <a:xfrm>
              <a:off x="3016700" y="1523900"/>
              <a:ext cx="748550" cy="1280600"/>
            </a:xfrm>
            <a:custGeom>
              <a:avLst/>
              <a:gdLst/>
              <a:ahLst/>
              <a:cxnLst/>
              <a:rect l="l" t="t" r="r" b="b"/>
              <a:pathLst>
                <a:path w="29942" h="51224" extrusionOk="0">
                  <a:moveTo>
                    <a:pt x="20677" y="1"/>
                  </a:moveTo>
                  <a:cubicBezTo>
                    <a:pt x="18511" y="1"/>
                    <a:pt x="16382" y="1171"/>
                    <a:pt x="14978" y="3202"/>
                  </a:cubicBezTo>
                  <a:cubicBezTo>
                    <a:pt x="0" y="26533"/>
                    <a:pt x="3397" y="43027"/>
                    <a:pt x="3397" y="43027"/>
                  </a:cubicBezTo>
                  <a:cubicBezTo>
                    <a:pt x="4155" y="50635"/>
                    <a:pt x="8310" y="50803"/>
                    <a:pt x="8310" y="50803"/>
                  </a:cubicBezTo>
                  <a:cubicBezTo>
                    <a:pt x="9529" y="51092"/>
                    <a:pt x="10747" y="51223"/>
                    <a:pt x="11954" y="51223"/>
                  </a:cubicBezTo>
                  <a:cubicBezTo>
                    <a:pt x="18853" y="51223"/>
                    <a:pt x="25414" y="46936"/>
                    <a:pt x="29942" y="43209"/>
                  </a:cubicBezTo>
                  <a:cubicBezTo>
                    <a:pt x="29773" y="42451"/>
                    <a:pt x="29591" y="41679"/>
                    <a:pt x="29366" y="40752"/>
                  </a:cubicBezTo>
                  <a:cubicBezTo>
                    <a:pt x="28594" y="38113"/>
                    <a:pt x="28075" y="35432"/>
                    <a:pt x="27668" y="32625"/>
                  </a:cubicBezTo>
                  <a:lnTo>
                    <a:pt x="18951" y="35081"/>
                  </a:lnTo>
                  <a:cubicBezTo>
                    <a:pt x="25969" y="22911"/>
                    <a:pt x="27485" y="16650"/>
                    <a:pt x="28243" y="11569"/>
                  </a:cubicBezTo>
                  <a:cubicBezTo>
                    <a:pt x="28426" y="10979"/>
                    <a:pt x="28426" y="10221"/>
                    <a:pt x="28426" y="9688"/>
                  </a:cubicBezTo>
                  <a:cubicBezTo>
                    <a:pt x="28833" y="4901"/>
                    <a:pt x="26559" y="2262"/>
                    <a:pt x="23864" y="914"/>
                  </a:cubicBezTo>
                  <a:cubicBezTo>
                    <a:pt x="22849" y="293"/>
                    <a:pt x="21758" y="1"/>
                    <a:pt x="2067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71;p40">
              <a:extLst>
                <a:ext uri="{FF2B5EF4-FFF2-40B4-BE49-F238E27FC236}">
                  <a16:creationId xmlns:a16="http://schemas.microsoft.com/office/drawing/2014/main" id="{8D9BF216-3EB0-3A93-5F20-41585B5C9A66}"/>
                </a:ext>
              </a:extLst>
            </p:cNvPr>
            <p:cNvSpPr/>
            <p:nvPr/>
          </p:nvSpPr>
          <p:spPr>
            <a:xfrm>
              <a:off x="3543100" y="2057525"/>
              <a:ext cx="165300" cy="328675"/>
            </a:xfrm>
            <a:custGeom>
              <a:avLst/>
              <a:gdLst/>
              <a:ahLst/>
              <a:cxnLst/>
              <a:rect l="l" t="t" r="r" b="b"/>
              <a:pathLst>
                <a:path w="6612" h="13147" extrusionOk="0">
                  <a:moveTo>
                    <a:pt x="4158" y="0"/>
                  </a:moveTo>
                  <a:cubicBezTo>
                    <a:pt x="4054" y="0"/>
                    <a:pt x="3973" y="106"/>
                    <a:pt x="3973" y="106"/>
                  </a:cubicBezTo>
                  <a:cubicBezTo>
                    <a:pt x="3804" y="457"/>
                    <a:pt x="0" y="8234"/>
                    <a:pt x="169" y="12038"/>
                  </a:cubicBezTo>
                  <a:cubicBezTo>
                    <a:pt x="169" y="12389"/>
                    <a:pt x="351" y="12613"/>
                    <a:pt x="520" y="12796"/>
                  </a:cubicBezTo>
                  <a:cubicBezTo>
                    <a:pt x="941" y="12964"/>
                    <a:pt x="1516" y="13147"/>
                    <a:pt x="2050" y="13147"/>
                  </a:cubicBezTo>
                  <a:cubicBezTo>
                    <a:pt x="3804" y="13147"/>
                    <a:pt x="6022" y="12389"/>
                    <a:pt x="6429" y="12389"/>
                  </a:cubicBezTo>
                  <a:cubicBezTo>
                    <a:pt x="6429" y="12389"/>
                    <a:pt x="6612" y="12206"/>
                    <a:pt x="6612" y="12038"/>
                  </a:cubicBezTo>
                  <a:cubicBezTo>
                    <a:pt x="6429" y="11855"/>
                    <a:pt x="6429" y="11855"/>
                    <a:pt x="6261" y="11855"/>
                  </a:cubicBezTo>
                  <a:cubicBezTo>
                    <a:pt x="5388" y="12115"/>
                    <a:pt x="3400" y="12598"/>
                    <a:pt x="2051" y="12598"/>
                  </a:cubicBezTo>
                  <a:cubicBezTo>
                    <a:pt x="1577" y="12598"/>
                    <a:pt x="1181" y="12538"/>
                    <a:pt x="941" y="12389"/>
                  </a:cubicBezTo>
                  <a:cubicBezTo>
                    <a:pt x="758" y="12206"/>
                    <a:pt x="758" y="12206"/>
                    <a:pt x="758" y="12038"/>
                  </a:cubicBezTo>
                  <a:cubicBezTo>
                    <a:pt x="520" y="8402"/>
                    <a:pt x="4324" y="457"/>
                    <a:pt x="4324" y="457"/>
                  </a:cubicBezTo>
                  <a:cubicBezTo>
                    <a:pt x="4562" y="275"/>
                    <a:pt x="4562" y="106"/>
                    <a:pt x="4324" y="106"/>
                  </a:cubicBezTo>
                  <a:cubicBezTo>
                    <a:pt x="4267" y="27"/>
                    <a:pt x="4210" y="0"/>
                    <a:pt x="415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72;p40">
              <a:extLst>
                <a:ext uri="{FF2B5EF4-FFF2-40B4-BE49-F238E27FC236}">
                  <a16:creationId xmlns:a16="http://schemas.microsoft.com/office/drawing/2014/main" id="{B22CC512-7F20-14D0-6B40-F6EA8A1FB3C2}"/>
                </a:ext>
              </a:extLst>
            </p:cNvPr>
            <p:cNvSpPr/>
            <p:nvPr/>
          </p:nvSpPr>
          <p:spPr>
            <a:xfrm>
              <a:off x="3215675" y="237450"/>
              <a:ext cx="1000175" cy="865200"/>
            </a:xfrm>
            <a:custGeom>
              <a:avLst/>
              <a:gdLst/>
              <a:ahLst/>
              <a:cxnLst/>
              <a:rect l="l" t="t" r="r" b="b"/>
              <a:pathLst>
                <a:path w="40007" h="34608" extrusionOk="0">
                  <a:moveTo>
                    <a:pt x="24420" y="1"/>
                  </a:moveTo>
                  <a:cubicBezTo>
                    <a:pt x="22492" y="1"/>
                    <a:pt x="20490" y="779"/>
                    <a:pt x="19119" y="2315"/>
                  </a:cubicBezTo>
                  <a:cubicBezTo>
                    <a:pt x="18179" y="3298"/>
                    <a:pt x="17421" y="4828"/>
                    <a:pt x="16143" y="5179"/>
                  </a:cubicBezTo>
                  <a:cubicBezTo>
                    <a:pt x="15887" y="5247"/>
                    <a:pt x="15637" y="5276"/>
                    <a:pt x="15389" y="5276"/>
                  </a:cubicBezTo>
                  <a:cubicBezTo>
                    <a:pt x="14158" y="5276"/>
                    <a:pt x="13012" y="4561"/>
                    <a:pt x="11750" y="4421"/>
                  </a:cubicBezTo>
                  <a:cubicBezTo>
                    <a:pt x="11323" y="4313"/>
                    <a:pt x="10893" y="4261"/>
                    <a:pt x="10466" y="4261"/>
                  </a:cubicBezTo>
                  <a:cubicBezTo>
                    <a:pt x="7851" y="4261"/>
                    <a:pt x="5383" y="6207"/>
                    <a:pt x="4731" y="8983"/>
                  </a:cubicBezTo>
                  <a:cubicBezTo>
                    <a:pt x="4141" y="11088"/>
                    <a:pt x="4562" y="13306"/>
                    <a:pt x="3790" y="15412"/>
                  </a:cubicBezTo>
                  <a:cubicBezTo>
                    <a:pt x="3032" y="18276"/>
                    <a:pt x="351" y="20143"/>
                    <a:pt x="169" y="23189"/>
                  </a:cubicBezTo>
                  <a:cubicBezTo>
                    <a:pt x="0" y="23947"/>
                    <a:pt x="0" y="24887"/>
                    <a:pt x="169" y="25645"/>
                  </a:cubicBezTo>
                  <a:cubicBezTo>
                    <a:pt x="1109" y="29856"/>
                    <a:pt x="3973" y="33422"/>
                    <a:pt x="7595" y="34362"/>
                  </a:cubicBezTo>
                  <a:cubicBezTo>
                    <a:pt x="8226" y="34528"/>
                    <a:pt x="8868" y="34608"/>
                    <a:pt x="9505" y="34608"/>
                  </a:cubicBezTo>
                  <a:cubicBezTo>
                    <a:pt x="12706" y="34608"/>
                    <a:pt x="15805" y="32591"/>
                    <a:pt x="17070" y="29267"/>
                  </a:cubicBezTo>
                  <a:cubicBezTo>
                    <a:pt x="17828" y="26993"/>
                    <a:pt x="17659" y="24354"/>
                    <a:pt x="18768" y="22248"/>
                  </a:cubicBezTo>
                  <a:cubicBezTo>
                    <a:pt x="19709" y="20325"/>
                    <a:pt x="21632" y="19034"/>
                    <a:pt x="23681" y="18627"/>
                  </a:cubicBezTo>
                  <a:cubicBezTo>
                    <a:pt x="24807" y="18423"/>
                    <a:pt x="25965" y="18337"/>
                    <a:pt x="27119" y="18337"/>
                  </a:cubicBezTo>
                  <a:cubicBezTo>
                    <a:pt x="27950" y="18337"/>
                    <a:pt x="28779" y="18382"/>
                    <a:pt x="29591" y="18458"/>
                  </a:cubicBezTo>
                  <a:cubicBezTo>
                    <a:pt x="29934" y="18503"/>
                    <a:pt x="30309" y="18536"/>
                    <a:pt x="30690" y="18536"/>
                  </a:cubicBezTo>
                  <a:cubicBezTo>
                    <a:pt x="31723" y="18536"/>
                    <a:pt x="32797" y="18293"/>
                    <a:pt x="33363" y="17388"/>
                  </a:cubicBezTo>
                  <a:lnTo>
                    <a:pt x="33363" y="17388"/>
                  </a:lnTo>
                  <a:cubicBezTo>
                    <a:pt x="33726" y="17418"/>
                    <a:pt x="34081" y="17435"/>
                    <a:pt x="34430" y="17435"/>
                  </a:cubicBezTo>
                  <a:cubicBezTo>
                    <a:pt x="35504" y="17435"/>
                    <a:pt x="36524" y="17268"/>
                    <a:pt x="37550" y="16760"/>
                  </a:cubicBezTo>
                  <a:cubicBezTo>
                    <a:pt x="38884" y="16002"/>
                    <a:pt x="40007" y="14303"/>
                    <a:pt x="39656" y="12548"/>
                  </a:cubicBezTo>
                  <a:cubicBezTo>
                    <a:pt x="39235" y="11439"/>
                    <a:pt x="38477" y="10667"/>
                    <a:pt x="37550" y="10092"/>
                  </a:cubicBezTo>
                  <a:cubicBezTo>
                    <a:pt x="36610" y="9334"/>
                    <a:pt x="35445" y="8800"/>
                    <a:pt x="34322" y="8393"/>
                  </a:cubicBezTo>
                  <a:cubicBezTo>
                    <a:pt x="33746" y="8211"/>
                    <a:pt x="33156" y="8042"/>
                    <a:pt x="32637" y="7635"/>
                  </a:cubicBezTo>
                  <a:cubicBezTo>
                    <a:pt x="31289" y="6877"/>
                    <a:pt x="30882" y="5179"/>
                    <a:pt x="30181" y="3649"/>
                  </a:cubicBezTo>
                  <a:cubicBezTo>
                    <a:pt x="29001" y="1782"/>
                    <a:pt x="27134" y="434"/>
                    <a:pt x="25029" y="27"/>
                  </a:cubicBezTo>
                  <a:cubicBezTo>
                    <a:pt x="24827" y="10"/>
                    <a:pt x="24624" y="1"/>
                    <a:pt x="24420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73;p40">
              <a:extLst>
                <a:ext uri="{FF2B5EF4-FFF2-40B4-BE49-F238E27FC236}">
                  <a16:creationId xmlns:a16="http://schemas.microsoft.com/office/drawing/2014/main" id="{A349AF65-979F-2F58-22A5-E165DCADC37C}"/>
                </a:ext>
              </a:extLst>
            </p:cNvPr>
            <p:cNvSpPr/>
            <p:nvPr/>
          </p:nvSpPr>
          <p:spPr>
            <a:xfrm>
              <a:off x="3367625" y="422475"/>
              <a:ext cx="862625" cy="917525"/>
            </a:xfrm>
            <a:custGeom>
              <a:avLst/>
              <a:gdLst/>
              <a:ahLst/>
              <a:cxnLst/>
              <a:rect l="l" t="t" r="r" b="b"/>
              <a:pathLst>
                <a:path w="34505" h="36701" extrusionOk="0">
                  <a:moveTo>
                    <a:pt x="17315" y="1"/>
                  </a:moveTo>
                  <a:cubicBezTo>
                    <a:pt x="16909" y="1"/>
                    <a:pt x="16499" y="18"/>
                    <a:pt x="16087" y="52"/>
                  </a:cubicBezTo>
                  <a:cubicBezTo>
                    <a:pt x="7019" y="641"/>
                    <a:pt x="0" y="9359"/>
                    <a:pt x="758" y="19409"/>
                  </a:cubicBezTo>
                  <a:cubicBezTo>
                    <a:pt x="1492" y="29323"/>
                    <a:pt x="8965" y="36701"/>
                    <a:pt x="17661" y="36701"/>
                  </a:cubicBezTo>
                  <a:cubicBezTo>
                    <a:pt x="17954" y="36701"/>
                    <a:pt x="18248" y="36692"/>
                    <a:pt x="18544" y="36675"/>
                  </a:cubicBezTo>
                  <a:cubicBezTo>
                    <a:pt x="27668" y="35903"/>
                    <a:pt x="34504" y="27369"/>
                    <a:pt x="33929" y="17135"/>
                  </a:cubicBezTo>
                  <a:cubicBezTo>
                    <a:pt x="33191" y="7525"/>
                    <a:pt x="25914" y="1"/>
                    <a:pt x="17315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74;p40">
              <a:extLst>
                <a:ext uri="{FF2B5EF4-FFF2-40B4-BE49-F238E27FC236}">
                  <a16:creationId xmlns:a16="http://schemas.microsoft.com/office/drawing/2014/main" id="{67236E36-F950-DE6C-7832-ACDC515E3BB1}"/>
                </a:ext>
              </a:extLst>
            </p:cNvPr>
            <p:cNvSpPr/>
            <p:nvPr/>
          </p:nvSpPr>
          <p:spPr>
            <a:xfrm>
              <a:off x="3287250" y="831900"/>
              <a:ext cx="198675" cy="198650"/>
            </a:xfrm>
            <a:custGeom>
              <a:avLst/>
              <a:gdLst/>
              <a:ahLst/>
              <a:cxnLst/>
              <a:rect l="l" t="t" r="r" b="b"/>
              <a:pathLst>
                <a:path w="7947" h="7946" extrusionOk="0">
                  <a:moveTo>
                    <a:pt x="3973" y="0"/>
                  </a:moveTo>
                  <a:cubicBezTo>
                    <a:pt x="1699" y="0"/>
                    <a:pt x="1" y="1699"/>
                    <a:pt x="1" y="3973"/>
                  </a:cubicBezTo>
                  <a:cubicBezTo>
                    <a:pt x="1" y="6078"/>
                    <a:pt x="1699" y="7945"/>
                    <a:pt x="3973" y="7945"/>
                  </a:cubicBezTo>
                  <a:cubicBezTo>
                    <a:pt x="6262" y="7945"/>
                    <a:pt x="7946" y="6078"/>
                    <a:pt x="7946" y="3973"/>
                  </a:cubicBezTo>
                  <a:cubicBezTo>
                    <a:pt x="7946" y="1699"/>
                    <a:pt x="6262" y="0"/>
                    <a:pt x="3973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75;p40">
              <a:extLst>
                <a:ext uri="{FF2B5EF4-FFF2-40B4-BE49-F238E27FC236}">
                  <a16:creationId xmlns:a16="http://schemas.microsoft.com/office/drawing/2014/main" id="{51F25B8D-AD98-F189-14AD-9D4B83C81631}"/>
                </a:ext>
              </a:extLst>
            </p:cNvPr>
            <p:cNvSpPr/>
            <p:nvPr/>
          </p:nvSpPr>
          <p:spPr>
            <a:xfrm>
              <a:off x="3329725" y="907700"/>
              <a:ext cx="42125" cy="66000"/>
            </a:xfrm>
            <a:custGeom>
              <a:avLst/>
              <a:gdLst/>
              <a:ahLst/>
              <a:cxnLst/>
              <a:rect l="l" t="t" r="r" b="b"/>
              <a:pathLst>
                <a:path w="1685" h="2640" extrusionOk="0">
                  <a:moveTo>
                    <a:pt x="1685" y="0"/>
                  </a:moveTo>
                  <a:cubicBezTo>
                    <a:pt x="1278" y="0"/>
                    <a:pt x="927" y="183"/>
                    <a:pt x="758" y="351"/>
                  </a:cubicBezTo>
                  <a:cubicBezTo>
                    <a:pt x="351" y="534"/>
                    <a:pt x="169" y="772"/>
                    <a:pt x="169" y="1292"/>
                  </a:cubicBezTo>
                  <a:cubicBezTo>
                    <a:pt x="0" y="1881"/>
                    <a:pt x="351" y="2050"/>
                    <a:pt x="758" y="2288"/>
                  </a:cubicBezTo>
                  <a:lnTo>
                    <a:pt x="1109" y="2639"/>
                  </a:lnTo>
                  <a:lnTo>
                    <a:pt x="1685" y="2639"/>
                  </a:lnTo>
                  <a:lnTo>
                    <a:pt x="927" y="2050"/>
                  </a:lnTo>
                  <a:cubicBezTo>
                    <a:pt x="758" y="1699"/>
                    <a:pt x="758" y="1530"/>
                    <a:pt x="758" y="1292"/>
                  </a:cubicBezTo>
                  <a:cubicBezTo>
                    <a:pt x="758" y="1123"/>
                    <a:pt x="927" y="941"/>
                    <a:pt x="1109" y="772"/>
                  </a:cubicBezTo>
                  <a:cubicBezTo>
                    <a:pt x="1278" y="351"/>
                    <a:pt x="1516" y="183"/>
                    <a:pt x="1685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76;p40">
              <a:extLst>
                <a:ext uri="{FF2B5EF4-FFF2-40B4-BE49-F238E27FC236}">
                  <a16:creationId xmlns:a16="http://schemas.microsoft.com/office/drawing/2014/main" id="{211E204B-7492-8787-08DF-F9ED8FE5FDB0}"/>
                </a:ext>
              </a:extLst>
            </p:cNvPr>
            <p:cNvSpPr/>
            <p:nvPr/>
          </p:nvSpPr>
          <p:spPr>
            <a:xfrm>
              <a:off x="3850150" y="1049825"/>
              <a:ext cx="200425" cy="71625"/>
            </a:xfrm>
            <a:custGeom>
              <a:avLst/>
              <a:gdLst/>
              <a:ahLst/>
              <a:cxnLst/>
              <a:rect l="l" t="t" r="r" b="b"/>
              <a:pathLst>
                <a:path w="8017" h="2865" extrusionOk="0">
                  <a:moveTo>
                    <a:pt x="1" y="0"/>
                  </a:moveTo>
                  <a:cubicBezTo>
                    <a:pt x="239" y="169"/>
                    <a:pt x="408" y="576"/>
                    <a:pt x="590" y="927"/>
                  </a:cubicBezTo>
                  <a:cubicBezTo>
                    <a:pt x="997" y="1334"/>
                    <a:pt x="1166" y="1516"/>
                    <a:pt x="1517" y="1867"/>
                  </a:cubicBezTo>
                  <a:cubicBezTo>
                    <a:pt x="2275" y="2275"/>
                    <a:pt x="3047" y="2625"/>
                    <a:pt x="4029" y="2864"/>
                  </a:cubicBezTo>
                  <a:cubicBezTo>
                    <a:pt x="4970" y="2864"/>
                    <a:pt x="5728" y="2625"/>
                    <a:pt x="6486" y="2106"/>
                  </a:cubicBezTo>
                  <a:cubicBezTo>
                    <a:pt x="7258" y="1516"/>
                    <a:pt x="7609" y="927"/>
                    <a:pt x="8016" y="0"/>
                  </a:cubicBezTo>
                  <a:lnTo>
                    <a:pt x="8016" y="0"/>
                  </a:lnTo>
                  <a:cubicBezTo>
                    <a:pt x="7427" y="576"/>
                    <a:pt x="6669" y="1109"/>
                    <a:pt x="6079" y="1334"/>
                  </a:cubicBezTo>
                  <a:cubicBezTo>
                    <a:pt x="5321" y="1685"/>
                    <a:pt x="4802" y="1867"/>
                    <a:pt x="4029" y="1867"/>
                  </a:cubicBezTo>
                  <a:cubicBezTo>
                    <a:pt x="3454" y="1685"/>
                    <a:pt x="2696" y="1516"/>
                    <a:pt x="1924" y="1109"/>
                  </a:cubicBezTo>
                  <a:lnTo>
                    <a:pt x="997" y="576"/>
                  </a:lnTo>
                  <a:cubicBezTo>
                    <a:pt x="759" y="351"/>
                    <a:pt x="408" y="169"/>
                    <a:pt x="1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77;p40">
              <a:extLst>
                <a:ext uri="{FF2B5EF4-FFF2-40B4-BE49-F238E27FC236}">
                  <a16:creationId xmlns:a16="http://schemas.microsoft.com/office/drawing/2014/main" id="{1AD032BA-8190-0000-5F87-F86F390572F3}"/>
                </a:ext>
              </a:extLst>
            </p:cNvPr>
            <p:cNvSpPr/>
            <p:nvPr/>
          </p:nvSpPr>
          <p:spPr>
            <a:xfrm>
              <a:off x="3940700" y="856200"/>
              <a:ext cx="90925" cy="142050"/>
            </a:xfrm>
            <a:custGeom>
              <a:avLst/>
              <a:gdLst/>
              <a:ahLst/>
              <a:cxnLst/>
              <a:rect l="l" t="t" r="r" b="b"/>
              <a:pathLst>
                <a:path w="3637" h="5682" extrusionOk="0">
                  <a:moveTo>
                    <a:pt x="1236" y="0"/>
                  </a:moveTo>
                  <a:cubicBezTo>
                    <a:pt x="1088" y="0"/>
                    <a:pt x="941" y="46"/>
                    <a:pt x="941" y="137"/>
                  </a:cubicBezTo>
                  <a:cubicBezTo>
                    <a:pt x="758" y="1653"/>
                    <a:pt x="0" y="4517"/>
                    <a:pt x="941" y="5640"/>
                  </a:cubicBezTo>
                  <a:cubicBezTo>
                    <a:pt x="980" y="5668"/>
                    <a:pt x="1064" y="5681"/>
                    <a:pt x="1177" y="5681"/>
                  </a:cubicBezTo>
                  <a:cubicBezTo>
                    <a:pt x="1750" y="5681"/>
                    <a:pt x="3074" y="5332"/>
                    <a:pt x="3215" y="4699"/>
                  </a:cubicBezTo>
                  <a:cubicBezTo>
                    <a:pt x="3636" y="3352"/>
                    <a:pt x="1881" y="1302"/>
                    <a:pt x="1530" y="137"/>
                  </a:cubicBezTo>
                  <a:cubicBezTo>
                    <a:pt x="1530" y="46"/>
                    <a:pt x="1383" y="0"/>
                    <a:pt x="1236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78;p40">
              <a:extLst>
                <a:ext uri="{FF2B5EF4-FFF2-40B4-BE49-F238E27FC236}">
                  <a16:creationId xmlns:a16="http://schemas.microsoft.com/office/drawing/2014/main" id="{E833096C-B3DA-C9E5-F79B-66F123AD0351}"/>
                </a:ext>
              </a:extLst>
            </p:cNvPr>
            <p:cNvSpPr/>
            <p:nvPr/>
          </p:nvSpPr>
          <p:spPr>
            <a:xfrm>
              <a:off x="4101775" y="817150"/>
              <a:ext cx="48100" cy="66000"/>
            </a:xfrm>
            <a:custGeom>
              <a:avLst/>
              <a:gdLst/>
              <a:ahLst/>
              <a:cxnLst/>
              <a:rect l="l" t="t" r="r" b="b"/>
              <a:pathLst>
                <a:path w="1924" h="2640" extrusionOk="0">
                  <a:moveTo>
                    <a:pt x="983" y="1"/>
                  </a:moveTo>
                  <a:cubicBezTo>
                    <a:pt x="408" y="1"/>
                    <a:pt x="1" y="590"/>
                    <a:pt x="1" y="1348"/>
                  </a:cubicBezTo>
                  <a:cubicBezTo>
                    <a:pt x="1" y="2106"/>
                    <a:pt x="408" y="2640"/>
                    <a:pt x="983" y="2640"/>
                  </a:cubicBezTo>
                  <a:cubicBezTo>
                    <a:pt x="1517" y="2640"/>
                    <a:pt x="1924" y="2106"/>
                    <a:pt x="1924" y="1348"/>
                  </a:cubicBezTo>
                  <a:cubicBezTo>
                    <a:pt x="1924" y="590"/>
                    <a:pt x="1517" y="1"/>
                    <a:pt x="983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79;p40">
              <a:extLst>
                <a:ext uri="{FF2B5EF4-FFF2-40B4-BE49-F238E27FC236}">
                  <a16:creationId xmlns:a16="http://schemas.microsoft.com/office/drawing/2014/main" id="{56C2C886-9AA8-2159-9C89-A34DF998426A}"/>
                </a:ext>
              </a:extLst>
            </p:cNvPr>
            <p:cNvSpPr/>
            <p:nvPr/>
          </p:nvSpPr>
          <p:spPr>
            <a:xfrm>
              <a:off x="3742075" y="846275"/>
              <a:ext cx="52650" cy="66000"/>
            </a:xfrm>
            <a:custGeom>
              <a:avLst/>
              <a:gdLst/>
              <a:ahLst/>
              <a:cxnLst/>
              <a:rect l="l" t="t" r="r" b="b"/>
              <a:pathLst>
                <a:path w="2106" h="2640" extrusionOk="0">
                  <a:moveTo>
                    <a:pt x="1109" y="1"/>
                  </a:moveTo>
                  <a:cubicBezTo>
                    <a:pt x="576" y="1"/>
                    <a:pt x="0" y="534"/>
                    <a:pt x="0" y="1292"/>
                  </a:cubicBezTo>
                  <a:cubicBezTo>
                    <a:pt x="0" y="2050"/>
                    <a:pt x="351" y="2640"/>
                    <a:pt x="927" y="2640"/>
                  </a:cubicBezTo>
                  <a:cubicBezTo>
                    <a:pt x="1516" y="2640"/>
                    <a:pt x="2106" y="2050"/>
                    <a:pt x="2106" y="1292"/>
                  </a:cubicBezTo>
                  <a:cubicBezTo>
                    <a:pt x="2106" y="703"/>
                    <a:pt x="1685" y="1"/>
                    <a:pt x="1109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80;p40">
              <a:extLst>
                <a:ext uri="{FF2B5EF4-FFF2-40B4-BE49-F238E27FC236}">
                  <a16:creationId xmlns:a16="http://schemas.microsoft.com/office/drawing/2014/main" id="{A7E422B6-F7AD-EFCB-3145-7985BC3B458F}"/>
                </a:ext>
              </a:extLst>
            </p:cNvPr>
            <p:cNvSpPr/>
            <p:nvPr/>
          </p:nvSpPr>
          <p:spPr>
            <a:xfrm>
              <a:off x="3410075" y="712075"/>
              <a:ext cx="890350" cy="333200"/>
            </a:xfrm>
            <a:custGeom>
              <a:avLst/>
              <a:gdLst/>
              <a:ahLst/>
              <a:cxnLst/>
              <a:rect l="l" t="t" r="r" b="b"/>
              <a:pathLst>
                <a:path w="35614" h="13328" extrusionOk="0">
                  <a:moveTo>
                    <a:pt x="30125" y="582"/>
                  </a:moveTo>
                  <a:cubicBezTo>
                    <a:pt x="31290" y="582"/>
                    <a:pt x="32231" y="989"/>
                    <a:pt x="32989" y="1747"/>
                  </a:cubicBezTo>
                  <a:cubicBezTo>
                    <a:pt x="34154" y="2856"/>
                    <a:pt x="34912" y="4386"/>
                    <a:pt x="34912" y="5902"/>
                  </a:cubicBezTo>
                  <a:cubicBezTo>
                    <a:pt x="35094" y="8948"/>
                    <a:pt x="32989" y="11573"/>
                    <a:pt x="30350" y="11812"/>
                  </a:cubicBezTo>
                  <a:cubicBezTo>
                    <a:pt x="29185" y="11812"/>
                    <a:pt x="28076" y="11405"/>
                    <a:pt x="27135" y="10633"/>
                  </a:cubicBezTo>
                  <a:cubicBezTo>
                    <a:pt x="26138" y="9706"/>
                    <a:pt x="25380" y="8176"/>
                    <a:pt x="25380" y="6492"/>
                  </a:cubicBezTo>
                  <a:cubicBezTo>
                    <a:pt x="25212" y="3446"/>
                    <a:pt x="27318" y="807"/>
                    <a:pt x="29943" y="582"/>
                  </a:cubicBezTo>
                  <a:close/>
                  <a:moveTo>
                    <a:pt x="15147" y="1340"/>
                  </a:moveTo>
                  <a:cubicBezTo>
                    <a:pt x="18011" y="1340"/>
                    <a:pt x="20467" y="3614"/>
                    <a:pt x="20650" y="6660"/>
                  </a:cubicBezTo>
                  <a:cubicBezTo>
                    <a:pt x="20874" y="9706"/>
                    <a:pt x="18362" y="12331"/>
                    <a:pt x="15386" y="12570"/>
                  </a:cubicBezTo>
                  <a:cubicBezTo>
                    <a:pt x="15287" y="12575"/>
                    <a:pt x="15188" y="12578"/>
                    <a:pt x="15090" y="12578"/>
                  </a:cubicBezTo>
                  <a:cubicBezTo>
                    <a:pt x="12167" y="12578"/>
                    <a:pt x="9645" y="10183"/>
                    <a:pt x="9645" y="7250"/>
                  </a:cubicBezTo>
                  <a:cubicBezTo>
                    <a:pt x="9476" y="5720"/>
                    <a:pt x="10052" y="4386"/>
                    <a:pt x="10992" y="3263"/>
                  </a:cubicBezTo>
                  <a:cubicBezTo>
                    <a:pt x="11933" y="2098"/>
                    <a:pt x="13449" y="1579"/>
                    <a:pt x="14796" y="1340"/>
                  </a:cubicBezTo>
                  <a:close/>
                  <a:moveTo>
                    <a:pt x="30519" y="0"/>
                  </a:moveTo>
                  <a:cubicBezTo>
                    <a:pt x="30331" y="0"/>
                    <a:pt x="30140" y="16"/>
                    <a:pt x="29943" y="49"/>
                  </a:cubicBezTo>
                  <a:cubicBezTo>
                    <a:pt x="27079" y="49"/>
                    <a:pt x="24735" y="2744"/>
                    <a:pt x="24622" y="5902"/>
                  </a:cubicBezTo>
                  <a:cubicBezTo>
                    <a:pt x="24155" y="5771"/>
                    <a:pt x="23666" y="5699"/>
                    <a:pt x="23174" y="5699"/>
                  </a:cubicBezTo>
                  <a:cubicBezTo>
                    <a:pt x="22558" y="5699"/>
                    <a:pt x="21937" y="5813"/>
                    <a:pt x="21352" y="6071"/>
                  </a:cubicBezTo>
                  <a:cubicBezTo>
                    <a:pt x="20874" y="2912"/>
                    <a:pt x="18193" y="582"/>
                    <a:pt x="14796" y="582"/>
                  </a:cubicBezTo>
                  <a:cubicBezTo>
                    <a:pt x="13098" y="807"/>
                    <a:pt x="11582" y="1579"/>
                    <a:pt x="10403" y="2688"/>
                  </a:cubicBezTo>
                  <a:cubicBezTo>
                    <a:pt x="9883" y="3333"/>
                    <a:pt x="9476" y="4035"/>
                    <a:pt x="9181" y="4737"/>
                  </a:cubicBezTo>
                  <a:lnTo>
                    <a:pt x="1" y="4204"/>
                  </a:lnTo>
                  <a:lnTo>
                    <a:pt x="1" y="4793"/>
                  </a:lnTo>
                  <a:lnTo>
                    <a:pt x="8999" y="5495"/>
                  </a:lnTo>
                  <a:cubicBezTo>
                    <a:pt x="8887" y="6071"/>
                    <a:pt x="8830" y="6660"/>
                    <a:pt x="8887" y="7250"/>
                  </a:cubicBezTo>
                  <a:cubicBezTo>
                    <a:pt x="8887" y="10633"/>
                    <a:pt x="11750" y="13328"/>
                    <a:pt x="15147" y="13328"/>
                  </a:cubicBezTo>
                  <a:lnTo>
                    <a:pt x="15386" y="13328"/>
                  </a:lnTo>
                  <a:cubicBezTo>
                    <a:pt x="18895" y="13160"/>
                    <a:pt x="21464" y="10226"/>
                    <a:pt x="21408" y="6955"/>
                  </a:cubicBezTo>
                  <a:cubicBezTo>
                    <a:pt x="21978" y="6605"/>
                    <a:pt x="22581" y="6445"/>
                    <a:pt x="23181" y="6445"/>
                  </a:cubicBezTo>
                  <a:cubicBezTo>
                    <a:pt x="23689" y="6445"/>
                    <a:pt x="24196" y="6560"/>
                    <a:pt x="24679" y="6773"/>
                  </a:cubicBezTo>
                  <a:cubicBezTo>
                    <a:pt x="24917" y="8597"/>
                    <a:pt x="25675" y="10170"/>
                    <a:pt x="26728" y="11222"/>
                  </a:cubicBezTo>
                  <a:cubicBezTo>
                    <a:pt x="27669" y="11980"/>
                    <a:pt x="28834" y="12570"/>
                    <a:pt x="30125" y="12570"/>
                  </a:cubicBezTo>
                  <a:lnTo>
                    <a:pt x="30350" y="12570"/>
                  </a:lnTo>
                  <a:cubicBezTo>
                    <a:pt x="33396" y="12331"/>
                    <a:pt x="35614" y="9355"/>
                    <a:pt x="35614" y="5902"/>
                  </a:cubicBezTo>
                  <a:cubicBezTo>
                    <a:pt x="35445" y="4204"/>
                    <a:pt x="34687" y="2505"/>
                    <a:pt x="33564" y="1340"/>
                  </a:cubicBezTo>
                  <a:cubicBezTo>
                    <a:pt x="32569" y="537"/>
                    <a:pt x="31616" y="0"/>
                    <a:pt x="30519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81;p40">
              <a:extLst>
                <a:ext uri="{FF2B5EF4-FFF2-40B4-BE49-F238E27FC236}">
                  <a16:creationId xmlns:a16="http://schemas.microsoft.com/office/drawing/2014/main" id="{D3AA6FD1-D936-E0DA-B1F7-DA7ADF9F1F71}"/>
                </a:ext>
              </a:extLst>
            </p:cNvPr>
            <p:cNvSpPr/>
            <p:nvPr/>
          </p:nvSpPr>
          <p:spPr>
            <a:xfrm>
              <a:off x="3315425" y="280375"/>
              <a:ext cx="972025" cy="551550"/>
            </a:xfrm>
            <a:custGeom>
              <a:avLst/>
              <a:gdLst/>
              <a:ahLst/>
              <a:cxnLst/>
              <a:rect l="l" t="t" r="r" b="b"/>
              <a:pathLst>
                <a:path w="38881" h="22062" extrusionOk="0">
                  <a:moveTo>
                    <a:pt x="27491" y="1"/>
                  </a:moveTo>
                  <a:cubicBezTo>
                    <a:pt x="20076" y="1"/>
                    <a:pt x="19699" y="5017"/>
                    <a:pt x="16104" y="5017"/>
                  </a:cubicBezTo>
                  <a:cubicBezTo>
                    <a:pt x="15923" y="5017"/>
                    <a:pt x="15734" y="5004"/>
                    <a:pt x="15536" y="4978"/>
                  </a:cubicBezTo>
                  <a:cubicBezTo>
                    <a:pt x="14626" y="4870"/>
                    <a:pt x="13716" y="4809"/>
                    <a:pt x="12822" y="4809"/>
                  </a:cubicBezTo>
                  <a:cubicBezTo>
                    <a:pt x="5914" y="4809"/>
                    <a:pt x="0" y="8439"/>
                    <a:pt x="2846" y="22061"/>
                  </a:cubicBezTo>
                  <a:cubicBezTo>
                    <a:pt x="2846" y="22061"/>
                    <a:pt x="9107" y="20882"/>
                    <a:pt x="9107" y="15043"/>
                  </a:cubicBezTo>
                  <a:cubicBezTo>
                    <a:pt x="9107" y="9540"/>
                    <a:pt x="14610" y="8192"/>
                    <a:pt x="14610" y="8192"/>
                  </a:cubicBezTo>
                  <a:cubicBezTo>
                    <a:pt x="14610" y="8192"/>
                    <a:pt x="17108" y="13351"/>
                    <a:pt x="21954" y="13351"/>
                  </a:cubicBezTo>
                  <a:cubicBezTo>
                    <a:pt x="23347" y="13351"/>
                    <a:pt x="24933" y="12925"/>
                    <a:pt x="26710" y="11828"/>
                  </a:cubicBezTo>
                  <a:cubicBezTo>
                    <a:pt x="27549" y="11278"/>
                    <a:pt x="28311" y="11056"/>
                    <a:pt x="28995" y="11056"/>
                  </a:cubicBezTo>
                  <a:cubicBezTo>
                    <a:pt x="31890" y="11056"/>
                    <a:pt x="33378" y="15043"/>
                    <a:pt x="33378" y="15043"/>
                  </a:cubicBezTo>
                  <a:cubicBezTo>
                    <a:pt x="38880" y="15043"/>
                    <a:pt x="36017" y="823"/>
                    <a:pt x="28998" y="65"/>
                  </a:cubicBezTo>
                  <a:cubicBezTo>
                    <a:pt x="28465" y="21"/>
                    <a:pt x="27964" y="1"/>
                    <a:pt x="2749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47075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6FBFFF-69AD-8A4B-ADA4-C7B38F7F3B13}"/>
              </a:ext>
            </a:extLst>
          </p:cNvPr>
          <p:cNvSpPr txBox="1"/>
          <p:nvPr/>
        </p:nvSpPr>
        <p:spPr>
          <a:xfrm>
            <a:off x="537327" y="1615135"/>
            <a:ext cx="11368725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	Cần phải sử dụng tiền hợp lí và tiết kiệm. Đồng thời, kêu gọi người thân cùng sống tiết kiệm.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Tiết kiệm tiền của là sử dụng tiền của một cách hợp lí, có hiệu quả vừa ích nước, vừa lợi nhà.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Google Shape;2714;p36">
            <a:extLst>
              <a:ext uri="{FF2B5EF4-FFF2-40B4-BE49-F238E27FC236}">
                <a16:creationId xmlns:a16="http://schemas.microsoft.com/office/drawing/2014/main" id="{DFEE5C61-988D-3169-8289-77D6A4887459}"/>
              </a:ext>
            </a:extLst>
          </p:cNvPr>
          <p:cNvSpPr/>
          <p:nvPr/>
        </p:nvSpPr>
        <p:spPr>
          <a:xfrm>
            <a:off x="3008418" y="310718"/>
            <a:ext cx="6198001" cy="1038475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715;p36">
            <a:extLst>
              <a:ext uri="{FF2B5EF4-FFF2-40B4-BE49-F238E27FC236}">
                <a16:creationId xmlns:a16="http://schemas.microsoft.com/office/drawing/2014/main" id="{AE5C8C29-214C-D9A6-B467-994BF4247D60}"/>
              </a:ext>
            </a:extLst>
          </p:cNvPr>
          <p:cNvSpPr txBox="1">
            <a:spLocks/>
          </p:cNvSpPr>
          <p:nvPr/>
        </p:nvSpPr>
        <p:spPr>
          <a:xfrm>
            <a:off x="3314121" y="501091"/>
            <a:ext cx="556375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1219170">
              <a:buClr>
                <a:srgbClr val="338EE4"/>
              </a:buClr>
            </a:pPr>
            <a:r>
              <a:rPr lang="en-US" sz="5333" kern="0" dirty="0">
                <a:solidFill>
                  <a:schemeClr val="accent5">
                    <a:lumMod val="25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Ghi nhớ</a:t>
            </a:r>
            <a:endParaRPr lang="vi-VN" sz="5333" kern="0" dirty="0">
              <a:solidFill>
                <a:schemeClr val="accent5">
                  <a:lumMod val="25000"/>
                </a:schemeClr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78803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BE669C-5AA6-7E7F-5B17-BFCAB563927F}"/>
              </a:ext>
            </a:extLst>
          </p:cNvPr>
          <p:cNvSpPr txBox="1">
            <a:spLocks/>
          </p:cNvSpPr>
          <p:nvPr/>
        </p:nvSpPr>
        <p:spPr>
          <a:xfrm>
            <a:off x="191344" y="510308"/>
            <a:ext cx="11391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động</a:t>
            </a:r>
            <a:r>
              <a:rPr lang="vi-VN" sz="5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vận dụng</a:t>
            </a:r>
            <a:r>
              <a:rPr lang="en-US" sz="5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73963-0D33-93A9-FFC0-61E408A73851}"/>
              </a:ext>
            </a:extLst>
          </p:cNvPr>
          <p:cNvSpPr txBox="1"/>
          <p:nvPr/>
        </p:nvSpPr>
        <p:spPr>
          <a:xfrm>
            <a:off x="923826" y="2187666"/>
            <a:ext cx="10539167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Times New Roman" panose="02020603050405020304" pitchFamily="18" charset="0"/>
              </a:rPr>
              <a:t>Em đã bao giờ đi mua sắm  giúp mẹ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Times New Roman" panose="02020603050405020304" pitchFamily="18" charset="0"/>
              </a:rPr>
              <a:t> chưa?</a:t>
            </a:r>
          </a:p>
          <a:p>
            <a:pPr marL="685800" marR="0" lvl="0" indent="-6858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Times New Roman" panose="02020603050405020304" pitchFamily="18" charset="0"/>
              </a:rPr>
              <a:t>Làm thế nào để mua đồ với giá hợp lí mà vẫn bảo đảm chất lượng?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453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B6141E-423E-DD2F-7D6A-BFB8299DE2AA}"/>
              </a:ext>
            </a:extLst>
          </p:cNvPr>
          <p:cNvSpPr txBox="1"/>
          <p:nvPr/>
        </p:nvSpPr>
        <p:spPr>
          <a:xfrm>
            <a:off x="226242" y="238820"/>
            <a:ext cx="113970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2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bận việc nên đưa cho Minh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đồng và nhờ Minh đi chợ mua giúp mẹ  rau và một số loại quả để ăn trong ngày. Nếu em là Minh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Đức,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sẽ chọn mua những rau và loại quả nào? Vì sao?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E01DF-27C4-88F0-EBE3-CD1C78F6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6111" l="425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242" y="2423015"/>
            <a:ext cx="1341313" cy="1005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7CFBC-AFFA-F802-F2A9-E2D9A4F60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825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980" y="2592400"/>
            <a:ext cx="1101956" cy="1172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F1BF4-DB09-BAEE-9A21-EC10CB4EC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07" b="91141" l="10000" r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2134" y="2487054"/>
            <a:ext cx="1412167" cy="1050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4992F-6EC8-D0D9-1294-9715F0BD06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4" b="93911" l="3646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6071" y="2499133"/>
            <a:ext cx="1341313" cy="1072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ECDD6-7BA4-A836-3323-A9E06BD33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7" b="97753" l="2600" r="9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4370" y="4442475"/>
            <a:ext cx="1159738" cy="979661"/>
          </a:xfrm>
          <a:prstGeom prst="rect">
            <a:avLst/>
          </a:prstGeom>
        </p:spPr>
      </p:pic>
      <p:sp>
        <p:nvSpPr>
          <p:cNvPr id="9" name="Google Shape;1056;p35">
            <a:extLst>
              <a:ext uri="{FF2B5EF4-FFF2-40B4-BE49-F238E27FC236}">
                <a16:creationId xmlns:a16="http://schemas.microsoft.com/office/drawing/2014/main" id="{8C4F969F-7C64-2B2F-5706-610791FD50A7}"/>
              </a:ext>
            </a:extLst>
          </p:cNvPr>
          <p:cNvSpPr txBox="1">
            <a:spLocks/>
          </p:cNvSpPr>
          <p:nvPr/>
        </p:nvSpPr>
        <p:spPr>
          <a:xfrm>
            <a:off x="6489292" y="3708482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25.000đ/kg</a:t>
            </a:r>
          </a:p>
        </p:txBody>
      </p:sp>
      <p:sp>
        <p:nvSpPr>
          <p:cNvPr id="10" name="Google Shape;1056;p35">
            <a:extLst>
              <a:ext uri="{FF2B5EF4-FFF2-40B4-BE49-F238E27FC236}">
                <a16:creationId xmlns:a16="http://schemas.microsoft.com/office/drawing/2014/main" id="{A6227F63-BABF-AB60-4C28-8DDCC827AE44}"/>
              </a:ext>
            </a:extLst>
          </p:cNvPr>
          <p:cNvSpPr txBox="1">
            <a:spLocks/>
          </p:cNvSpPr>
          <p:nvPr/>
        </p:nvSpPr>
        <p:spPr>
          <a:xfrm>
            <a:off x="1802936" y="3625428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25.000đ/kg</a:t>
            </a:r>
          </a:p>
        </p:txBody>
      </p:sp>
      <p:sp>
        <p:nvSpPr>
          <p:cNvPr id="11" name="Google Shape;1056;p35">
            <a:extLst>
              <a:ext uri="{FF2B5EF4-FFF2-40B4-BE49-F238E27FC236}">
                <a16:creationId xmlns:a16="http://schemas.microsoft.com/office/drawing/2014/main" id="{2A2BF60B-89C6-A6C5-3527-738549DAB156}"/>
              </a:ext>
            </a:extLst>
          </p:cNvPr>
          <p:cNvSpPr txBox="1">
            <a:spLocks/>
          </p:cNvSpPr>
          <p:nvPr/>
        </p:nvSpPr>
        <p:spPr>
          <a:xfrm>
            <a:off x="-272997" y="3584260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45.000đ/kg</a:t>
            </a:r>
          </a:p>
        </p:txBody>
      </p:sp>
      <p:sp>
        <p:nvSpPr>
          <p:cNvPr id="12" name="Google Shape;1056;p35">
            <a:extLst>
              <a:ext uri="{FF2B5EF4-FFF2-40B4-BE49-F238E27FC236}">
                <a16:creationId xmlns:a16="http://schemas.microsoft.com/office/drawing/2014/main" id="{BDDBFC8B-2C16-452F-DD24-E66C8B739103}"/>
              </a:ext>
            </a:extLst>
          </p:cNvPr>
          <p:cNvSpPr txBox="1">
            <a:spLocks/>
          </p:cNvSpPr>
          <p:nvPr/>
        </p:nvSpPr>
        <p:spPr>
          <a:xfrm>
            <a:off x="8366600" y="3743332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200.000đ/kg</a:t>
            </a:r>
          </a:p>
        </p:txBody>
      </p:sp>
      <p:sp>
        <p:nvSpPr>
          <p:cNvPr id="13" name="Google Shape;1056;p35">
            <a:extLst>
              <a:ext uri="{FF2B5EF4-FFF2-40B4-BE49-F238E27FC236}">
                <a16:creationId xmlns:a16="http://schemas.microsoft.com/office/drawing/2014/main" id="{65E461A4-E44A-4567-D2C1-BD3A9D92E338}"/>
              </a:ext>
            </a:extLst>
          </p:cNvPr>
          <p:cNvSpPr txBox="1">
            <a:spLocks/>
          </p:cNvSpPr>
          <p:nvPr/>
        </p:nvSpPr>
        <p:spPr>
          <a:xfrm>
            <a:off x="3969784" y="3628335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15.000đ/kg</a:t>
            </a:r>
          </a:p>
        </p:txBody>
      </p:sp>
      <p:sp>
        <p:nvSpPr>
          <p:cNvPr id="14" name="Google Shape;1056;p35">
            <a:extLst>
              <a:ext uri="{FF2B5EF4-FFF2-40B4-BE49-F238E27FC236}">
                <a16:creationId xmlns:a16="http://schemas.microsoft.com/office/drawing/2014/main" id="{021255C8-DF57-D5D6-C80C-9A2BF94CB144}"/>
              </a:ext>
            </a:extLst>
          </p:cNvPr>
          <p:cNvSpPr txBox="1">
            <a:spLocks/>
          </p:cNvSpPr>
          <p:nvPr/>
        </p:nvSpPr>
        <p:spPr>
          <a:xfrm>
            <a:off x="-367265" y="5724377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30.000đ/kg</a:t>
            </a:r>
          </a:p>
        </p:txBody>
      </p:sp>
      <p:sp>
        <p:nvSpPr>
          <p:cNvPr id="15" name="Google Shape;1056;p35">
            <a:extLst>
              <a:ext uri="{FF2B5EF4-FFF2-40B4-BE49-F238E27FC236}">
                <a16:creationId xmlns:a16="http://schemas.microsoft.com/office/drawing/2014/main" id="{4FC53CB0-AD81-D52C-5149-7A68CBDBD356}"/>
              </a:ext>
            </a:extLst>
          </p:cNvPr>
          <p:cNvSpPr txBox="1">
            <a:spLocks/>
          </p:cNvSpPr>
          <p:nvPr/>
        </p:nvSpPr>
        <p:spPr>
          <a:xfrm>
            <a:off x="1604656" y="5708126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10.000đ/kg</a:t>
            </a:r>
          </a:p>
        </p:txBody>
      </p:sp>
      <p:sp>
        <p:nvSpPr>
          <p:cNvPr id="16" name="Google Shape;1056;p35">
            <a:extLst>
              <a:ext uri="{FF2B5EF4-FFF2-40B4-BE49-F238E27FC236}">
                <a16:creationId xmlns:a16="http://schemas.microsoft.com/office/drawing/2014/main" id="{A342D2A7-ACC6-3D2C-E91D-F54FA397A13F}"/>
              </a:ext>
            </a:extLst>
          </p:cNvPr>
          <p:cNvSpPr txBox="1">
            <a:spLocks/>
          </p:cNvSpPr>
          <p:nvPr/>
        </p:nvSpPr>
        <p:spPr>
          <a:xfrm>
            <a:off x="3740500" y="5691875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40.000đ/kg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335C16-0A6D-8BEC-9A44-ECFCC72C3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5" b="89885" l="9914" r="962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73" y="4430105"/>
            <a:ext cx="1409533" cy="1136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4E0C02-126E-5193-5AA1-3ABADB6ADD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6170" y="4441577"/>
            <a:ext cx="1353537" cy="1166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706B9-CADB-0EDF-6E2E-EEE14C1643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500" l="4000" r="98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9326" y="4523541"/>
            <a:ext cx="1411988" cy="1130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7AF04B-2E36-A7FF-CBF0-02FCC7EF70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184" b="89849" l="3750" r="971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7166" y="4439629"/>
            <a:ext cx="1296424" cy="1039393"/>
          </a:xfrm>
          <a:prstGeom prst="rect">
            <a:avLst/>
          </a:prstGeom>
        </p:spPr>
      </p:pic>
      <p:sp>
        <p:nvSpPr>
          <p:cNvPr id="21" name="Google Shape;1056;p35">
            <a:extLst>
              <a:ext uri="{FF2B5EF4-FFF2-40B4-BE49-F238E27FC236}">
                <a16:creationId xmlns:a16="http://schemas.microsoft.com/office/drawing/2014/main" id="{4D734558-5883-078A-D475-CBF07E653758}"/>
              </a:ext>
            </a:extLst>
          </p:cNvPr>
          <p:cNvSpPr txBox="1">
            <a:spLocks/>
          </p:cNvSpPr>
          <p:nvPr/>
        </p:nvSpPr>
        <p:spPr>
          <a:xfrm>
            <a:off x="10221612" y="5766082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150.000đ/kg</a:t>
            </a:r>
          </a:p>
        </p:txBody>
      </p:sp>
      <p:sp>
        <p:nvSpPr>
          <p:cNvPr id="22" name="Google Shape;1056;p35">
            <a:extLst>
              <a:ext uri="{FF2B5EF4-FFF2-40B4-BE49-F238E27FC236}">
                <a16:creationId xmlns:a16="http://schemas.microsoft.com/office/drawing/2014/main" id="{8C7719B9-B4CE-CFA2-93CF-AD028A28C049}"/>
              </a:ext>
            </a:extLst>
          </p:cNvPr>
          <p:cNvSpPr txBox="1">
            <a:spLocks/>
          </p:cNvSpPr>
          <p:nvPr/>
        </p:nvSpPr>
        <p:spPr>
          <a:xfrm>
            <a:off x="5933088" y="5728979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100.000đ/kg</a:t>
            </a:r>
          </a:p>
        </p:txBody>
      </p:sp>
      <p:sp>
        <p:nvSpPr>
          <p:cNvPr id="23" name="Google Shape;1056;p35">
            <a:extLst>
              <a:ext uri="{FF2B5EF4-FFF2-40B4-BE49-F238E27FC236}">
                <a16:creationId xmlns:a16="http://schemas.microsoft.com/office/drawing/2014/main" id="{F713DCD1-B461-AD74-EEAE-5E45984A1817}"/>
              </a:ext>
            </a:extLst>
          </p:cNvPr>
          <p:cNvSpPr txBox="1">
            <a:spLocks/>
          </p:cNvSpPr>
          <p:nvPr/>
        </p:nvSpPr>
        <p:spPr>
          <a:xfrm>
            <a:off x="10296356" y="3770088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15.000đ/kg</a:t>
            </a:r>
          </a:p>
        </p:txBody>
      </p:sp>
      <p:sp>
        <p:nvSpPr>
          <p:cNvPr id="24" name="Google Shape;1056;p35">
            <a:extLst>
              <a:ext uri="{FF2B5EF4-FFF2-40B4-BE49-F238E27FC236}">
                <a16:creationId xmlns:a16="http://schemas.microsoft.com/office/drawing/2014/main" id="{E4FD77D4-A55F-C956-60D6-CAB0A641718B}"/>
              </a:ext>
            </a:extLst>
          </p:cNvPr>
          <p:cNvSpPr txBox="1">
            <a:spLocks/>
          </p:cNvSpPr>
          <p:nvPr/>
        </p:nvSpPr>
        <p:spPr>
          <a:xfrm>
            <a:off x="8133724" y="5731576"/>
            <a:ext cx="2209108" cy="30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35.000đ/kg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576E75-189D-C75E-CAF0-4BFB36D90F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8" l="4052" r="959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9933" y="4341655"/>
            <a:ext cx="1368401" cy="922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6F6D89-2958-B69C-E732-0C3B6FCAC6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556" b="99333" l="6375" r="93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955" y="2597715"/>
            <a:ext cx="1319432" cy="8186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6FD5AB-FBEF-E27F-F372-E2152A6625C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6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4819" y="2566537"/>
            <a:ext cx="1296854" cy="8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6614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BE669C-5AA6-7E7F-5B17-BFCAB563927F}"/>
              </a:ext>
            </a:extLst>
          </p:cNvPr>
          <p:cNvSpPr txBox="1">
            <a:spLocks/>
          </p:cNvSpPr>
          <p:nvPr/>
        </p:nvSpPr>
        <p:spPr>
          <a:xfrm>
            <a:off x="191344" y="510308"/>
            <a:ext cx="11391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73963-0D33-93A9-FFC0-61E408A73851}"/>
              </a:ext>
            </a:extLst>
          </p:cNvPr>
          <p:cNvSpPr txBox="1"/>
          <p:nvPr/>
        </p:nvSpPr>
        <p:spPr>
          <a:xfrm>
            <a:off x="556181" y="1923716"/>
            <a:ext cx="11391056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3600" b="1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Lập kế hoạch sử dụng tiền hợp lí cho bản thân. </a:t>
            </a:r>
          </a:p>
          <a:p>
            <a:pPr marL="685800" indent="-6858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3600" b="1" dirty="0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Nhắc nhở bạn bè, người thân sử dụng tiền hợp lí và tiết kiệm.</a:t>
            </a:r>
            <a:endParaRPr lang="en-US" sz="3600" b="1" dirty="0">
              <a:solidFill>
                <a:srgbClr val="006600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25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" name="Google Shape;5877;p74"/>
          <p:cNvSpPr/>
          <p:nvPr/>
        </p:nvSpPr>
        <p:spPr>
          <a:xfrm>
            <a:off x="1465082" y="865031"/>
            <a:ext cx="9163127" cy="4410922"/>
          </a:xfrm>
          <a:prstGeom prst="roundRect">
            <a:avLst>
              <a:gd name="adj" fmla="val 457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93" name="Google Shape;5893;p74"/>
          <p:cNvGrpSpPr/>
          <p:nvPr/>
        </p:nvGrpSpPr>
        <p:grpSpPr>
          <a:xfrm>
            <a:off x="3076817" y="2083893"/>
            <a:ext cx="8914740" cy="3788389"/>
            <a:chOff x="530725" y="372752"/>
            <a:chExt cx="6686055" cy="2841292"/>
          </a:xfrm>
        </p:grpSpPr>
        <p:sp>
          <p:nvSpPr>
            <p:cNvPr id="5894" name="Google Shape;5894;p74"/>
            <p:cNvSpPr/>
            <p:nvPr/>
          </p:nvSpPr>
          <p:spPr>
            <a:xfrm>
              <a:off x="6852025" y="10273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5" name="Google Shape;5895;p74"/>
            <p:cNvSpPr/>
            <p:nvPr/>
          </p:nvSpPr>
          <p:spPr>
            <a:xfrm>
              <a:off x="6347225" y="37275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6" name="Google Shape;5896;p74"/>
            <p:cNvSpPr/>
            <p:nvPr/>
          </p:nvSpPr>
          <p:spPr>
            <a:xfrm>
              <a:off x="530725" y="13600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7" name="Google Shape;5897;p74"/>
            <p:cNvSpPr/>
            <p:nvPr/>
          </p:nvSpPr>
          <p:spPr>
            <a:xfrm>
              <a:off x="3685048" y="288134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oogle Shape;1189;p40">
            <a:extLst>
              <a:ext uri="{FF2B5EF4-FFF2-40B4-BE49-F238E27FC236}">
                <a16:creationId xmlns:a16="http://schemas.microsoft.com/office/drawing/2014/main" id="{21EEA560-3C51-18E3-B1D8-5581FA611157}"/>
              </a:ext>
            </a:extLst>
          </p:cNvPr>
          <p:cNvGrpSpPr/>
          <p:nvPr/>
        </p:nvGrpSpPr>
        <p:grpSpPr>
          <a:xfrm>
            <a:off x="2752647" y="4520573"/>
            <a:ext cx="730157" cy="1351709"/>
            <a:chOff x="7797029" y="2174230"/>
            <a:chExt cx="1161931" cy="2151032"/>
          </a:xfrm>
        </p:grpSpPr>
        <p:sp>
          <p:nvSpPr>
            <p:cNvPr id="5" name="Google Shape;1190;p40">
              <a:extLst>
                <a:ext uri="{FF2B5EF4-FFF2-40B4-BE49-F238E27FC236}">
                  <a16:creationId xmlns:a16="http://schemas.microsoft.com/office/drawing/2014/main" id="{D6FE9431-41FF-423B-BE93-6B59CB83571E}"/>
                </a:ext>
              </a:extLst>
            </p:cNvPr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191;p40">
              <a:extLst>
                <a:ext uri="{FF2B5EF4-FFF2-40B4-BE49-F238E27FC236}">
                  <a16:creationId xmlns:a16="http://schemas.microsoft.com/office/drawing/2014/main" id="{C63A6135-0D05-C8D4-33A9-730D6D726F8F}"/>
                </a:ext>
              </a:extLst>
            </p:cNvPr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7" name="Google Shape;1192;p40">
                <a:extLst>
                  <a:ext uri="{FF2B5EF4-FFF2-40B4-BE49-F238E27FC236}">
                    <a16:creationId xmlns:a16="http://schemas.microsoft.com/office/drawing/2014/main" id="{18FC1463-7AF3-1DF6-C550-976E54EA550B}"/>
                  </a:ext>
                </a:extLst>
              </p:cNvPr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193;p40">
                <a:extLst>
                  <a:ext uri="{FF2B5EF4-FFF2-40B4-BE49-F238E27FC236}">
                    <a16:creationId xmlns:a16="http://schemas.microsoft.com/office/drawing/2014/main" id="{0EA21718-CC78-675C-9D9F-D55097E36F58}"/>
                  </a:ext>
                </a:extLst>
              </p:cNvPr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194;p40">
                <a:extLst>
                  <a:ext uri="{FF2B5EF4-FFF2-40B4-BE49-F238E27FC236}">
                    <a16:creationId xmlns:a16="http://schemas.microsoft.com/office/drawing/2014/main" id="{B4E92C3A-BBEC-021A-8E2B-40C883F0FE2B}"/>
                  </a:ext>
                </a:extLst>
              </p:cNvPr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oogle Shape;1195;p40">
            <a:extLst>
              <a:ext uri="{FF2B5EF4-FFF2-40B4-BE49-F238E27FC236}">
                <a16:creationId xmlns:a16="http://schemas.microsoft.com/office/drawing/2014/main" id="{E72D4D9A-86FB-EC6B-1C1F-467B7B02E50A}"/>
              </a:ext>
            </a:extLst>
          </p:cNvPr>
          <p:cNvGrpSpPr/>
          <p:nvPr/>
        </p:nvGrpSpPr>
        <p:grpSpPr>
          <a:xfrm>
            <a:off x="1401084" y="4053902"/>
            <a:ext cx="1136936" cy="1351557"/>
            <a:chOff x="6903325" y="768150"/>
            <a:chExt cx="1883592" cy="2239654"/>
          </a:xfrm>
        </p:grpSpPr>
        <p:sp>
          <p:nvSpPr>
            <p:cNvPr id="11" name="Google Shape;1196;p40">
              <a:extLst>
                <a:ext uri="{FF2B5EF4-FFF2-40B4-BE49-F238E27FC236}">
                  <a16:creationId xmlns:a16="http://schemas.microsoft.com/office/drawing/2014/main" id="{31D54234-A9E7-0A58-2EFD-39D3E9DD8C6A}"/>
                </a:ext>
              </a:extLst>
            </p:cNvPr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197;p40">
              <a:extLst>
                <a:ext uri="{FF2B5EF4-FFF2-40B4-BE49-F238E27FC236}">
                  <a16:creationId xmlns:a16="http://schemas.microsoft.com/office/drawing/2014/main" id="{1C12B9F5-D745-BC92-83DE-A39C2F68455D}"/>
                </a:ext>
              </a:extLst>
            </p:cNvPr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4" name="Google Shape;1198;p40">
                <a:extLst>
                  <a:ext uri="{FF2B5EF4-FFF2-40B4-BE49-F238E27FC236}">
                    <a16:creationId xmlns:a16="http://schemas.microsoft.com/office/drawing/2014/main" id="{EBE109C6-CE62-2889-F83F-FC1983A55310}"/>
                  </a:ext>
                </a:extLst>
              </p:cNvPr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99;p40">
                <a:extLst>
                  <a:ext uri="{FF2B5EF4-FFF2-40B4-BE49-F238E27FC236}">
                    <a16:creationId xmlns:a16="http://schemas.microsoft.com/office/drawing/2014/main" id="{A5920285-4B3C-AE88-2DBB-DB88C0D6F711}"/>
                  </a:ext>
                </a:extLst>
              </p:cNvPr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00;p40">
                <a:extLst>
                  <a:ext uri="{FF2B5EF4-FFF2-40B4-BE49-F238E27FC236}">
                    <a16:creationId xmlns:a16="http://schemas.microsoft.com/office/drawing/2014/main" id="{A29D5ED0-1B79-D6AB-FFD2-B14A90E0849D}"/>
                  </a:ext>
                </a:extLst>
              </p:cNvPr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201;p40">
                <a:extLst>
                  <a:ext uri="{FF2B5EF4-FFF2-40B4-BE49-F238E27FC236}">
                    <a16:creationId xmlns:a16="http://schemas.microsoft.com/office/drawing/2014/main" id="{A3C29717-9C8D-2604-8335-64D83B76521D}"/>
                  </a:ext>
                </a:extLst>
              </p:cNvPr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02;p40">
                <a:extLst>
                  <a:ext uri="{FF2B5EF4-FFF2-40B4-BE49-F238E27FC236}">
                    <a16:creationId xmlns:a16="http://schemas.microsoft.com/office/drawing/2014/main" id="{391A5F8A-4C8D-1024-0A6D-202FB966673C}"/>
                  </a:ext>
                </a:extLst>
              </p:cNvPr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203;p40">
                <a:extLst>
                  <a:ext uri="{FF2B5EF4-FFF2-40B4-BE49-F238E27FC236}">
                    <a16:creationId xmlns:a16="http://schemas.microsoft.com/office/drawing/2014/main" id="{B39970C0-9F22-F480-CE8F-48F017FC3FEC}"/>
                  </a:ext>
                </a:extLst>
              </p:cNvPr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04;p40">
                <a:extLst>
                  <a:ext uri="{FF2B5EF4-FFF2-40B4-BE49-F238E27FC236}">
                    <a16:creationId xmlns:a16="http://schemas.microsoft.com/office/drawing/2014/main" id="{86BBDA9D-4A5C-E0C6-6C0E-74D9AAD7F16F}"/>
                  </a:ext>
                </a:extLst>
              </p:cNvPr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205;p40">
              <a:extLst>
                <a:ext uri="{FF2B5EF4-FFF2-40B4-BE49-F238E27FC236}">
                  <a16:creationId xmlns:a16="http://schemas.microsoft.com/office/drawing/2014/main" id="{31BEE3BE-A7F5-9063-C3CE-31B8A83CA894}"/>
                </a:ext>
              </a:extLst>
            </p:cNvPr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231;p40">
            <a:extLst>
              <a:ext uri="{FF2B5EF4-FFF2-40B4-BE49-F238E27FC236}">
                <a16:creationId xmlns:a16="http://schemas.microsoft.com/office/drawing/2014/main" id="{5BB12119-3D1A-A70A-5E84-0CE874B12EE7}"/>
              </a:ext>
            </a:extLst>
          </p:cNvPr>
          <p:cNvGrpSpPr/>
          <p:nvPr/>
        </p:nvGrpSpPr>
        <p:grpSpPr>
          <a:xfrm>
            <a:off x="2676906" y="5503470"/>
            <a:ext cx="874419" cy="473805"/>
            <a:chOff x="2301112" y="2967762"/>
            <a:chExt cx="655814" cy="355354"/>
          </a:xfrm>
        </p:grpSpPr>
        <p:sp>
          <p:nvSpPr>
            <p:cNvPr id="22" name="Google Shape;1232;p40">
              <a:extLst>
                <a:ext uri="{FF2B5EF4-FFF2-40B4-BE49-F238E27FC236}">
                  <a16:creationId xmlns:a16="http://schemas.microsoft.com/office/drawing/2014/main" id="{95F87CEE-D84C-C6A8-2ACD-31A4F5AC4137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33;p40">
              <a:extLst>
                <a:ext uri="{FF2B5EF4-FFF2-40B4-BE49-F238E27FC236}">
                  <a16:creationId xmlns:a16="http://schemas.microsoft.com/office/drawing/2014/main" id="{7FDC5E4E-26AC-F6C8-16C3-869BD6F9A1FE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234;p40">
            <a:extLst>
              <a:ext uri="{FF2B5EF4-FFF2-40B4-BE49-F238E27FC236}">
                <a16:creationId xmlns:a16="http://schemas.microsoft.com/office/drawing/2014/main" id="{86C5B197-827B-1F26-E839-1AC34F4B6A04}"/>
              </a:ext>
            </a:extLst>
          </p:cNvPr>
          <p:cNvGrpSpPr/>
          <p:nvPr/>
        </p:nvGrpSpPr>
        <p:grpSpPr>
          <a:xfrm>
            <a:off x="1572439" y="5107103"/>
            <a:ext cx="739671" cy="400840"/>
            <a:chOff x="2301112" y="2967762"/>
            <a:chExt cx="655814" cy="355354"/>
          </a:xfrm>
        </p:grpSpPr>
        <p:sp>
          <p:nvSpPr>
            <p:cNvPr id="25" name="Google Shape;1235;p40">
              <a:extLst>
                <a:ext uri="{FF2B5EF4-FFF2-40B4-BE49-F238E27FC236}">
                  <a16:creationId xmlns:a16="http://schemas.microsoft.com/office/drawing/2014/main" id="{5F01D631-5D1E-0A59-A025-440434F7DD1C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36;p40">
              <a:extLst>
                <a:ext uri="{FF2B5EF4-FFF2-40B4-BE49-F238E27FC236}">
                  <a16:creationId xmlns:a16="http://schemas.microsoft.com/office/drawing/2014/main" id="{BC065E8F-E987-4EC3-B1D9-656061276462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圆角矩形 7">
            <a:extLst>
              <a:ext uri="{FF2B5EF4-FFF2-40B4-BE49-F238E27FC236}">
                <a16:creationId xmlns:a16="http://schemas.microsoft.com/office/drawing/2014/main" id="{E19704C4-1A42-8838-735E-8DEC3669A29C}"/>
              </a:ext>
            </a:extLst>
          </p:cNvPr>
          <p:cNvSpPr/>
          <p:nvPr/>
        </p:nvSpPr>
        <p:spPr>
          <a:xfrm>
            <a:off x="1638920" y="1135785"/>
            <a:ext cx="8825436" cy="1675048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altLang="zh-CN" sz="4800" b="1" dirty="0">
                <a:solidFill>
                  <a:srgbClr val="5A2543">
                    <a:lumMod val="50000"/>
                  </a:srgbClr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Hát bài: Con heo đất</a:t>
            </a:r>
            <a:endParaRPr lang="zh-CN" altLang="en-US" sz="4800" b="1" dirty="0">
              <a:solidFill>
                <a:srgbClr val="5A2543">
                  <a:lumMod val="50000"/>
                </a:srgbClr>
              </a:solidFill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  <a:sym typeface="Arial"/>
            </a:endParaRPr>
          </a:p>
        </p:txBody>
      </p:sp>
      <p:sp>
        <p:nvSpPr>
          <p:cNvPr id="31" name="TextBox 30">
            <a:hlinkClick r:id="rId3"/>
            <a:extLst>
              <a:ext uri="{FF2B5EF4-FFF2-40B4-BE49-F238E27FC236}">
                <a16:creationId xmlns:a16="http://schemas.microsoft.com/office/drawing/2014/main" id="{6014D249-0F43-3AC4-ACDC-6F212EDDD7DF}"/>
              </a:ext>
            </a:extLst>
          </p:cNvPr>
          <p:cNvSpPr txBox="1"/>
          <p:nvPr/>
        </p:nvSpPr>
        <p:spPr>
          <a:xfrm>
            <a:off x="3319987" y="2925478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https://www.youtube.com/watch?v=KtQsDqHEIXo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84C71-9968-ABD8-896C-60CDFA44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28" y="2808961"/>
            <a:ext cx="4232938" cy="42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F4B6D-8EA5-66AC-2D29-E529434F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73" y="123657"/>
            <a:ext cx="1753503" cy="17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" name="Google Shape;5877;p74"/>
          <p:cNvSpPr/>
          <p:nvPr/>
        </p:nvSpPr>
        <p:spPr>
          <a:xfrm>
            <a:off x="873510" y="880725"/>
            <a:ext cx="10759166" cy="4410922"/>
          </a:xfrm>
          <a:prstGeom prst="roundRect">
            <a:avLst>
              <a:gd name="adj" fmla="val 457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93" name="Google Shape;5893;p74"/>
          <p:cNvGrpSpPr/>
          <p:nvPr/>
        </p:nvGrpSpPr>
        <p:grpSpPr>
          <a:xfrm>
            <a:off x="3076817" y="2083893"/>
            <a:ext cx="8914740" cy="3788389"/>
            <a:chOff x="530725" y="372752"/>
            <a:chExt cx="6686055" cy="2841292"/>
          </a:xfrm>
        </p:grpSpPr>
        <p:sp>
          <p:nvSpPr>
            <p:cNvPr id="5894" name="Google Shape;5894;p74"/>
            <p:cNvSpPr/>
            <p:nvPr/>
          </p:nvSpPr>
          <p:spPr>
            <a:xfrm>
              <a:off x="6852025" y="10273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5" name="Google Shape;5895;p74"/>
            <p:cNvSpPr/>
            <p:nvPr/>
          </p:nvSpPr>
          <p:spPr>
            <a:xfrm>
              <a:off x="6347225" y="37275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6" name="Google Shape;5896;p74"/>
            <p:cNvSpPr/>
            <p:nvPr/>
          </p:nvSpPr>
          <p:spPr>
            <a:xfrm>
              <a:off x="530725" y="13600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7" name="Google Shape;5897;p74"/>
            <p:cNvSpPr/>
            <p:nvPr/>
          </p:nvSpPr>
          <p:spPr>
            <a:xfrm>
              <a:off x="3685048" y="288134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oogle Shape;1189;p40">
            <a:extLst>
              <a:ext uri="{FF2B5EF4-FFF2-40B4-BE49-F238E27FC236}">
                <a16:creationId xmlns:a16="http://schemas.microsoft.com/office/drawing/2014/main" id="{21EEA560-3C51-18E3-B1D8-5581FA611157}"/>
              </a:ext>
            </a:extLst>
          </p:cNvPr>
          <p:cNvGrpSpPr/>
          <p:nvPr/>
        </p:nvGrpSpPr>
        <p:grpSpPr>
          <a:xfrm>
            <a:off x="2752647" y="4520573"/>
            <a:ext cx="730157" cy="1351709"/>
            <a:chOff x="7797029" y="2174230"/>
            <a:chExt cx="1161931" cy="2151032"/>
          </a:xfrm>
        </p:grpSpPr>
        <p:sp>
          <p:nvSpPr>
            <p:cNvPr id="5" name="Google Shape;1190;p40">
              <a:extLst>
                <a:ext uri="{FF2B5EF4-FFF2-40B4-BE49-F238E27FC236}">
                  <a16:creationId xmlns:a16="http://schemas.microsoft.com/office/drawing/2014/main" id="{D6FE9431-41FF-423B-BE93-6B59CB83571E}"/>
                </a:ext>
              </a:extLst>
            </p:cNvPr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191;p40">
              <a:extLst>
                <a:ext uri="{FF2B5EF4-FFF2-40B4-BE49-F238E27FC236}">
                  <a16:creationId xmlns:a16="http://schemas.microsoft.com/office/drawing/2014/main" id="{C63A6135-0D05-C8D4-33A9-730D6D726F8F}"/>
                </a:ext>
              </a:extLst>
            </p:cNvPr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7" name="Google Shape;1192;p40">
                <a:extLst>
                  <a:ext uri="{FF2B5EF4-FFF2-40B4-BE49-F238E27FC236}">
                    <a16:creationId xmlns:a16="http://schemas.microsoft.com/office/drawing/2014/main" id="{18FC1463-7AF3-1DF6-C550-976E54EA550B}"/>
                  </a:ext>
                </a:extLst>
              </p:cNvPr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193;p40">
                <a:extLst>
                  <a:ext uri="{FF2B5EF4-FFF2-40B4-BE49-F238E27FC236}">
                    <a16:creationId xmlns:a16="http://schemas.microsoft.com/office/drawing/2014/main" id="{0EA21718-CC78-675C-9D9F-D55097E36F58}"/>
                  </a:ext>
                </a:extLst>
              </p:cNvPr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194;p40">
                <a:extLst>
                  <a:ext uri="{FF2B5EF4-FFF2-40B4-BE49-F238E27FC236}">
                    <a16:creationId xmlns:a16="http://schemas.microsoft.com/office/drawing/2014/main" id="{B4E92C3A-BBEC-021A-8E2B-40C883F0FE2B}"/>
                  </a:ext>
                </a:extLst>
              </p:cNvPr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oogle Shape;1195;p40">
            <a:extLst>
              <a:ext uri="{FF2B5EF4-FFF2-40B4-BE49-F238E27FC236}">
                <a16:creationId xmlns:a16="http://schemas.microsoft.com/office/drawing/2014/main" id="{E72D4D9A-86FB-EC6B-1C1F-467B7B02E50A}"/>
              </a:ext>
            </a:extLst>
          </p:cNvPr>
          <p:cNvGrpSpPr/>
          <p:nvPr/>
        </p:nvGrpSpPr>
        <p:grpSpPr>
          <a:xfrm>
            <a:off x="1401084" y="4053902"/>
            <a:ext cx="1136936" cy="1351557"/>
            <a:chOff x="6903325" y="768150"/>
            <a:chExt cx="1883592" cy="2239654"/>
          </a:xfrm>
        </p:grpSpPr>
        <p:sp>
          <p:nvSpPr>
            <p:cNvPr id="11" name="Google Shape;1196;p40">
              <a:extLst>
                <a:ext uri="{FF2B5EF4-FFF2-40B4-BE49-F238E27FC236}">
                  <a16:creationId xmlns:a16="http://schemas.microsoft.com/office/drawing/2014/main" id="{31D54234-A9E7-0A58-2EFD-39D3E9DD8C6A}"/>
                </a:ext>
              </a:extLst>
            </p:cNvPr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197;p40">
              <a:extLst>
                <a:ext uri="{FF2B5EF4-FFF2-40B4-BE49-F238E27FC236}">
                  <a16:creationId xmlns:a16="http://schemas.microsoft.com/office/drawing/2014/main" id="{1C12B9F5-D745-BC92-83DE-A39C2F68455D}"/>
                </a:ext>
              </a:extLst>
            </p:cNvPr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4" name="Google Shape;1198;p40">
                <a:extLst>
                  <a:ext uri="{FF2B5EF4-FFF2-40B4-BE49-F238E27FC236}">
                    <a16:creationId xmlns:a16="http://schemas.microsoft.com/office/drawing/2014/main" id="{EBE109C6-CE62-2889-F83F-FC1983A55310}"/>
                  </a:ext>
                </a:extLst>
              </p:cNvPr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99;p40">
                <a:extLst>
                  <a:ext uri="{FF2B5EF4-FFF2-40B4-BE49-F238E27FC236}">
                    <a16:creationId xmlns:a16="http://schemas.microsoft.com/office/drawing/2014/main" id="{A5920285-4B3C-AE88-2DBB-DB88C0D6F711}"/>
                  </a:ext>
                </a:extLst>
              </p:cNvPr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00;p40">
                <a:extLst>
                  <a:ext uri="{FF2B5EF4-FFF2-40B4-BE49-F238E27FC236}">
                    <a16:creationId xmlns:a16="http://schemas.microsoft.com/office/drawing/2014/main" id="{A29D5ED0-1B79-D6AB-FFD2-B14A90E0849D}"/>
                  </a:ext>
                </a:extLst>
              </p:cNvPr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201;p40">
                <a:extLst>
                  <a:ext uri="{FF2B5EF4-FFF2-40B4-BE49-F238E27FC236}">
                    <a16:creationId xmlns:a16="http://schemas.microsoft.com/office/drawing/2014/main" id="{A3C29717-9C8D-2604-8335-64D83B76521D}"/>
                  </a:ext>
                </a:extLst>
              </p:cNvPr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02;p40">
                <a:extLst>
                  <a:ext uri="{FF2B5EF4-FFF2-40B4-BE49-F238E27FC236}">
                    <a16:creationId xmlns:a16="http://schemas.microsoft.com/office/drawing/2014/main" id="{391A5F8A-4C8D-1024-0A6D-202FB966673C}"/>
                  </a:ext>
                </a:extLst>
              </p:cNvPr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203;p40">
                <a:extLst>
                  <a:ext uri="{FF2B5EF4-FFF2-40B4-BE49-F238E27FC236}">
                    <a16:creationId xmlns:a16="http://schemas.microsoft.com/office/drawing/2014/main" id="{B39970C0-9F22-F480-CE8F-48F017FC3FEC}"/>
                  </a:ext>
                </a:extLst>
              </p:cNvPr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04;p40">
                <a:extLst>
                  <a:ext uri="{FF2B5EF4-FFF2-40B4-BE49-F238E27FC236}">
                    <a16:creationId xmlns:a16="http://schemas.microsoft.com/office/drawing/2014/main" id="{86BBDA9D-4A5C-E0C6-6C0E-74D9AAD7F16F}"/>
                  </a:ext>
                </a:extLst>
              </p:cNvPr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1205;p40">
              <a:extLst>
                <a:ext uri="{FF2B5EF4-FFF2-40B4-BE49-F238E27FC236}">
                  <a16:creationId xmlns:a16="http://schemas.microsoft.com/office/drawing/2014/main" id="{31BEE3BE-A7F5-9063-C3CE-31B8A83CA894}"/>
                </a:ext>
              </a:extLst>
            </p:cNvPr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231;p40">
            <a:extLst>
              <a:ext uri="{FF2B5EF4-FFF2-40B4-BE49-F238E27FC236}">
                <a16:creationId xmlns:a16="http://schemas.microsoft.com/office/drawing/2014/main" id="{5BB12119-3D1A-A70A-5E84-0CE874B12EE7}"/>
              </a:ext>
            </a:extLst>
          </p:cNvPr>
          <p:cNvGrpSpPr/>
          <p:nvPr/>
        </p:nvGrpSpPr>
        <p:grpSpPr>
          <a:xfrm>
            <a:off x="2676906" y="5503470"/>
            <a:ext cx="874419" cy="473805"/>
            <a:chOff x="2301112" y="2967762"/>
            <a:chExt cx="655814" cy="355354"/>
          </a:xfrm>
        </p:grpSpPr>
        <p:sp>
          <p:nvSpPr>
            <p:cNvPr id="22" name="Google Shape;1232;p40">
              <a:extLst>
                <a:ext uri="{FF2B5EF4-FFF2-40B4-BE49-F238E27FC236}">
                  <a16:creationId xmlns:a16="http://schemas.microsoft.com/office/drawing/2014/main" id="{95F87CEE-D84C-C6A8-2ACD-31A4F5AC4137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33;p40">
              <a:extLst>
                <a:ext uri="{FF2B5EF4-FFF2-40B4-BE49-F238E27FC236}">
                  <a16:creationId xmlns:a16="http://schemas.microsoft.com/office/drawing/2014/main" id="{7FDC5E4E-26AC-F6C8-16C3-869BD6F9A1FE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234;p40">
            <a:extLst>
              <a:ext uri="{FF2B5EF4-FFF2-40B4-BE49-F238E27FC236}">
                <a16:creationId xmlns:a16="http://schemas.microsoft.com/office/drawing/2014/main" id="{86C5B197-827B-1F26-E839-1AC34F4B6A04}"/>
              </a:ext>
            </a:extLst>
          </p:cNvPr>
          <p:cNvGrpSpPr/>
          <p:nvPr/>
        </p:nvGrpSpPr>
        <p:grpSpPr>
          <a:xfrm>
            <a:off x="1572439" y="5107103"/>
            <a:ext cx="739671" cy="400840"/>
            <a:chOff x="2301112" y="2967762"/>
            <a:chExt cx="655814" cy="355354"/>
          </a:xfrm>
        </p:grpSpPr>
        <p:sp>
          <p:nvSpPr>
            <p:cNvPr id="25" name="Google Shape;1235;p40">
              <a:extLst>
                <a:ext uri="{FF2B5EF4-FFF2-40B4-BE49-F238E27FC236}">
                  <a16:creationId xmlns:a16="http://schemas.microsoft.com/office/drawing/2014/main" id="{5F01D631-5D1E-0A59-A025-440434F7DD1C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36;p40">
              <a:extLst>
                <a:ext uri="{FF2B5EF4-FFF2-40B4-BE49-F238E27FC236}">
                  <a16:creationId xmlns:a16="http://schemas.microsoft.com/office/drawing/2014/main" id="{BC065E8F-E987-4EC3-B1D9-656061276462}"/>
                </a:ext>
              </a:extLst>
            </p:cNvPr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84C71-9968-ABD8-896C-60CDFA44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75" y="3553942"/>
            <a:ext cx="3507162" cy="35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858A5-FE85-B950-3761-A2D3F09A2D55}"/>
              </a:ext>
            </a:extLst>
          </p:cNvPr>
          <p:cNvSpPr txBox="1"/>
          <p:nvPr/>
        </p:nvSpPr>
        <p:spPr>
          <a:xfrm>
            <a:off x="1380467" y="1019890"/>
            <a:ext cx="9745252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10000"/>
                  </a:schemeClr>
                </a:solidFill>
                <a:ea typeface="Calibri"/>
                <a:cs typeface="Times New Roman"/>
              </a:rPr>
              <a:t>+ Em đã sử dụng tiền tiết kiệm của mình vào những việc gì?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10000"/>
                  </a:schemeClr>
                </a:solidFill>
                <a:ea typeface="Calibri"/>
                <a:cs typeface="Times New Roman"/>
              </a:rPr>
              <a:t>+ Vì sao em lại sử dụng tiền vào những việc đó?</a:t>
            </a:r>
          </a:p>
        </p:txBody>
      </p:sp>
    </p:spTree>
    <p:extLst>
      <p:ext uri="{BB962C8B-B14F-4D97-AF65-F5344CB8AC3E}">
        <p14:creationId xmlns:p14="http://schemas.microsoft.com/office/powerpoint/2010/main" val="36740353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40"/>
          <p:cNvGrpSpPr/>
          <p:nvPr/>
        </p:nvGrpSpPr>
        <p:grpSpPr>
          <a:xfrm flipH="1">
            <a:off x="10541621" y="3269268"/>
            <a:ext cx="739696" cy="1243432"/>
            <a:chOff x="304654" y="2412551"/>
            <a:chExt cx="554772" cy="932574"/>
          </a:xfrm>
        </p:grpSpPr>
        <p:sp>
          <p:nvSpPr>
            <p:cNvPr id="1166" name="Google Shape;1166;p40"/>
            <p:cNvSpPr/>
            <p:nvPr/>
          </p:nvSpPr>
          <p:spPr>
            <a:xfrm>
              <a:off x="304654" y="2412551"/>
              <a:ext cx="554772" cy="601091"/>
            </a:xfrm>
            <a:custGeom>
              <a:avLst/>
              <a:gdLst/>
              <a:ahLst/>
              <a:cxnLst/>
              <a:rect l="l" t="t" r="r" b="b"/>
              <a:pathLst>
                <a:path w="9839" h="10660" extrusionOk="0">
                  <a:moveTo>
                    <a:pt x="4901" y="1"/>
                  </a:moveTo>
                  <a:cubicBezTo>
                    <a:pt x="2213" y="1"/>
                    <a:pt x="1" y="2997"/>
                    <a:pt x="1" y="6693"/>
                  </a:cubicBezTo>
                  <a:cubicBezTo>
                    <a:pt x="1" y="8205"/>
                    <a:pt x="346" y="9568"/>
                    <a:pt x="934" y="10660"/>
                  </a:cubicBezTo>
                  <a:lnTo>
                    <a:pt x="8868" y="10660"/>
                  </a:lnTo>
                  <a:cubicBezTo>
                    <a:pt x="9484" y="9568"/>
                    <a:pt x="9839" y="8205"/>
                    <a:pt x="9839" y="6693"/>
                  </a:cubicBezTo>
                  <a:cubicBezTo>
                    <a:pt x="9839" y="2997"/>
                    <a:pt x="7617" y="1"/>
                    <a:pt x="4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67" name="Google Shape;1167;p40"/>
            <p:cNvGrpSpPr/>
            <p:nvPr/>
          </p:nvGrpSpPr>
          <p:grpSpPr>
            <a:xfrm>
              <a:off x="421718" y="2580213"/>
              <a:ext cx="320633" cy="764912"/>
              <a:chOff x="4503500" y="1320300"/>
              <a:chExt cx="310150" cy="739975"/>
            </a:xfrm>
          </p:grpSpPr>
          <p:sp>
            <p:nvSpPr>
              <p:cNvPr id="1168" name="Google Shape;1168;p40"/>
              <p:cNvSpPr/>
              <p:nvPr/>
            </p:nvSpPr>
            <p:spPr>
              <a:xfrm>
                <a:off x="4637675" y="1320300"/>
                <a:ext cx="20550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9599" extrusionOk="0">
                    <a:moveTo>
                      <a:pt x="430" y="1"/>
                    </a:moveTo>
                    <a:cubicBezTo>
                      <a:pt x="197" y="1"/>
                      <a:pt x="1" y="197"/>
                      <a:pt x="1" y="430"/>
                    </a:cubicBezTo>
                    <a:lnTo>
                      <a:pt x="1" y="29207"/>
                    </a:lnTo>
                    <a:cubicBezTo>
                      <a:pt x="1" y="29440"/>
                      <a:pt x="197" y="29599"/>
                      <a:pt x="430" y="29599"/>
                    </a:cubicBezTo>
                    <a:cubicBezTo>
                      <a:pt x="626" y="29599"/>
                      <a:pt x="822" y="29440"/>
                      <a:pt x="822" y="29207"/>
                    </a:cubicBezTo>
                    <a:lnTo>
                      <a:pt x="822" y="430"/>
                    </a:lnTo>
                    <a:cubicBezTo>
                      <a:pt x="822" y="197"/>
                      <a:pt x="626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0"/>
              <p:cNvSpPr/>
              <p:nvPr/>
            </p:nvSpPr>
            <p:spPr>
              <a:xfrm>
                <a:off x="4640700" y="1416275"/>
                <a:ext cx="172950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730" extrusionOk="0">
                    <a:moveTo>
                      <a:pt x="6540" y="1"/>
                    </a:moveTo>
                    <a:cubicBezTo>
                      <a:pt x="6378" y="1"/>
                      <a:pt x="6258" y="114"/>
                      <a:pt x="6217" y="278"/>
                    </a:cubicBezTo>
                    <a:cubicBezTo>
                      <a:pt x="5947" y="1604"/>
                      <a:pt x="5209" y="2892"/>
                      <a:pt x="4164" y="3741"/>
                    </a:cubicBezTo>
                    <a:cubicBezTo>
                      <a:pt x="3109" y="4562"/>
                      <a:pt x="1784" y="5029"/>
                      <a:pt x="468" y="5029"/>
                    </a:cubicBezTo>
                    <a:lnTo>
                      <a:pt x="346" y="5029"/>
                    </a:lnTo>
                    <a:cubicBezTo>
                      <a:pt x="150" y="5029"/>
                      <a:pt x="1" y="5178"/>
                      <a:pt x="1" y="5374"/>
                    </a:cubicBezTo>
                    <a:cubicBezTo>
                      <a:pt x="1" y="5533"/>
                      <a:pt x="150" y="5692"/>
                      <a:pt x="309" y="5729"/>
                    </a:cubicBezTo>
                    <a:lnTo>
                      <a:pt x="468" y="5729"/>
                    </a:lnTo>
                    <a:cubicBezTo>
                      <a:pt x="1942" y="5729"/>
                      <a:pt x="3417" y="5178"/>
                      <a:pt x="4584" y="4245"/>
                    </a:cubicBezTo>
                    <a:cubicBezTo>
                      <a:pt x="5751" y="3274"/>
                      <a:pt x="6609" y="1912"/>
                      <a:pt x="6880" y="399"/>
                    </a:cubicBezTo>
                    <a:cubicBezTo>
                      <a:pt x="6917" y="203"/>
                      <a:pt x="6805" y="45"/>
                      <a:pt x="6609" y="7"/>
                    </a:cubicBezTo>
                    <a:cubicBezTo>
                      <a:pt x="6585" y="3"/>
                      <a:pt x="6562" y="1"/>
                      <a:pt x="65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40"/>
              <p:cNvSpPr/>
              <p:nvPr/>
            </p:nvSpPr>
            <p:spPr>
              <a:xfrm>
                <a:off x="4546450" y="1326150"/>
                <a:ext cx="107825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6187" extrusionOk="0">
                    <a:moveTo>
                      <a:pt x="345" y="0"/>
                    </a:moveTo>
                    <a:cubicBezTo>
                      <a:pt x="149" y="0"/>
                      <a:pt x="0" y="112"/>
                      <a:pt x="0" y="308"/>
                    </a:cubicBezTo>
                    <a:lnTo>
                      <a:pt x="0" y="616"/>
                    </a:lnTo>
                    <a:cubicBezTo>
                      <a:pt x="0" y="1783"/>
                      <a:pt x="271" y="2950"/>
                      <a:pt x="849" y="3930"/>
                    </a:cubicBezTo>
                    <a:cubicBezTo>
                      <a:pt x="1512" y="5013"/>
                      <a:pt x="2604" y="5909"/>
                      <a:pt x="3883" y="6179"/>
                    </a:cubicBezTo>
                    <a:cubicBezTo>
                      <a:pt x="3903" y="6184"/>
                      <a:pt x="3924" y="6186"/>
                      <a:pt x="3946" y="6186"/>
                    </a:cubicBezTo>
                    <a:cubicBezTo>
                      <a:pt x="4089" y="6186"/>
                      <a:pt x="4242" y="6079"/>
                      <a:pt x="4275" y="5909"/>
                    </a:cubicBezTo>
                    <a:cubicBezTo>
                      <a:pt x="4312" y="5750"/>
                      <a:pt x="4200" y="5563"/>
                      <a:pt x="4004" y="5517"/>
                    </a:cubicBezTo>
                    <a:cubicBezTo>
                      <a:pt x="2950" y="5283"/>
                      <a:pt x="2016" y="4546"/>
                      <a:pt x="1437" y="3575"/>
                    </a:cubicBezTo>
                    <a:cubicBezTo>
                      <a:pt x="933" y="2716"/>
                      <a:pt x="653" y="1671"/>
                      <a:pt x="653" y="616"/>
                    </a:cubicBezTo>
                    <a:lnTo>
                      <a:pt x="653" y="346"/>
                    </a:lnTo>
                    <a:cubicBezTo>
                      <a:pt x="700" y="150"/>
                      <a:pt x="541" y="0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40"/>
              <p:cNvSpPr/>
              <p:nvPr/>
            </p:nvSpPr>
            <p:spPr>
              <a:xfrm>
                <a:off x="4503500" y="1515625"/>
                <a:ext cx="1547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40" extrusionOk="0">
                    <a:moveTo>
                      <a:pt x="355" y="0"/>
                    </a:moveTo>
                    <a:cubicBezTo>
                      <a:pt x="159" y="0"/>
                      <a:pt x="1" y="159"/>
                      <a:pt x="1" y="355"/>
                    </a:cubicBezTo>
                    <a:cubicBezTo>
                      <a:pt x="1" y="1904"/>
                      <a:pt x="626" y="3426"/>
                      <a:pt x="1671" y="4555"/>
                    </a:cubicBezTo>
                    <a:cubicBezTo>
                      <a:pt x="2763" y="5722"/>
                      <a:pt x="4238" y="6422"/>
                      <a:pt x="5797" y="6534"/>
                    </a:cubicBezTo>
                    <a:cubicBezTo>
                      <a:pt x="5817" y="6538"/>
                      <a:pt x="5837" y="6540"/>
                      <a:pt x="5857" y="6540"/>
                    </a:cubicBezTo>
                    <a:cubicBezTo>
                      <a:pt x="6024" y="6540"/>
                      <a:pt x="6152" y="6402"/>
                      <a:pt x="6152" y="6226"/>
                    </a:cubicBezTo>
                    <a:cubicBezTo>
                      <a:pt x="6189" y="6067"/>
                      <a:pt x="6030" y="5871"/>
                      <a:pt x="5834" y="5871"/>
                    </a:cubicBezTo>
                    <a:cubicBezTo>
                      <a:pt x="4472" y="5759"/>
                      <a:pt x="3118" y="5097"/>
                      <a:pt x="2185" y="4089"/>
                    </a:cubicBezTo>
                    <a:cubicBezTo>
                      <a:pt x="1251" y="3071"/>
                      <a:pt x="701" y="1718"/>
                      <a:pt x="663" y="318"/>
                    </a:cubicBezTo>
                    <a:cubicBezTo>
                      <a:pt x="663" y="159"/>
                      <a:pt x="505" y="0"/>
                      <a:pt x="3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72" name="Google Shape;1172;p40"/>
          <p:cNvGrpSpPr/>
          <p:nvPr/>
        </p:nvGrpSpPr>
        <p:grpSpPr>
          <a:xfrm flipH="1">
            <a:off x="10541599" y="4102467"/>
            <a:ext cx="874419" cy="473805"/>
            <a:chOff x="2301112" y="2967762"/>
            <a:chExt cx="655814" cy="355354"/>
          </a:xfrm>
        </p:grpSpPr>
        <p:sp>
          <p:nvSpPr>
            <p:cNvPr id="1173" name="Google Shape;1173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40"/>
          <p:cNvGrpSpPr/>
          <p:nvPr/>
        </p:nvGrpSpPr>
        <p:grpSpPr>
          <a:xfrm>
            <a:off x="11170476" y="2238882"/>
            <a:ext cx="1136936" cy="1351557"/>
            <a:chOff x="6903325" y="768150"/>
            <a:chExt cx="1883592" cy="2239654"/>
          </a:xfrm>
        </p:grpSpPr>
        <p:sp>
          <p:nvSpPr>
            <p:cNvPr id="1176" name="Google Shape;1176;p40"/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7" name="Google Shape;1177;p40"/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178" name="Google Shape;1178;p40"/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40"/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40"/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40"/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40"/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40"/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40"/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5" name="Google Shape;1185;p40"/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86" name="Google Shape;1186;p40"/>
          <p:cNvSpPr/>
          <p:nvPr/>
        </p:nvSpPr>
        <p:spPr>
          <a:xfrm>
            <a:off x="5371434" y="4749901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8" name="Google Shape;1188;p40"/>
          <p:cNvSpPr/>
          <p:nvPr/>
        </p:nvSpPr>
        <p:spPr>
          <a:xfrm rot="-619942">
            <a:off x="309518" y="1064171"/>
            <a:ext cx="1716904" cy="7079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EF4198"/>
                </a:solidFill>
                <a:latin typeface="Nanum Pen Script"/>
                <a:cs typeface="Arial"/>
                <a:sym typeface="Arial"/>
              </a:rPr>
              <a:t>Đạo đức </a:t>
            </a:r>
            <a:endParaRPr sz="1867" kern="0" dirty="0">
              <a:solidFill>
                <a:srgbClr val="EF4198"/>
              </a:solidFill>
              <a:latin typeface="Nanum Pen Script"/>
              <a:cs typeface="Arial"/>
              <a:sym typeface="Arial"/>
            </a:endParaRPr>
          </a:p>
        </p:txBody>
      </p:sp>
      <p:grpSp>
        <p:nvGrpSpPr>
          <p:cNvPr id="1189" name="Google Shape;1189;p40"/>
          <p:cNvGrpSpPr/>
          <p:nvPr/>
        </p:nvGrpSpPr>
        <p:grpSpPr>
          <a:xfrm>
            <a:off x="3143890" y="2974119"/>
            <a:ext cx="730157" cy="1351709"/>
            <a:chOff x="7797029" y="2174230"/>
            <a:chExt cx="1161931" cy="2151032"/>
          </a:xfrm>
        </p:grpSpPr>
        <p:sp>
          <p:nvSpPr>
            <p:cNvPr id="1190" name="Google Shape;1190;p40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1" name="Google Shape;1191;p40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1192" name="Google Shape;1192;p40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40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40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5" name="Google Shape;1195;p40"/>
          <p:cNvGrpSpPr/>
          <p:nvPr/>
        </p:nvGrpSpPr>
        <p:grpSpPr>
          <a:xfrm>
            <a:off x="1792327" y="2507448"/>
            <a:ext cx="1136936" cy="1351557"/>
            <a:chOff x="6903325" y="768150"/>
            <a:chExt cx="1883592" cy="2239654"/>
          </a:xfrm>
        </p:grpSpPr>
        <p:sp>
          <p:nvSpPr>
            <p:cNvPr id="1196" name="Google Shape;1196;p40"/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7" name="Google Shape;1197;p40"/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198" name="Google Shape;1198;p40"/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40"/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40"/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40"/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40"/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40"/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40"/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5" name="Google Shape;1205;p40"/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6" name="Google Shape;1206;p40"/>
          <p:cNvGrpSpPr/>
          <p:nvPr/>
        </p:nvGrpSpPr>
        <p:grpSpPr>
          <a:xfrm>
            <a:off x="8141976" y="3253882"/>
            <a:ext cx="1136936" cy="1351557"/>
            <a:chOff x="6903325" y="768150"/>
            <a:chExt cx="1883592" cy="2239654"/>
          </a:xfrm>
        </p:grpSpPr>
        <p:sp>
          <p:nvSpPr>
            <p:cNvPr id="1207" name="Google Shape;1207;p40"/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8" name="Google Shape;1208;p40"/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209" name="Google Shape;1209;p40"/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40"/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40"/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40"/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40"/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40"/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40"/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6" name="Google Shape;1216;p40"/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7" name="Google Shape;1217;p40"/>
          <p:cNvGrpSpPr/>
          <p:nvPr/>
        </p:nvGrpSpPr>
        <p:grpSpPr>
          <a:xfrm>
            <a:off x="9415172" y="2471419"/>
            <a:ext cx="730157" cy="1351709"/>
            <a:chOff x="7797029" y="2174230"/>
            <a:chExt cx="1161931" cy="2151032"/>
          </a:xfrm>
        </p:grpSpPr>
        <p:sp>
          <p:nvSpPr>
            <p:cNvPr id="1218" name="Google Shape;1218;p40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19" name="Google Shape;1219;p40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1220" name="Google Shape;1220;p40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0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0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3" name="Google Shape;1223;p40"/>
          <p:cNvGrpSpPr/>
          <p:nvPr/>
        </p:nvGrpSpPr>
        <p:grpSpPr>
          <a:xfrm>
            <a:off x="99556" y="2291936"/>
            <a:ext cx="730157" cy="1351709"/>
            <a:chOff x="7797029" y="2174230"/>
            <a:chExt cx="1161931" cy="2151032"/>
          </a:xfrm>
        </p:grpSpPr>
        <p:sp>
          <p:nvSpPr>
            <p:cNvPr id="1224" name="Google Shape;1224;p40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5" name="Google Shape;1225;p40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1226" name="Google Shape;1226;p40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0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0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30" name="Google Shape;1230;p40"/>
          <p:cNvSpPr/>
          <p:nvPr/>
        </p:nvSpPr>
        <p:spPr>
          <a:xfrm>
            <a:off x="-110319" y="465252"/>
            <a:ext cx="1166372" cy="542433"/>
          </a:xfrm>
          <a:custGeom>
            <a:avLst/>
            <a:gdLst/>
            <a:ahLst/>
            <a:cxnLst/>
            <a:rect l="l" t="t" r="r" b="b"/>
            <a:pathLst>
              <a:path w="33584" h="16273" extrusionOk="0">
                <a:moveTo>
                  <a:pt x="0" y="16273"/>
                </a:moveTo>
                <a:cubicBezTo>
                  <a:pt x="7212" y="14924"/>
                  <a:pt x="16020" y="11414"/>
                  <a:pt x="18633" y="4558"/>
                </a:cubicBezTo>
                <a:cubicBezTo>
                  <a:pt x="19173" y="3140"/>
                  <a:pt x="19190" y="542"/>
                  <a:pt x="17740" y="95"/>
                </a:cubicBezTo>
                <a:cubicBezTo>
                  <a:pt x="14229" y="-987"/>
                  <a:pt x="10734" y="8224"/>
                  <a:pt x="13724" y="10360"/>
                </a:cubicBezTo>
                <a:cubicBezTo>
                  <a:pt x="19344" y="14375"/>
                  <a:pt x="30861" y="10795"/>
                  <a:pt x="33584" y="4447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31" name="Google Shape;1231;p40"/>
          <p:cNvGrpSpPr/>
          <p:nvPr/>
        </p:nvGrpSpPr>
        <p:grpSpPr>
          <a:xfrm>
            <a:off x="3068149" y="3957016"/>
            <a:ext cx="874419" cy="473805"/>
            <a:chOff x="2301112" y="2967762"/>
            <a:chExt cx="655814" cy="355354"/>
          </a:xfrm>
        </p:grpSpPr>
        <p:sp>
          <p:nvSpPr>
            <p:cNvPr id="1232" name="Google Shape;1232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40"/>
          <p:cNvGrpSpPr/>
          <p:nvPr/>
        </p:nvGrpSpPr>
        <p:grpSpPr>
          <a:xfrm>
            <a:off x="1963682" y="3560649"/>
            <a:ext cx="739671" cy="400840"/>
            <a:chOff x="2301112" y="2967762"/>
            <a:chExt cx="655814" cy="355354"/>
          </a:xfrm>
        </p:grpSpPr>
        <p:sp>
          <p:nvSpPr>
            <p:cNvPr id="1235" name="Google Shape;1235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7" name="Google Shape;1237;p40"/>
          <p:cNvGrpSpPr/>
          <p:nvPr/>
        </p:nvGrpSpPr>
        <p:grpSpPr>
          <a:xfrm>
            <a:off x="94798" y="3347800"/>
            <a:ext cx="739671" cy="400840"/>
            <a:chOff x="2301112" y="2967762"/>
            <a:chExt cx="655814" cy="355354"/>
          </a:xfrm>
        </p:grpSpPr>
        <p:sp>
          <p:nvSpPr>
            <p:cNvPr id="1238" name="Google Shape;1238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40"/>
          <p:cNvGrpSpPr/>
          <p:nvPr/>
        </p:nvGrpSpPr>
        <p:grpSpPr>
          <a:xfrm>
            <a:off x="783421" y="3346268"/>
            <a:ext cx="739696" cy="1243432"/>
            <a:chOff x="304654" y="2412551"/>
            <a:chExt cx="554772" cy="932574"/>
          </a:xfrm>
        </p:grpSpPr>
        <p:sp>
          <p:nvSpPr>
            <p:cNvPr id="1241" name="Google Shape;1241;p40"/>
            <p:cNvSpPr/>
            <p:nvPr/>
          </p:nvSpPr>
          <p:spPr>
            <a:xfrm>
              <a:off x="304654" y="2412551"/>
              <a:ext cx="554772" cy="601091"/>
            </a:xfrm>
            <a:custGeom>
              <a:avLst/>
              <a:gdLst/>
              <a:ahLst/>
              <a:cxnLst/>
              <a:rect l="l" t="t" r="r" b="b"/>
              <a:pathLst>
                <a:path w="9839" h="10660" extrusionOk="0">
                  <a:moveTo>
                    <a:pt x="4901" y="1"/>
                  </a:moveTo>
                  <a:cubicBezTo>
                    <a:pt x="2213" y="1"/>
                    <a:pt x="1" y="2997"/>
                    <a:pt x="1" y="6693"/>
                  </a:cubicBezTo>
                  <a:cubicBezTo>
                    <a:pt x="1" y="8205"/>
                    <a:pt x="346" y="9568"/>
                    <a:pt x="934" y="10660"/>
                  </a:cubicBezTo>
                  <a:lnTo>
                    <a:pt x="8868" y="10660"/>
                  </a:lnTo>
                  <a:cubicBezTo>
                    <a:pt x="9484" y="9568"/>
                    <a:pt x="9839" y="8205"/>
                    <a:pt x="9839" y="6693"/>
                  </a:cubicBezTo>
                  <a:cubicBezTo>
                    <a:pt x="9839" y="2997"/>
                    <a:pt x="7617" y="1"/>
                    <a:pt x="4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2" name="Google Shape;1242;p40"/>
            <p:cNvGrpSpPr/>
            <p:nvPr/>
          </p:nvGrpSpPr>
          <p:grpSpPr>
            <a:xfrm>
              <a:off x="421718" y="2580213"/>
              <a:ext cx="320633" cy="764912"/>
              <a:chOff x="4503500" y="1320300"/>
              <a:chExt cx="310150" cy="739975"/>
            </a:xfrm>
          </p:grpSpPr>
          <p:sp>
            <p:nvSpPr>
              <p:cNvPr id="1243" name="Google Shape;1243;p40"/>
              <p:cNvSpPr/>
              <p:nvPr/>
            </p:nvSpPr>
            <p:spPr>
              <a:xfrm>
                <a:off x="4637675" y="1320300"/>
                <a:ext cx="20550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9599" extrusionOk="0">
                    <a:moveTo>
                      <a:pt x="430" y="1"/>
                    </a:moveTo>
                    <a:cubicBezTo>
                      <a:pt x="197" y="1"/>
                      <a:pt x="1" y="197"/>
                      <a:pt x="1" y="430"/>
                    </a:cubicBezTo>
                    <a:lnTo>
                      <a:pt x="1" y="29207"/>
                    </a:lnTo>
                    <a:cubicBezTo>
                      <a:pt x="1" y="29440"/>
                      <a:pt x="197" y="29599"/>
                      <a:pt x="430" y="29599"/>
                    </a:cubicBezTo>
                    <a:cubicBezTo>
                      <a:pt x="626" y="29599"/>
                      <a:pt x="822" y="29440"/>
                      <a:pt x="822" y="29207"/>
                    </a:cubicBezTo>
                    <a:lnTo>
                      <a:pt x="822" y="430"/>
                    </a:lnTo>
                    <a:cubicBezTo>
                      <a:pt x="822" y="197"/>
                      <a:pt x="626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40"/>
              <p:cNvSpPr/>
              <p:nvPr/>
            </p:nvSpPr>
            <p:spPr>
              <a:xfrm>
                <a:off x="4640700" y="1416275"/>
                <a:ext cx="172950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730" extrusionOk="0">
                    <a:moveTo>
                      <a:pt x="6540" y="1"/>
                    </a:moveTo>
                    <a:cubicBezTo>
                      <a:pt x="6378" y="1"/>
                      <a:pt x="6258" y="114"/>
                      <a:pt x="6217" y="278"/>
                    </a:cubicBezTo>
                    <a:cubicBezTo>
                      <a:pt x="5947" y="1604"/>
                      <a:pt x="5209" y="2892"/>
                      <a:pt x="4164" y="3741"/>
                    </a:cubicBezTo>
                    <a:cubicBezTo>
                      <a:pt x="3109" y="4562"/>
                      <a:pt x="1784" y="5029"/>
                      <a:pt x="468" y="5029"/>
                    </a:cubicBezTo>
                    <a:lnTo>
                      <a:pt x="346" y="5029"/>
                    </a:lnTo>
                    <a:cubicBezTo>
                      <a:pt x="150" y="5029"/>
                      <a:pt x="1" y="5178"/>
                      <a:pt x="1" y="5374"/>
                    </a:cubicBezTo>
                    <a:cubicBezTo>
                      <a:pt x="1" y="5533"/>
                      <a:pt x="150" y="5692"/>
                      <a:pt x="309" y="5729"/>
                    </a:cubicBezTo>
                    <a:lnTo>
                      <a:pt x="468" y="5729"/>
                    </a:lnTo>
                    <a:cubicBezTo>
                      <a:pt x="1942" y="5729"/>
                      <a:pt x="3417" y="5178"/>
                      <a:pt x="4584" y="4245"/>
                    </a:cubicBezTo>
                    <a:cubicBezTo>
                      <a:pt x="5751" y="3274"/>
                      <a:pt x="6609" y="1912"/>
                      <a:pt x="6880" y="399"/>
                    </a:cubicBezTo>
                    <a:cubicBezTo>
                      <a:pt x="6917" y="203"/>
                      <a:pt x="6805" y="45"/>
                      <a:pt x="6609" y="7"/>
                    </a:cubicBezTo>
                    <a:cubicBezTo>
                      <a:pt x="6585" y="3"/>
                      <a:pt x="6562" y="1"/>
                      <a:pt x="65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40"/>
              <p:cNvSpPr/>
              <p:nvPr/>
            </p:nvSpPr>
            <p:spPr>
              <a:xfrm>
                <a:off x="4546450" y="1326150"/>
                <a:ext cx="107825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6187" extrusionOk="0">
                    <a:moveTo>
                      <a:pt x="345" y="0"/>
                    </a:moveTo>
                    <a:cubicBezTo>
                      <a:pt x="149" y="0"/>
                      <a:pt x="0" y="112"/>
                      <a:pt x="0" y="308"/>
                    </a:cubicBezTo>
                    <a:lnTo>
                      <a:pt x="0" y="616"/>
                    </a:lnTo>
                    <a:cubicBezTo>
                      <a:pt x="0" y="1783"/>
                      <a:pt x="271" y="2950"/>
                      <a:pt x="849" y="3930"/>
                    </a:cubicBezTo>
                    <a:cubicBezTo>
                      <a:pt x="1512" y="5013"/>
                      <a:pt x="2604" y="5909"/>
                      <a:pt x="3883" y="6179"/>
                    </a:cubicBezTo>
                    <a:cubicBezTo>
                      <a:pt x="3903" y="6184"/>
                      <a:pt x="3924" y="6186"/>
                      <a:pt x="3946" y="6186"/>
                    </a:cubicBezTo>
                    <a:cubicBezTo>
                      <a:pt x="4089" y="6186"/>
                      <a:pt x="4242" y="6079"/>
                      <a:pt x="4275" y="5909"/>
                    </a:cubicBezTo>
                    <a:cubicBezTo>
                      <a:pt x="4312" y="5750"/>
                      <a:pt x="4200" y="5563"/>
                      <a:pt x="4004" y="5517"/>
                    </a:cubicBezTo>
                    <a:cubicBezTo>
                      <a:pt x="2950" y="5283"/>
                      <a:pt x="2016" y="4546"/>
                      <a:pt x="1437" y="3575"/>
                    </a:cubicBezTo>
                    <a:cubicBezTo>
                      <a:pt x="933" y="2716"/>
                      <a:pt x="653" y="1671"/>
                      <a:pt x="653" y="616"/>
                    </a:cubicBezTo>
                    <a:lnTo>
                      <a:pt x="653" y="346"/>
                    </a:lnTo>
                    <a:cubicBezTo>
                      <a:pt x="700" y="150"/>
                      <a:pt x="541" y="0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40"/>
              <p:cNvSpPr/>
              <p:nvPr/>
            </p:nvSpPr>
            <p:spPr>
              <a:xfrm>
                <a:off x="4503500" y="1515625"/>
                <a:ext cx="1547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40" extrusionOk="0">
                    <a:moveTo>
                      <a:pt x="355" y="0"/>
                    </a:moveTo>
                    <a:cubicBezTo>
                      <a:pt x="159" y="0"/>
                      <a:pt x="1" y="159"/>
                      <a:pt x="1" y="355"/>
                    </a:cubicBezTo>
                    <a:cubicBezTo>
                      <a:pt x="1" y="1904"/>
                      <a:pt x="626" y="3426"/>
                      <a:pt x="1671" y="4555"/>
                    </a:cubicBezTo>
                    <a:cubicBezTo>
                      <a:pt x="2763" y="5722"/>
                      <a:pt x="4238" y="6422"/>
                      <a:pt x="5797" y="6534"/>
                    </a:cubicBezTo>
                    <a:cubicBezTo>
                      <a:pt x="5817" y="6538"/>
                      <a:pt x="5837" y="6540"/>
                      <a:pt x="5857" y="6540"/>
                    </a:cubicBezTo>
                    <a:cubicBezTo>
                      <a:pt x="6024" y="6540"/>
                      <a:pt x="6152" y="6402"/>
                      <a:pt x="6152" y="6226"/>
                    </a:cubicBezTo>
                    <a:cubicBezTo>
                      <a:pt x="6189" y="6067"/>
                      <a:pt x="6030" y="5871"/>
                      <a:pt x="5834" y="5871"/>
                    </a:cubicBezTo>
                    <a:cubicBezTo>
                      <a:pt x="4472" y="5759"/>
                      <a:pt x="3118" y="5097"/>
                      <a:pt x="2185" y="4089"/>
                    </a:cubicBezTo>
                    <a:cubicBezTo>
                      <a:pt x="1251" y="3071"/>
                      <a:pt x="701" y="1718"/>
                      <a:pt x="663" y="318"/>
                    </a:cubicBezTo>
                    <a:cubicBezTo>
                      <a:pt x="663" y="159"/>
                      <a:pt x="505" y="0"/>
                      <a:pt x="3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7" name="Google Shape;1247;p40"/>
          <p:cNvGrpSpPr/>
          <p:nvPr/>
        </p:nvGrpSpPr>
        <p:grpSpPr>
          <a:xfrm>
            <a:off x="660649" y="4179467"/>
            <a:ext cx="874419" cy="473805"/>
            <a:chOff x="2301112" y="2967762"/>
            <a:chExt cx="655814" cy="355354"/>
          </a:xfrm>
        </p:grpSpPr>
        <p:sp>
          <p:nvSpPr>
            <p:cNvPr id="1248" name="Google Shape;1248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40"/>
          <p:cNvGrpSpPr/>
          <p:nvPr/>
        </p:nvGrpSpPr>
        <p:grpSpPr>
          <a:xfrm flipH="1">
            <a:off x="8273232" y="4208300"/>
            <a:ext cx="874419" cy="473805"/>
            <a:chOff x="2301112" y="2967762"/>
            <a:chExt cx="655814" cy="355354"/>
          </a:xfrm>
        </p:grpSpPr>
        <p:sp>
          <p:nvSpPr>
            <p:cNvPr id="1251" name="Google Shape;1251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3" name="Google Shape;1253;p40"/>
          <p:cNvGrpSpPr/>
          <p:nvPr/>
        </p:nvGrpSpPr>
        <p:grpSpPr>
          <a:xfrm flipH="1">
            <a:off x="9455849" y="3523949"/>
            <a:ext cx="739671" cy="400840"/>
            <a:chOff x="2301112" y="2967762"/>
            <a:chExt cx="655814" cy="355354"/>
          </a:xfrm>
        </p:grpSpPr>
        <p:sp>
          <p:nvSpPr>
            <p:cNvPr id="1254" name="Google Shape;1254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0"/>
          <p:cNvGrpSpPr/>
          <p:nvPr/>
        </p:nvGrpSpPr>
        <p:grpSpPr>
          <a:xfrm>
            <a:off x="9286559" y="3443526"/>
            <a:ext cx="1316136" cy="2419145"/>
            <a:chOff x="9165869" y="2639469"/>
            <a:chExt cx="987102" cy="1814359"/>
          </a:xfrm>
        </p:grpSpPr>
        <p:sp>
          <p:nvSpPr>
            <p:cNvPr id="1257" name="Google Shape;1257;p40"/>
            <p:cNvSpPr/>
            <p:nvPr/>
          </p:nvSpPr>
          <p:spPr>
            <a:xfrm flipH="1">
              <a:off x="9824455" y="4216535"/>
              <a:ext cx="118892" cy="197956"/>
            </a:xfrm>
            <a:custGeom>
              <a:avLst/>
              <a:gdLst/>
              <a:ahLst/>
              <a:cxnLst/>
              <a:rect l="l" t="t" r="r" b="b"/>
              <a:pathLst>
                <a:path w="2605" h="4509" extrusionOk="0">
                  <a:moveTo>
                    <a:pt x="2408" y="0"/>
                  </a:moveTo>
                  <a:lnTo>
                    <a:pt x="0" y="234"/>
                  </a:lnTo>
                  <a:lnTo>
                    <a:pt x="75" y="3613"/>
                  </a:lnTo>
                  <a:lnTo>
                    <a:pt x="542" y="4434"/>
                  </a:lnTo>
                  <a:lnTo>
                    <a:pt x="2287" y="4509"/>
                  </a:lnTo>
                  <a:lnTo>
                    <a:pt x="2604" y="3687"/>
                  </a:lnTo>
                  <a:cubicBezTo>
                    <a:pt x="2334" y="3575"/>
                    <a:pt x="2408" y="1"/>
                    <a:pt x="2408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0"/>
            <p:cNvSpPr/>
            <p:nvPr/>
          </p:nvSpPr>
          <p:spPr>
            <a:xfrm flipH="1">
              <a:off x="9694974" y="4368086"/>
              <a:ext cx="248373" cy="85742"/>
            </a:xfrm>
            <a:custGeom>
              <a:avLst/>
              <a:gdLst/>
              <a:ahLst/>
              <a:cxnLst/>
              <a:rect l="l" t="t" r="r" b="b"/>
              <a:pathLst>
                <a:path w="5442" h="1953" extrusionOk="0">
                  <a:moveTo>
                    <a:pt x="52" y="1"/>
                  </a:moveTo>
                  <a:cubicBezTo>
                    <a:pt x="18" y="1"/>
                    <a:pt x="0" y="2"/>
                    <a:pt x="0" y="2"/>
                  </a:cubicBezTo>
                  <a:lnTo>
                    <a:pt x="75" y="1915"/>
                  </a:lnTo>
                  <a:lnTo>
                    <a:pt x="5405" y="1953"/>
                  </a:lnTo>
                  <a:cubicBezTo>
                    <a:pt x="5442" y="1757"/>
                    <a:pt x="5367" y="1290"/>
                    <a:pt x="5171" y="1169"/>
                  </a:cubicBezTo>
                  <a:lnTo>
                    <a:pt x="2567" y="198"/>
                  </a:lnTo>
                  <a:cubicBezTo>
                    <a:pt x="2567" y="198"/>
                    <a:pt x="2408" y="399"/>
                    <a:pt x="2068" y="399"/>
                  </a:cubicBezTo>
                  <a:cubicBezTo>
                    <a:pt x="1955" y="399"/>
                    <a:pt x="1823" y="377"/>
                    <a:pt x="1671" y="319"/>
                  </a:cubicBezTo>
                  <a:cubicBezTo>
                    <a:pt x="769" y="26"/>
                    <a:pt x="217" y="1"/>
                    <a:pt x="5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0"/>
            <p:cNvSpPr/>
            <p:nvPr/>
          </p:nvSpPr>
          <p:spPr>
            <a:xfrm flipH="1">
              <a:off x="9705608" y="4392321"/>
              <a:ext cx="85256" cy="32444"/>
            </a:xfrm>
            <a:custGeom>
              <a:avLst/>
              <a:gdLst/>
              <a:ahLst/>
              <a:cxnLst/>
              <a:rect l="l" t="t" r="r" b="b"/>
              <a:pathLst>
                <a:path w="1868" h="739" extrusionOk="0">
                  <a:moveTo>
                    <a:pt x="159" y="1"/>
                  </a:moveTo>
                  <a:lnTo>
                    <a:pt x="1" y="738"/>
                  </a:lnTo>
                  <a:lnTo>
                    <a:pt x="1830" y="738"/>
                  </a:lnTo>
                  <a:cubicBezTo>
                    <a:pt x="1868" y="738"/>
                    <a:pt x="1868" y="701"/>
                    <a:pt x="1868" y="701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0"/>
            <p:cNvSpPr/>
            <p:nvPr/>
          </p:nvSpPr>
          <p:spPr>
            <a:xfrm flipH="1">
              <a:off x="9703919" y="4390696"/>
              <a:ext cx="88633" cy="34068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234" y="75"/>
                  </a:moveTo>
                  <a:lnTo>
                    <a:pt x="1830" y="738"/>
                  </a:lnTo>
                  <a:lnTo>
                    <a:pt x="75" y="738"/>
                  </a:lnTo>
                  <a:lnTo>
                    <a:pt x="234" y="75"/>
                  </a:lnTo>
                  <a:close/>
                  <a:moveTo>
                    <a:pt x="150" y="0"/>
                  </a:moveTo>
                  <a:lnTo>
                    <a:pt x="0" y="775"/>
                  </a:lnTo>
                  <a:lnTo>
                    <a:pt x="1867" y="775"/>
                  </a:lnTo>
                  <a:cubicBezTo>
                    <a:pt x="1905" y="775"/>
                    <a:pt x="1905" y="775"/>
                    <a:pt x="1905" y="738"/>
                  </a:cubicBezTo>
                  <a:cubicBezTo>
                    <a:pt x="1942" y="738"/>
                    <a:pt x="1905" y="700"/>
                    <a:pt x="1905" y="700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0"/>
            <p:cNvSpPr/>
            <p:nvPr/>
          </p:nvSpPr>
          <p:spPr>
            <a:xfrm flipH="1">
              <a:off x="9922033" y="4368130"/>
              <a:ext cx="21314" cy="56634"/>
            </a:xfrm>
            <a:custGeom>
              <a:avLst/>
              <a:gdLst/>
              <a:ahLst/>
              <a:cxnLst/>
              <a:rect l="l" t="t" r="r" b="b"/>
              <a:pathLst>
                <a:path w="467" h="1290" extrusionOk="0">
                  <a:moveTo>
                    <a:pt x="0" y="1"/>
                  </a:moveTo>
                  <a:lnTo>
                    <a:pt x="75" y="1289"/>
                  </a:lnTo>
                  <a:lnTo>
                    <a:pt x="467" y="1252"/>
                  </a:lnTo>
                  <a:lnTo>
                    <a:pt x="346" y="48"/>
                  </a:lnTo>
                  <a:cubicBezTo>
                    <a:pt x="308" y="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BD0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0"/>
            <p:cNvSpPr/>
            <p:nvPr/>
          </p:nvSpPr>
          <p:spPr>
            <a:xfrm flipH="1">
              <a:off x="9703919" y="4423052"/>
              <a:ext cx="237739" cy="3337"/>
            </a:xfrm>
            <a:custGeom>
              <a:avLst/>
              <a:gdLst/>
              <a:ahLst/>
              <a:cxnLst/>
              <a:rect l="l" t="t" r="r" b="b"/>
              <a:pathLst>
                <a:path w="5209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38" y="38"/>
                  </a:lnTo>
                  <a:lnTo>
                    <a:pt x="5172" y="75"/>
                  </a:lnTo>
                  <a:cubicBezTo>
                    <a:pt x="5209" y="75"/>
                    <a:pt x="5209" y="38"/>
                    <a:pt x="5209" y="38"/>
                  </a:cubicBezTo>
                  <a:cubicBezTo>
                    <a:pt x="5209" y="38"/>
                    <a:pt x="5209" y="1"/>
                    <a:pt x="5172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0"/>
            <p:cNvSpPr/>
            <p:nvPr/>
          </p:nvSpPr>
          <p:spPr>
            <a:xfrm flipH="1">
              <a:off x="9746501" y="3542017"/>
              <a:ext cx="266309" cy="783572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 flipH="1">
              <a:off x="9746501" y="3542017"/>
              <a:ext cx="266309" cy="783572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0"/>
            <p:cNvSpPr/>
            <p:nvPr/>
          </p:nvSpPr>
          <p:spPr>
            <a:xfrm flipH="1">
              <a:off x="9311552" y="4124340"/>
              <a:ext cx="195157" cy="202873"/>
            </a:xfrm>
            <a:custGeom>
              <a:avLst/>
              <a:gdLst/>
              <a:ahLst/>
              <a:cxnLst/>
              <a:rect l="l" t="t" r="r" b="b"/>
              <a:pathLst>
                <a:path w="4276" h="4621" extrusionOk="0">
                  <a:moveTo>
                    <a:pt x="2017" y="0"/>
                  </a:moveTo>
                  <a:lnTo>
                    <a:pt x="1" y="1316"/>
                  </a:lnTo>
                  <a:lnTo>
                    <a:pt x="1905" y="4117"/>
                  </a:lnTo>
                  <a:lnTo>
                    <a:pt x="2717" y="4621"/>
                  </a:lnTo>
                  <a:lnTo>
                    <a:pt x="4275" y="3921"/>
                  </a:lnTo>
                  <a:lnTo>
                    <a:pt x="4201" y="3071"/>
                  </a:lnTo>
                  <a:cubicBezTo>
                    <a:pt x="3921" y="3071"/>
                    <a:pt x="2017" y="0"/>
                    <a:pt x="2017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0"/>
            <p:cNvSpPr/>
            <p:nvPr/>
          </p:nvSpPr>
          <p:spPr>
            <a:xfrm flipH="1">
              <a:off x="9165869" y="4243579"/>
              <a:ext cx="259463" cy="131576"/>
            </a:xfrm>
            <a:custGeom>
              <a:avLst/>
              <a:gdLst/>
              <a:ahLst/>
              <a:cxnLst/>
              <a:rect l="l" t="t" r="r" b="b"/>
              <a:pathLst>
                <a:path w="5685" h="2997" extrusionOk="0">
                  <a:moveTo>
                    <a:pt x="5134" y="0"/>
                  </a:moveTo>
                  <a:lnTo>
                    <a:pt x="2334" y="318"/>
                  </a:lnTo>
                  <a:cubicBezTo>
                    <a:pt x="2334" y="318"/>
                    <a:pt x="2296" y="738"/>
                    <a:pt x="1596" y="859"/>
                  </a:cubicBezTo>
                  <a:cubicBezTo>
                    <a:pt x="467" y="1018"/>
                    <a:pt x="0" y="1326"/>
                    <a:pt x="0" y="1326"/>
                  </a:cubicBezTo>
                  <a:lnTo>
                    <a:pt x="934" y="2997"/>
                  </a:lnTo>
                  <a:lnTo>
                    <a:pt x="5685" y="589"/>
                  </a:lnTo>
                  <a:cubicBezTo>
                    <a:pt x="5638" y="392"/>
                    <a:pt x="5330" y="0"/>
                    <a:pt x="51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 flipH="1">
              <a:off x="9187183" y="4245203"/>
              <a:ext cx="85210" cy="39381"/>
            </a:xfrm>
            <a:custGeom>
              <a:avLst/>
              <a:gdLst/>
              <a:ahLst/>
              <a:cxnLst/>
              <a:rect l="l" t="t" r="r" b="b"/>
              <a:pathLst>
                <a:path w="1867" h="897" extrusionOk="0">
                  <a:moveTo>
                    <a:pt x="1820" y="1"/>
                  </a:moveTo>
                  <a:lnTo>
                    <a:pt x="0" y="159"/>
                  </a:lnTo>
                  <a:lnTo>
                    <a:pt x="187" y="897"/>
                  </a:lnTo>
                  <a:lnTo>
                    <a:pt x="1820" y="47"/>
                  </a:lnTo>
                  <a:cubicBezTo>
                    <a:pt x="1867" y="47"/>
                    <a:pt x="1867" y="1"/>
                    <a:pt x="1820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0"/>
            <p:cNvSpPr/>
            <p:nvPr/>
          </p:nvSpPr>
          <p:spPr>
            <a:xfrm flipH="1">
              <a:off x="9187183" y="4245203"/>
              <a:ext cx="87355" cy="41049"/>
            </a:xfrm>
            <a:custGeom>
              <a:avLst/>
              <a:gdLst/>
              <a:ahLst/>
              <a:cxnLst/>
              <a:rect l="l" t="t" r="r" b="b"/>
              <a:pathLst>
                <a:path w="1914" h="935" extrusionOk="0">
                  <a:moveTo>
                    <a:pt x="1830" y="47"/>
                  </a:moveTo>
                  <a:lnTo>
                    <a:pt x="281" y="860"/>
                  </a:lnTo>
                  <a:lnTo>
                    <a:pt x="85" y="159"/>
                  </a:lnTo>
                  <a:lnTo>
                    <a:pt x="1830" y="47"/>
                  </a:lnTo>
                  <a:close/>
                  <a:moveTo>
                    <a:pt x="1867" y="1"/>
                  </a:moveTo>
                  <a:lnTo>
                    <a:pt x="47" y="122"/>
                  </a:lnTo>
                  <a:lnTo>
                    <a:pt x="1" y="122"/>
                  </a:lnTo>
                  <a:lnTo>
                    <a:pt x="234" y="934"/>
                  </a:lnTo>
                  <a:lnTo>
                    <a:pt x="1914" y="85"/>
                  </a:lnTo>
                  <a:lnTo>
                    <a:pt x="1914" y="47"/>
                  </a:lnTo>
                  <a:cubicBezTo>
                    <a:pt x="1914" y="1"/>
                    <a:pt x="1914" y="1"/>
                    <a:pt x="1867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0"/>
            <p:cNvSpPr/>
            <p:nvPr/>
          </p:nvSpPr>
          <p:spPr>
            <a:xfrm flipH="1">
              <a:off x="9382705" y="4294813"/>
              <a:ext cx="42628" cy="54922"/>
            </a:xfrm>
            <a:custGeom>
              <a:avLst/>
              <a:gdLst/>
              <a:ahLst/>
              <a:cxnLst/>
              <a:rect l="l" t="t" r="r" b="b"/>
              <a:pathLst>
                <a:path w="934" h="1251" extrusionOk="0">
                  <a:moveTo>
                    <a:pt x="318" y="0"/>
                  </a:moveTo>
                  <a:cubicBezTo>
                    <a:pt x="271" y="0"/>
                    <a:pt x="0" y="159"/>
                    <a:pt x="0" y="159"/>
                  </a:cubicBezTo>
                  <a:lnTo>
                    <a:pt x="626" y="1251"/>
                  </a:lnTo>
                  <a:lnTo>
                    <a:pt x="934" y="1055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CBD0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 flipH="1">
              <a:off x="9185449" y="4245203"/>
              <a:ext cx="211359" cy="104532"/>
            </a:xfrm>
            <a:custGeom>
              <a:avLst/>
              <a:gdLst/>
              <a:ahLst/>
              <a:cxnLst/>
              <a:rect l="l" t="t" r="r" b="b"/>
              <a:pathLst>
                <a:path w="4631" h="2381" extrusionOk="0">
                  <a:moveTo>
                    <a:pt x="4593" y="1"/>
                  </a:moveTo>
                  <a:lnTo>
                    <a:pt x="1" y="2334"/>
                  </a:lnTo>
                  <a:lnTo>
                    <a:pt x="1" y="2381"/>
                  </a:lnTo>
                  <a:lnTo>
                    <a:pt x="38" y="2381"/>
                  </a:lnTo>
                  <a:lnTo>
                    <a:pt x="4630" y="85"/>
                  </a:lnTo>
                  <a:lnTo>
                    <a:pt x="4630" y="47"/>
                  </a:lnTo>
                  <a:lnTo>
                    <a:pt x="4593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0"/>
            <p:cNvSpPr/>
            <p:nvPr/>
          </p:nvSpPr>
          <p:spPr>
            <a:xfrm flipH="1">
              <a:off x="9345189" y="3584646"/>
              <a:ext cx="670999" cy="662664"/>
            </a:xfrm>
            <a:custGeom>
              <a:avLst/>
              <a:gdLst/>
              <a:ahLst/>
              <a:cxnLst/>
              <a:rect l="l" t="t" r="r" b="b"/>
              <a:pathLst>
                <a:path w="14702" h="15094" extrusionOk="0">
                  <a:moveTo>
                    <a:pt x="6842" y="1"/>
                  </a:moveTo>
                  <a:lnTo>
                    <a:pt x="504" y="234"/>
                  </a:lnTo>
                  <a:lnTo>
                    <a:pt x="0" y="271"/>
                  </a:lnTo>
                  <a:cubicBezTo>
                    <a:pt x="345" y="2642"/>
                    <a:pt x="971" y="4359"/>
                    <a:pt x="2763" y="5946"/>
                  </a:cubicBezTo>
                  <a:lnTo>
                    <a:pt x="6534" y="8830"/>
                  </a:lnTo>
                  <a:cubicBezTo>
                    <a:pt x="7309" y="9530"/>
                    <a:pt x="8009" y="10268"/>
                    <a:pt x="8634" y="11127"/>
                  </a:cubicBezTo>
                  <a:lnTo>
                    <a:pt x="11705" y="15093"/>
                  </a:lnTo>
                  <a:lnTo>
                    <a:pt x="14701" y="13647"/>
                  </a:lnTo>
                  <a:lnTo>
                    <a:pt x="12676" y="8980"/>
                  </a:lnTo>
                  <a:cubicBezTo>
                    <a:pt x="11976" y="7430"/>
                    <a:pt x="11164" y="5946"/>
                    <a:pt x="10146" y="4546"/>
                  </a:cubicBezTo>
                  <a:lnTo>
                    <a:pt x="6842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0"/>
            <p:cNvSpPr/>
            <p:nvPr/>
          </p:nvSpPr>
          <p:spPr>
            <a:xfrm flipH="1">
              <a:off x="9631078" y="2639469"/>
              <a:ext cx="434949" cy="380152"/>
            </a:xfrm>
            <a:custGeom>
              <a:avLst/>
              <a:gdLst/>
              <a:ahLst/>
              <a:cxnLst/>
              <a:rect l="l" t="t" r="r" b="b"/>
              <a:pathLst>
                <a:path w="9530" h="8659" extrusionOk="0">
                  <a:moveTo>
                    <a:pt x="5306" y="0"/>
                  </a:moveTo>
                  <a:cubicBezTo>
                    <a:pt x="5185" y="0"/>
                    <a:pt x="5062" y="8"/>
                    <a:pt x="4938" y="24"/>
                  </a:cubicBezTo>
                  <a:cubicBezTo>
                    <a:pt x="2455" y="332"/>
                    <a:pt x="1092" y="2899"/>
                    <a:pt x="1092" y="2899"/>
                  </a:cubicBezTo>
                  <a:cubicBezTo>
                    <a:pt x="0" y="4925"/>
                    <a:pt x="1671" y="8658"/>
                    <a:pt x="1671" y="8658"/>
                  </a:cubicBezTo>
                  <a:lnTo>
                    <a:pt x="8755" y="8191"/>
                  </a:lnTo>
                  <a:cubicBezTo>
                    <a:pt x="8755" y="8191"/>
                    <a:pt x="9222" y="6903"/>
                    <a:pt x="9371" y="5429"/>
                  </a:cubicBezTo>
                  <a:cubicBezTo>
                    <a:pt x="9530" y="3636"/>
                    <a:pt x="8830" y="1891"/>
                    <a:pt x="7355" y="762"/>
                  </a:cubicBezTo>
                  <a:cubicBezTo>
                    <a:pt x="6781" y="325"/>
                    <a:pt x="6088" y="0"/>
                    <a:pt x="5306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 flipH="1">
              <a:off x="9938189" y="3090392"/>
              <a:ext cx="214782" cy="366059"/>
            </a:xfrm>
            <a:custGeom>
              <a:avLst/>
              <a:gdLst/>
              <a:ahLst/>
              <a:cxnLst/>
              <a:rect l="l" t="t" r="r" b="b"/>
              <a:pathLst>
                <a:path w="4706" h="8338" extrusionOk="0">
                  <a:moveTo>
                    <a:pt x="4199" y="1"/>
                  </a:moveTo>
                  <a:cubicBezTo>
                    <a:pt x="3200" y="1"/>
                    <a:pt x="1029" y="208"/>
                    <a:pt x="580" y="1962"/>
                  </a:cubicBezTo>
                  <a:cubicBezTo>
                    <a:pt x="346" y="2895"/>
                    <a:pt x="76" y="3987"/>
                    <a:pt x="38" y="5425"/>
                  </a:cubicBezTo>
                  <a:cubicBezTo>
                    <a:pt x="1" y="6433"/>
                    <a:pt x="468" y="7992"/>
                    <a:pt x="2026" y="8337"/>
                  </a:cubicBezTo>
                  <a:lnTo>
                    <a:pt x="3426" y="7796"/>
                  </a:lnTo>
                  <a:lnTo>
                    <a:pt x="4705" y="21"/>
                  </a:lnTo>
                  <a:cubicBezTo>
                    <a:pt x="4705" y="21"/>
                    <a:pt x="4508" y="1"/>
                    <a:pt x="4199" y="1"/>
                  </a:cubicBezTo>
                  <a:close/>
                </a:path>
              </a:pathLst>
            </a:custGeom>
            <a:solidFill>
              <a:srgbClr val="FFA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0"/>
            <p:cNvSpPr/>
            <p:nvPr/>
          </p:nvSpPr>
          <p:spPr>
            <a:xfrm flipH="1">
              <a:off x="9952247" y="3052153"/>
              <a:ext cx="195613" cy="237073"/>
            </a:xfrm>
            <a:custGeom>
              <a:avLst/>
              <a:gdLst/>
              <a:ahLst/>
              <a:cxnLst/>
              <a:rect l="l" t="t" r="r" b="b"/>
              <a:pathLst>
                <a:path w="4286" h="5400" extrusionOk="0">
                  <a:moveTo>
                    <a:pt x="3569" y="0"/>
                  </a:moveTo>
                  <a:cubicBezTo>
                    <a:pt x="3047" y="0"/>
                    <a:pt x="2506" y="190"/>
                    <a:pt x="1952" y="266"/>
                  </a:cubicBezTo>
                  <a:cubicBezTo>
                    <a:pt x="701" y="499"/>
                    <a:pt x="1" y="4158"/>
                    <a:pt x="122" y="4588"/>
                  </a:cubicBezTo>
                  <a:cubicBezTo>
                    <a:pt x="229" y="4988"/>
                    <a:pt x="390" y="5399"/>
                    <a:pt x="641" y="5399"/>
                  </a:cubicBezTo>
                  <a:cubicBezTo>
                    <a:pt x="852" y="5399"/>
                    <a:pt x="1126" y="5107"/>
                    <a:pt x="1485" y="4270"/>
                  </a:cubicBezTo>
                  <a:cubicBezTo>
                    <a:pt x="1914" y="3300"/>
                    <a:pt x="3314" y="770"/>
                    <a:pt x="3314" y="770"/>
                  </a:cubicBezTo>
                  <a:lnTo>
                    <a:pt x="4285" y="154"/>
                  </a:lnTo>
                  <a:cubicBezTo>
                    <a:pt x="4051" y="41"/>
                    <a:pt x="3812" y="0"/>
                    <a:pt x="3569" y="0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0"/>
            <p:cNvSpPr/>
            <p:nvPr/>
          </p:nvSpPr>
          <p:spPr>
            <a:xfrm flipH="1">
              <a:off x="9599084" y="3025724"/>
              <a:ext cx="202413" cy="453249"/>
            </a:xfrm>
            <a:custGeom>
              <a:avLst/>
              <a:gdLst/>
              <a:ahLst/>
              <a:cxnLst/>
              <a:rect l="l" t="t" r="r" b="b"/>
              <a:pathLst>
                <a:path w="4435" h="10324" extrusionOk="0">
                  <a:moveTo>
                    <a:pt x="989" y="1"/>
                  </a:moveTo>
                  <a:cubicBezTo>
                    <a:pt x="959" y="1"/>
                    <a:pt x="928" y="3"/>
                    <a:pt x="896" y="9"/>
                  </a:cubicBezTo>
                  <a:cubicBezTo>
                    <a:pt x="738" y="9"/>
                    <a:pt x="663" y="56"/>
                    <a:pt x="663" y="56"/>
                  </a:cubicBezTo>
                  <a:lnTo>
                    <a:pt x="579" y="93"/>
                  </a:lnTo>
                  <a:cubicBezTo>
                    <a:pt x="0" y="868"/>
                    <a:pt x="4434" y="10323"/>
                    <a:pt x="4434" y="10323"/>
                  </a:cubicBezTo>
                  <a:cubicBezTo>
                    <a:pt x="4434" y="10323"/>
                    <a:pt x="4163" y="7169"/>
                    <a:pt x="4126" y="6935"/>
                  </a:cubicBezTo>
                  <a:cubicBezTo>
                    <a:pt x="3501" y="2576"/>
                    <a:pt x="1867" y="672"/>
                    <a:pt x="1401" y="205"/>
                  </a:cubicBezTo>
                  <a:cubicBezTo>
                    <a:pt x="1299" y="80"/>
                    <a:pt x="1150" y="1"/>
                    <a:pt x="989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 flipH="1">
              <a:off x="9753758" y="2981865"/>
              <a:ext cx="140206" cy="141805"/>
            </a:xfrm>
            <a:custGeom>
              <a:avLst/>
              <a:gdLst/>
              <a:ahLst/>
              <a:cxnLst/>
              <a:rect l="l" t="t" r="r" b="b"/>
              <a:pathLst>
                <a:path w="3072" h="3230" extrusionOk="0">
                  <a:moveTo>
                    <a:pt x="505" y="0"/>
                  </a:moveTo>
                  <a:lnTo>
                    <a:pt x="318" y="1167"/>
                  </a:lnTo>
                  <a:lnTo>
                    <a:pt x="1" y="2838"/>
                  </a:lnTo>
                  <a:lnTo>
                    <a:pt x="2922" y="3230"/>
                  </a:lnTo>
                  <a:lnTo>
                    <a:pt x="3072" y="7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0"/>
            <p:cNvSpPr/>
            <p:nvPr/>
          </p:nvSpPr>
          <p:spPr>
            <a:xfrm flipH="1">
              <a:off x="9753758" y="2981865"/>
              <a:ext cx="129526" cy="63132"/>
            </a:xfrm>
            <a:custGeom>
              <a:avLst/>
              <a:gdLst/>
              <a:ahLst/>
              <a:cxnLst/>
              <a:rect l="l" t="t" r="r" b="b"/>
              <a:pathLst>
                <a:path w="2838" h="1438" extrusionOk="0">
                  <a:moveTo>
                    <a:pt x="271" y="0"/>
                  </a:moveTo>
                  <a:lnTo>
                    <a:pt x="84" y="1167"/>
                  </a:lnTo>
                  <a:lnTo>
                    <a:pt x="0" y="1438"/>
                  </a:lnTo>
                  <a:cubicBezTo>
                    <a:pt x="2371" y="1130"/>
                    <a:pt x="2838" y="75"/>
                    <a:pt x="2838" y="75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0"/>
            <p:cNvSpPr/>
            <p:nvPr/>
          </p:nvSpPr>
          <p:spPr>
            <a:xfrm flipH="1">
              <a:off x="9902864" y="3075729"/>
              <a:ext cx="213048" cy="321278"/>
            </a:xfrm>
            <a:custGeom>
              <a:avLst/>
              <a:gdLst/>
              <a:ahLst/>
              <a:cxnLst/>
              <a:rect l="l" t="t" r="r" b="b"/>
              <a:pathLst>
                <a:path w="4668" h="7318" extrusionOk="0">
                  <a:moveTo>
                    <a:pt x="3282" y="0"/>
                  </a:moveTo>
                  <a:cubicBezTo>
                    <a:pt x="1887" y="0"/>
                    <a:pt x="1252" y="1400"/>
                    <a:pt x="1252" y="1400"/>
                  </a:cubicBezTo>
                  <a:cubicBezTo>
                    <a:pt x="318" y="2996"/>
                    <a:pt x="1" y="6926"/>
                    <a:pt x="1" y="6926"/>
                  </a:cubicBezTo>
                  <a:lnTo>
                    <a:pt x="3231" y="7318"/>
                  </a:lnTo>
                  <a:cubicBezTo>
                    <a:pt x="3968" y="6422"/>
                    <a:pt x="4668" y="6338"/>
                    <a:pt x="4668" y="6338"/>
                  </a:cubicBezTo>
                  <a:lnTo>
                    <a:pt x="4397" y="270"/>
                  </a:lnTo>
                  <a:cubicBezTo>
                    <a:pt x="3982" y="78"/>
                    <a:pt x="3611" y="0"/>
                    <a:pt x="3282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 flipH="1">
              <a:off x="9856403" y="3415402"/>
              <a:ext cx="182149" cy="166961"/>
            </a:xfrm>
            <a:custGeom>
              <a:avLst/>
              <a:gdLst/>
              <a:ahLst/>
              <a:cxnLst/>
              <a:rect l="l" t="t" r="r" b="b"/>
              <a:pathLst>
                <a:path w="3991" h="3803" extrusionOk="0">
                  <a:moveTo>
                    <a:pt x="761" y="1"/>
                  </a:moveTo>
                  <a:lnTo>
                    <a:pt x="761" y="1"/>
                  </a:lnTo>
                  <a:cubicBezTo>
                    <a:pt x="761" y="1"/>
                    <a:pt x="1" y="3802"/>
                    <a:pt x="2913" y="3802"/>
                  </a:cubicBezTo>
                  <a:cubicBezTo>
                    <a:pt x="3227" y="3802"/>
                    <a:pt x="3585" y="3758"/>
                    <a:pt x="3990" y="3660"/>
                  </a:cubicBezTo>
                  <a:cubicBezTo>
                    <a:pt x="3990" y="3660"/>
                    <a:pt x="1423" y="3622"/>
                    <a:pt x="1573" y="159"/>
                  </a:cubicBezTo>
                  <a:lnTo>
                    <a:pt x="761" y="1"/>
                  </a:lnTo>
                  <a:close/>
                </a:path>
              </a:pathLst>
            </a:custGeom>
            <a:solidFill>
              <a:srgbClr val="274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0"/>
            <p:cNvSpPr/>
            <p:nvPr/>
          </p:nvSpPr>
          <p:spPr>
            <a:xfrm flipH="1">
              <a:off x="9794195" y="3343402"/>
              <a:ext cx="66087" cy="110590"/>
            </a:xfrm>
            <a:custGeom>
              <a:avLst/>
              <a:gdLst/>
              <a:ahLst/>
              <a:cxnLst/>
              <a:rect l="l" t="t" r="r" b="b"/>
              <a:pathLst>
                <a:path w="1448" h="2519" extrusionOk="0">
                  <a:moveTo>
                    <a:pt x="567" y="1"/>
                  </a:moveTo>
                  <a:cubicBezTo>
                    <a:pt x="534" y="1"/>
                    <a:pt x="501" y="3"/>
                    <a:pt x="467" y="7"/>
                  </a:cubicBezTo>
                  <a:cubicBezTo>
                    <a:pt x="196" y="54"/>
                    <a:pt x="0" y="287"/>
                    <a:pt x="47" y="521"/>
                  </a:cubicBezTo>
                  <a:lnTo>
                    <a:pt x="392" y="2191"/>
                  </a:lnTo>
                  <a:cubicBezTo>
                    <a:pt x="423" y="2384"/>
                    <a:pt x="587" y="2519"/>
                    <a:pt x="821" y="2519"/>
                  </a:cubicBezTo>
                  <a:cubicBezTo>
                    <a:pt x="871" y="2519"/>
                    <a:pt x="924" y="2513"/>
                    <a:pt x="980" y="2499"/>
                  </a:cubicBezTo>
                  <a:cubicBezTo>
                    <a:pt x="1251" y="2462"/>
                    <a:pt x="1447" y="2229"/>
                    <a:pt x="1400" y="1995"/>
                  </a:cubicBezTo>
                  <a:lnTo>
                    <a:pt x="1055" y="325"/>
                  </a:lnTo>
                  <a:cubicBezTo>
                    <a:pt x="1022" y="119"/>
                    <a:pt x="809" y="1"/>
                    <a:pt x="567" y="1"/>
                  </a:cubicBezTo>
                  <a:close/>
                </a:path>
              </a:pathLst>
            </a:custGeom>
            <a:solidFill>
              <a:srgbClr val="3B81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0"/>
            <p:cNvSpPr/>
            <p:nvPr/>
          </p:nvSpPr>
          <p:spPr>
            <a:xfrm flipH="1">
              <a:off x="9890085" y="3345729"/>
              <a:ext cx="72887" cy="41049"/>
            </a:xfrm>
            <a:custGeom>
              <a:avLst/>
              <a:gdLst/>
              <a:ahLst/>
              <a:cxnLst/>
              <a:rect l="l" t="t" r="r" b="b"/>
              <a:pathLst>
                <a:path w="1597" h="935" extrusionOk="0">
                  <a:moveTo>
                    <a:pt x="1476" y="1"/>
                  </a:moveTo>
                  <a:cubicBezTo>
                    <a:pt x="1317" y="1"/>
                    <a:pt x="1168" y="38"/>
                    <a:pt x="1046" y="76"/>
                  </a:cubicBezTo>
                  <a:cubicBezTo>
                    <a:pt x="897" y="113"/>
                    <a:pt x="776" y="150"/>
                    <a:pt x="617" y="234"/>
                  </a:cubicBezTo>
                  <a:cubicBezTo>
                    <a:pt x="505" y="309"/>
                    <a:pt x="384" y="384"/>
                    <a:pt x="272" y="505"/>
                  </a:cubicBezTo>
                  <a:cubicBezTo>
                    <a:pt x="150" y="580"/>
                    <a:pt x="76" y="738"/>
                    <a:pt x="1" y="850"/>
                  </a:cubicBezTo>
                  <a:lnTo>
                    <a:pt x="1" y="934"/>
                  </a:lnTo>
                  <a:cubicBezTo>
                    <a:pt x="38" y="934"/>
                    <a:pt x="76" y="934"/>
                    <a:pt x="76" y="888"/>
                  </a:cubicBezTo>
                  <a:cubicBezTo>
                    <a:pt x="150" y="776"/>
                    <a:pt x="234" y="654"/>
                    <a:pt x="346" y="580"/>
                  </a:cubicBezTo>
                  <a:cubicBezTo>
                    <a:pt x="468" y="505"/>
                    <a:pt x="580" y="421"/>
                    <a:pt x="701" y="346"/>
                  </a:cubicBezTo>
                  <a:cubicBezTo>
                    <a:pt x="813" y="309"/>
                    <a:pt x="934" y="272"/>
                    <a:pt x="1084" y="234"/>
                  </a:cubicBezTo>
                  <a:cubicBezTo>
                    <a:pt x="1205" y="188"/>
                    <a:pt x="1364" y="188"/>
                    <a:pt x="1476" y="188"/>
                  </a:cubicBezTo>
                  <a:cubicBezTo>
                    <a:pt x="1550" y="188"/>
                    <a:pt x="1597" y="150"/>
                    <a:pt x="1597" y="76"/>
                  </a:cubicBezTo>
                  <a:cubicBezTo>
                    <a:pt x="1597" y="38"/>
                    <a:pt x="1513" y="1"/>
                    <a:pt x="1476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0"/>
            <p:cNvSpPr/>
            <p:nvPr/>
          </p:nvSpPr>
          <p:spPr>
            <a:xfrm flipH="1">
              <a:off x="9918610" y="3048377"/>
              <a:ext cx="223682" cy="435513"/>
            </a:xfrm>
            <a:custGeom>
              <a:avLst/>
              <a:gdLst/>
              <a:ahLst/>
              <a:cxnLst/>
              <a:rect l="l" t="t" r="r" b="b"/>
              <a:pathLst>
                <a:path w="4901" h="9920" extrusionOk="0">
                  <a:moveTo>
                    <a:pt x="3746" y="0"/>
                  </a:moveTo>
                  <a:cubicBezTo>
                    <a:pt x="2727" y="0"/>
                    <a:pt x="1312" y="659"/>
                    <a:pt x="700" y="4011"/>
                  </a:cubicBezTo>
                  <a:cubicBezTo>
                    <a:pt x="700" y="4011"/>
                    <a:pt x="234" y="5486"/>
                    <a:pt x="75" y="7082"/>
                  </a:cubicBezTo>
                  <a:cubicBezTo>
                    <a:pt x="0" y="8211"/>
                    <a:pt x="775" y="9257"/>
                    <a:pt x="1904" y="9453"/>
                  </a:cubicBezTo>
                  <a:lnTo>
                    <a:pt x="4359" y="9919"/>
                  </a:lnTo>
                  <a:lnTo>
                    <a:pt x="4901" y="277"/>
                  </a:lnTo>
                  <a:cubicBezTo>
                    <a:pt x="4901" y="277"/>
                    <a:pt x="4406" y="0"/>
                    <a:pt x="3746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0"/>
            <p:cNvSpPr/>
            <p:nvPr/>
          </p:nvSpPr>
          <p:spPr>
            <a:xfrm flipH="1">
              <a:off x="9572704" y="3033099"/>
              <a:ext cx="464798" cy="694977"/>
            </a:xfrm>
            <a:custGeom>
              <a:avLst/>
              <a:gdLst/>
              <a:ahLst/>
              <a:cxnLst/>
              <a:rect l="l" t="t" r="r" b="b"/>
              <a:pathLst>
                <a:path w="10184" h="15830" extrusionOk="0">
                  <a:moveTo>
                    <a:pt x="3379" y="0"/>
                  </a:moveTo>
                  <a:cubicBezTo>
                    <a:pt x="0" y="4275"/>
                    <a:pt x="430" y="13338"/>
                    <a:pt x="430" y="13338"/>
                  </a:cubicBezTo>
                  <a:cubicBezTo>
                    <a:pt x="308" y="15634"/>
                    <a:pt x="4667" y="15709"/>
                    <a:pt x="4667" y="15709"/>
                  </a:cubicBezTo>
                  <a:cubicBezTo>
                    <a:pt x="5379" y="15791"/>
                    <a:pt x="5987" y="15829"/>
                    <a:pt x="6508" y="15829"/>
                  </a:cubicBezTo>
                  <a:cubicBezTo>
                    <a:pt x="9230" y="15829"/>
                    <a:pt x="9542" y="14792"/>
                    <a:pt x="9605" y="13656"/>
                  </a:cubicBezTo>
                  <a:cubicBezTo>
                    <a:pt x="10184" y="5096"/>
                    <a:pt x="6142" y="429"/>
                    <a:pt x="6142" y="429"/>
                  </a:cubicBezTo>
                  <a:cubicBezTo>
                    <a:pt x="6038" y="730"/>
                    <a:pt x="5794" y="840"/>
                    <a:pt x="5491" y="840"/>
                  </a:cubicBezTo>
                  <a:cubicBezTo>
                    <a:pt x="4657" y="840"/>
                    <a:pt x="3379" y="0"/>
                    <a:pt x="3379" y="0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0"/>
            <p:cNvSpPr/>
            <p:nvPr/>
          </p:nvSpPr>
          <p:spPr>
            <a:xfrm flipH="1">
              <a:off x="9950558" y="3044953"/>
              <a:ext cx="165354" cy="396308"/>
            </a:xfrm>
            <a:custGeom>
              <a:avLst/>
              <a:gdLst/>
              <a:ahLst/>
              <a:cxnLst/>
              <a:rect l="l" t="t" r="r" b="b"/>
              <a:pathLst>
                <a:path w="3623" h="9027" extrusionOk="0">
                  <a:moveTo>
                    <a:pt x="3548" y="1"/>
                  </a:moveTo>
                  <a:cubicBezTo>
                    <a:pt x="3464" y="1"/>
                    <a:pt x="2185" y="197"/>
                    <a:pt x="1522" y="1830"/>
                  </a:cubicBezTo>
                  <a:cubicBezTo>
                    <a:pt x="981" y="3156"/>
                    <a:pt x="1" y="6385"/>
                    <a:pt x="197" y="8989"/>
                  </a:cubicBezTo>
                  <a:cubicBezTo>
                    <a:pt x="197" y="9027"/>
                    <a:pt x="234" y="9027"/>
                    <a:pt x="281" y="9027"/>
                  </a:cubicBezTo>
                  <a:cubicBezTo>
                    <a:pt x="356" y="9027"/>
                    <a:pt x="356" y="8989"/>
                    <a:pt x="356" y="8952"/>
                  </a:cubicBezTo>
                  <a:cubicBezTo>
                    <a:pt x="160" y="6423"/>
                    <a:pt x="1130" y="3230"/>
                    <a:pt x="1681" y="1868"/>
                  </a:cubicBezTo>
                  <a:cubicBezTo>
                    <a:pt x="2297" y="355"/>
                    <a:pt x="3548" y="159"/>
                    <a:pt x="3548" y="159"/>
                  </a:cubicBezTo>
                  <a:cubicBezTo>
                    <a:pt x="3623" y="159"/>
                    <a:pt x="3623" y="122"/>
                    <a:pt x="3623" y="85"/>
                  </a:cubicBezTo>
                  <a:cubicBezTo>
                    <a:pt x="3623" y="38"/>
                    <a:pt x="3585" y="1"/>
                    <a:pt x="3548" y="1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0"/>
            <p:cNvSpPr/>
            <p:nvPr/>
          </p:nvSpPr>
          <p:spPr>
            <a:xfrm flipH="1">
              <a:off x="9645135" y="2691889"/>
              <a:ext cx="316103" cy="313288"/>
            </a:xfrm>
            <a:custGeom>
              <a:avLst/>
              <a:gdLst/>
              <a:ahLst/>
              <a:cxnLst/>
              <a:rect l="l" t="t" r="r" b="b"/>
              <a:pathLst>
                <a:path w="6926" h="7136" extrusionOk="0">
                  <a:moveTo>
                    <a:pt x="3401" y="1"/>
                  </a:moveTo>
                  <a:cubicBezTo>
                    <a:pt x="3255" y="1"/>
                    <a:pt x="3108" y="12"/>
                    <a:pt x="2959" y="34"/>
                  </a:cubicBezTo>
                  <a:cubicBezTo>
                    <a:pt x="1204" y="268"/>
                    <a:pt x="0" y="2060"/>
                    <a:pt x="271" y="4001"/>
                  </a:cubicBezTo>
                  <a:cubicBezTo>
                    <a:pt x="521" y="5832"/>
                    <a:pt x="1938" y="7135"/>
                    <a:pt x="3568" y="7135"/>
                  </a:cubicBezTo>
                  <a:cubicBezTo>
                    <a:pt x="3700" y="7135"/>
                    <a:pt x="3833" y="7127"/>
                    <a:pt x="3967" y="7109"/>
                  </a:cubicBezTo>
                  <a:cubicBezTo>
                    <a:pt x="5713" y="6876"/>
                    <a:pt x="6926" y="5093"/>
                    <a:pt x="6646" y="3142"/>
                  </a:cubicBezTo>
                  <a:cubicBezTo>
                    <a:pt x="6398" y="1328"/>
                    <a:pt x="5004" y="1"/>
                    <a:pt x="3401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0"/>
            <p:cNvSpPr/>
            <p:nvPr/>
          </p:nvSpPr>
          <p:spPr>
            <a:xfrm flipH="1">
              <a:off x="9913498" y="2840060"/>
              <a:ext cx="72476" cy="68620"/>
            </a:xfrm>
            <a:custGeom>
              <a:avLst/>
              <a:gdLst/>
              <a:ahLst/>
              <a:cxnLst/>
              <a:rect l="l" t="t" r="r" b="b"/>
              <a:pathLst>
                <a:path w="1588" h="1563" extrusionOk="0">
                  <a:moveTo>
                    <a:pt x="738" y="1"/>
                  </a:moveTo>
                  <a:cubicBezTo>
                    <a:pt x="309" y="38"/>
                    <a:pt x="1" y="430"/>
                    <a:pt x="38" y="860"/>
                  </a:cubicBezTo>
                  <a:cubicBezTo>
                    <a:pt x="38" y="1265"/>
                    <a:pt x="380" y="1563"/>
                    <a:pt x="780" y="1563"/>
                  </a:cubicBezTo>
                  <a:cubicBezTo>
                    <a:pt x="803" y="1563"/>
                    <a:pt x="827" y="1562"/>
                    <a:pt x="850" y="1560"/>
                  </a:cubicBezTo>
                  <a:cubicBezTo>
                    <a:pt x="1280" y="1522"/>
                    <a:pt x="1588" y="1168"/>
                    <a:pt x="1588" y="738"/>
                  </a:cubicBezTo>
                  <a:cubicBezTo>
                    <a:pt x="1550" y="318"/>
                    <a:pt x="1168" y="1"/>
                    <a:pt x="738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0"/>
            <p:cNvSpPr/>
            <p:nvPr/>
          </p:nvSpPr>
          <p:spPr>
            <a:xfrm flipH="1">
              <a:off x="9953981" y="2867543"/>
              <a:ext cx="14514" cy="23795"/>
            </a:xfrm>
            <a:custGeom>
              <a:avLst/>
              <a:gdLst/>
              <a:ahLst/>
              <a:cxnLst/>
              <a:rect l="l" t="t" r="r" b="b"/>
              <a:pathLst>
                <a:path w="318" h="542" extrusionOk="0">
                  <a:moveTo>
                    <a:pt x="318" y="0"/>
                  </a:moveTo>
                  <a:cubicBezTo>
                    <a:pt x="234" y="0"/>
                    <a:pt x="159" y="38"/>
                    <a:pt x="122" y="75"/>
                  </a:cubicBezTo>
                  <a:cubicBezTo>
                    <a:pt x="38" y="112"/>
                    <a:pt x="1" y="196"/>
                    <a:pt x="1" y="271"/>
                  </a:cubicBezTo>
                  <a:cubicBezTo>
                    <a:pt x="1" y="392"/>
                    <a:pt x="85" y="430"/>
                    <a:pt x="122" y="467"/>
                  </a:cubicBezTo>
                  <a:cubicBezTo>
                    <a:pt x="159" y="504"/>
                    <a:pt x="197" y="504"/>
                    <a:pt x="234" y="504"/>
                  </a:cubicBezTo>
                  <a:cubicBezTo>
                    <a:pt x="271" y="504"/>
                    <a:pt x="318" y="542"/>
                    <a:pt x="318" y="542"/>
                  </a:cubicBezTo>
                  <a:lnTo>
                    <a:pt x="197" y="392"/>
                  </a:lnTo>
                  <a:cubicBezTo>
                    <a:pt x="159" y="346"/>
                    <a:pt x="122" y="308"/>
                    <a:pt x="122" y="271"/>
                  </a:cubicBezTo>
                  <a:cubicBezTo>
                    <a:pt x="122" y="234"/>
                    <a:pt x="159" y="196"/>
                    <a:pt x="159" y="159"/>
                  </a:cubicBezTo>
                  <a:cubicBezTo>
                    <a:pt x="197" y="75"/>
                    <a:pt x="234" y="38"/>
                    <a:pt x="318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0"/>
            <p:cNvSpPr/>
            <p:nvPr/>
          </p:nvSpPr>
          <p:spPr>
            <a:xfrm flipH="1">
              <a:off x="9711130" y="2901523"/>
              <a:ext cx="70788" cy="25859"/>
            </a:xfrm>
            <a:custGeom>
              <a:avLst/>
              <a:gdLst/>
              <a:ahLst/>
              <a:cxnLst/>
              <a:rect l="l" t="t" r="r" b="b"/>
              <a:pathLst>
                <a:path w="1551" h="589" extrusionOk="0">
                  <a:moveTo>
                    <a:pt x="1550" y="1"/>
                  </a:moveTo>
                  <a:cubicBezTo>
                    <a:pt x="1438" y="122"/>
                    <a:pt x="1317" y="197"/>
                    <a:pt x="1205" y="272"/>
                  </a:cubicBezTo>
                  <a:cubicBezTo>
                    <a:pt x="1084" y="356"/>
                    <a:pt x="934" y="393"/>
                    <a:pt x="813" y="393"/>
                  </a:cubicBezTo>
                  <a:cubicBezTo>
                    <a:pt x="663" y="393"/>
                    <a:pt x="542" y="356"/>
                    <a:pt x="430" y="272"/>
                  </a:cubicBezTo>
                  <a:lnTo>
                    <a:pt x="197" y="197"/>
                  </a:lnTo>
                  <a:cubicBezTo>
                    <a:pt x="150" y="160"/>
                    <a:pt x="75" y="122"/>
                    <a:pt x="1" y="85"/>
                  </a:cubicBezTo>
                  <a:lnTo>
                    <a:pt x="1" y="85"/>
                  </a:lnTo>
                  <a:cubicBezTo>
                    <a:pt x="38" y="122"/>
                    <a:pt x="113" y="197"/>
                    <a:pt x="150" y="272"/>
                  </a:cubicBezTo>
                  <a:cubicBezTo>
                    <a:pt x="197" y="318"/>
                    <a:pt x="271" y="356"/>
                    <a:pt x="346" y="430"/>
                  </a:cubicBezTo>
                  <a:cubicBezTo>
                    <a:pt x="467" y="505"/>
                    <a:pt x="617" y="589"/>
                    <a:pt x="813" y="589"/>
                  </a:cubicBezTo>
                  <a:cubicBezTo>
                    <a:pt x="972" y="589"/>
                    <a:pt x="1168" y="505"/>
                    <a:pt x="1280" y="393"/>
                  </a:cubicBezTo>
                  <a:cubicBezTo>
                    <a:pt x="1438" y="272"/>
                    <a:pt x="1513" y="160"/>
                    <a:pt x="1550" y="1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0"/>
            <p:cNvSpPr/>
            <p:nvPr/>
          </p:nvSpPr>
          <p:spPr>
            <a:xfrm flipH="1">
              <a:off x="9719665" y="2836109"/>
              <a:ext cx="31994" cy="49083"/>
            </a:xfrm>
            <a:custGeom>
              <a:avLst/>
              <a:gdLst/>
              <a:ahLst/>
              <a:cxnLst/>
              <a:rect l="l" t="t" r="r" b="b"/>
              <a:pathLst>
                <a:path w="701" h="1118" extrusionOk="0">
                  <a:moveTo>
                    <a:pt x="222" y="1"/>
                  </a:moveTo>
                  <a:cubicBezTo>
                    <a:pt x="173" y="1"/>
                    <a:pt x="112" y="27"/>
                    <a:pt x="112" y="53"/>
                  </a:cubicBezTo>
                  <a:cubicBezTo>
                    <a:pt x="112" y="361"/>
                    <a:pt x="0" y="912"/>
                    <a:pt x="187" y="1108"/>
                  </a:cubicBezTo>
                  <a:cubicBezTo>
                    <a:pt x="195" y="1114"/>
                    <a:pt x="211" y="1117"/>
                    <a:pt x="232" y="1117"/>
                  </a:cubicBezTo>
                  <a:cubicBezTo>
                    <a:pt x="346" y="1117"/>
                    <a:pt x="617" y="1038"/>
                    <a:pt x="617" y="912"/>
                  </a:cubicBezTo>
                  <a:cubicBezTo>
                    <a:pt x="701" y="642"/>
                    <a:pt x="346" y="249"/>
                    <a:pt x="271" y="16"/>
                  </a:cubicBezTo>
                  <a:cubicBezTo>
                    <a:pt x="260" y="5"/>
                    <a:pt x="242" y="1"/>
                    <a:pt x="222" y="1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0"/>
            <p:cNvSpPr/>
            <p:nvPr/>
          </p:nvSpPr>
          <p:spPr>
            <a:xfrm flipH="1">
              <a:off x="9677083" y="2813016"/>
              <a:ext cx="19625" cy="23839"/>
            </a:xfrm>
            <a:custGeom>
              <a:avLst/>
              <a:gdLst/>
              <a:ahLst/>
              <a:cxnLst/>
              <a:rect l="l" t="t" r="r" b="b"/>
              <a:pathLst>
                <a:path w="430" h="543" extrusionOk="0">
                  <a:moveTo>
                    <a:pt x="197" y="1"/>
                  </a:moveTo>
                  <a:cubicBezTo>
                    <a:pt x="113" y="1"/>
                    <a:pt x="1" y="113"/>
                    <a:pt x="38" y="271"/>
                  </a:cubicBezTo>
                  <a:cubicBezTo>
                    <a:pt x="38" y="421"/>
                    <a:pt x="113" y="542"/>
                    <a:pt x="234" y="542"/>
                  </a:cubicBezTo>
                  <a:cubicBezTo>
                    <a:pt x="346" y="542"/>
                    <a:pt x="430" y="383"/>
                    <a:pt x="430" y="271"/>
                  </a:cubicBezTo>
                  <a:cubicBezTo>
                    <a:pt x="383" y="113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0"/>
            <p:cNvSpPr/>
            <p:nvPr/>
          </p:nvSpPr>
          <p:spPr>
            <a:xfrm flipH="1">
              <a:off x="9803141" y="2831455"/>
              <a:ext cx="19671" cy="24234"/>
            </a:xfrm>
            <a:custGeom>
              <a:avLst/>
              <a:gdLst/>
              <a:ahLst/>
              <a:cxnLst/>
              <a:rect l="l" t="t" r="r" b="b"/>
              <a:pathLst>
                <a:path w="431" h="552" extrusionOk="0">
                  <a:moveTo>
                    <a:pt x="197" y="1"/>
                  </a:moveTo>
                  <a:cubicBezTo>
                    <a:pt x="75" y="1"/>
                    <a:pt x="1" y="122"/>
                    <a:pt x="1" y="281"/>
                  </a:cubicBezTo>
                  <a:cubicBezTo>
                    <a:pt x="38" y="430"/>
                    <a:pt x="113" y="552"/>
                    <a:pt x="234" y="552"/>
                  </a:cubicBezTo>
                  <a:cubicBezTo>
                    <a:pt x="309" y="514"/>
                    <a:pt x="430" y="393"/>
                    <a:pt x="393" y="281"/>
                  </a:cubicBezTo>
                  <a:cubicBezTo>
                    <a:pt x="393" y="122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0"/>
            <p:cNvSpPr/>
            <p:nvPr/>
          </p:nvSpPr>
          <p:spPr>
            <a:xfrm flipH="1">
              <a:off x="9650657" y="2665460"/>
              <a:ext cx="324637" cy="174644"/>
            </a:xfrm>
            <a:custGeom>
              <a:avLst/>
              <a:gdLst/>
              <a:ahLst/>
              <a:cxnLst/>
              <a:rect l="l" t="t" r="r" b="b"/>
              <a:pathLst>
                <a:path w="7113" h="3978" extrusionOk="0">
                  <a:moveTo>
                    <a:pt x="3661" y="1"/>
                  </a:moveTo>
                  <a:cubicBezTo>
                    <a:pt x="3151" y="1"/>
                    <a:pt x="2569" y="84"/>
                    <a:pt x="1904" y="282"/>
                  </a:cubicBezTo>
                  <a:cubicBezTo>
                    <a:pt x="112" y="832"/>
                    <a:pt x="0" y="3828"/>
                    <a:pt x="579" y="3978"/>
                  </a:cubicBezTo>
                  <a:cubicBezTo>
                    <a:pt x="579" y="3978"/>
                    <a:pt x="2016" y="3632"/>
                    <a:pt x="1942" y="1215"/>
                  </a:cubicBezTo>
                  <a:lnTo>
                    <a:pt x="1942" y="1215"/>
                  </a:lnTo>
                  <a:cubicBezTo>
                    <a:pt x="1942" y="1215"/>
                    <a:pt x="2371" y="2074"/>
                    <a:pt x="3920" y="2662"/>
                  </a:cubicBezTo>
                  <a:cubicBezTo>
                    <a:pt x="4540" y="2904"/>
                    <a:pt x="5112" y="2983"/>
                    <a:pt x="5597" y="2983"/>
                  </a:cubicBezTo>
                  <a:cubicBezTo>
                    <a:pt x="6513" y="2983"/>
                    <a:pt x="7113" y="2699"/>
                    <a:pt x="7113" y="2699"/>
                  </a:cubicBezTo>
                  <a:cubicBezTo>
                    <a:pt x="7113" y="2699"/>
                    <a:pt x="6553" y="1"/>
                    <a:pt x="366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0"/>
            <p:cNvSpPr/>
            <p:nvPr/>
          </p:nvSpPr>
          <p:spPr>
            <a:xfrm flipH="1">
              <a:off x="9787395" y="3355300"/>
              <a:ext cx="76310" cy="67742"/>
            </a:xfrm>
            <a:custGeom>
              <a:avLst/>
              <a:gdLst/>
              <a:ahLst/>
              <a:cxnLst/>
              <a:rect l="l" t="t" r="r" b="b"/>
              <a:pathLst>
                <a:path w="1672" h="1543" extrusionOk="0">
                  <a:moveTo>
                    <a:pt x="820" y="1"/>
                  </a:moveTo>
                  <a:cubicBezTo>
                    <a:pt x="769" y="1"/>
                    <a:pt x="716" y="6"/>
                    <a:pt x="663" y="16"/>
                  </a:cubicBezTo>
                  <a:cubicBezTo>
                    <a:pt x="234" y="128"/>
                    <a:pt x="1" y="520"/>
                    <a:pt x="75" y="950"/>
                  </a:cubicBezTo>
                  <a:cubicBezTo>
                    <a:pt x="182" y="1317"/>
                    <a:pt x="495" y="1542"/>
                    <a:pt x="854" y="1542"/>
                  </a:cubicBezTo>
                  <a:cubicBezTo>
                    <a:pt x="905" y="1542"/>
                    <a:pt x="957" y="1538"/>
                    <a:pt x="1009" y="1528"/>
                  </a:cubicBezTo>
                  <a:cubicBezTo>
                    <a:pt x="1401" y="1416"/>
                    <a:pt x="1671" y="1024"/>
                    <a:pt x="1597" y="595"/>
                  </a:cubicBezTo>
                  <a:cubicBezTo>
                    <a:pt x="1490" y="251"/>
                    <a:pt x="1183" y="1"/>
                    <a:pt x="820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0"/>
            <p:cNvSpPr/>
            <p:nvPr/>
          </p:nvSpPr>
          <p:spPr>
            <a:xfrm flipH="1">
              <a:off x="9893919" y="3058914"/>
              <a:ext cx="124004" cy="201249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0"/>
            <p:cNvSpPr/>
            <p:nvPr/>
          </p:nvSpPr>
          <p:spPr>
            <a:xfrm flipH="1">
              <a:off x="9892344" y="3058914"/>
              <a:ext cx="124004" cy="201249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0"/>
            <p:cNvSpPr/>
            <p:nvPr/>
          </p:nvSpPr>
          <p:spPr>
            <a:xfrm flipH="1">
              <a:off x="9719665" y="3041967"/>
              <a:ext cx="298257" cy="493069"/>
            </a:xfrm>
            <a:custGeom>
              <a:avLst/>
              <a:gdLst/>
              <a:ahLst/>
              <a:cxnLst/>
              <a:rect l="l" t="t" r="r" b="b"/>
              <a:pathLst>
                <a:path w="6535" h="11231" extrusionOk="0">
                  <a:moveTo>
                    <a:pt x="2583" y="1"/>
                  </a:moveTo>
                  <a:cubicBezTo>
                    <a:pt x="2047" y="1"/>
                    <a:pt x="1298" y="459"/>
                    <a:pt x="850" y="1786"/>
                  </a:cubicBezTo>
                  <a:cubicBezTo>
                    <a:pt x="850" y="1786"/>
                    <a:pt x="1322" y="760"/>
                    <a:pt x="2054" y="760"/>
                  </a:cubicBezTo>
                  <a:cubicBezTo>
                    <a:pt x="2214" y="760"/>
                    <a:pt x="2386" y="809"/>
                    <a:pt x="2568" y="927"/>
                  </a:cubicBezTo>
                  <a:cubicBezTo>
                    <a:pt x="3734" y="1740"/>
                    <a:pt x="4584" y="4036"/>
                    <a:pt x="5134" y="7965"/>
                  </a:cubicBezTo>
                  <a:cubicBezTo>
                    <a:pt x="5246" y="8973"/>
                    <a:pt x="4546" y="9757"/>
                    <a:pt x="3538" y="10028"/>
                  </a:cubicBezTo>
                  <a:cubicBezTo>
                    <a:pt x="3273" y="10104"/>
                    <a:pt x="3003" y="10136"/>
                    <a:pt x="2736" y="10136"/>
                  </a:cubicBezTo>
                  <a:cubicBezTo>
                    <a:pt x="1359" y="10136"/>
                    <a:pt x="75" y="9291"/>
                    <a:pt x="75" y="9291"/>
                  </a:cubicBezTo>
                  <a:lnTo>
                    <a:pt x="1" y="10261"/>
                  </a:lnTo>
                  <a:cubicBezTo>
                    <a:pt x="1" y="10261"/>
                    <a:pt x="878" y="11231"/>
                    <a:pt x="2414" y="11231"/>
                  </a:cubicBezTo>
                  <a:cubicBezTo>
                    <a:pt x="2895" y="11231"/>
                    <a:pt x="3440" y="11136"/>
                    <a:pt x="4042" y="10887"/>
                  </a:cubicBezTo>
                  <a:cubicBezTo>
                    <a:pt x="6535" y="9832"/>
                    <a:pt x="6217" y="8320"/>
                    <a:pt x="6217" y="8320"/>
                  </a:cubicBezTo>
                  <a:cubicBezTo>
                    <a:pt x="6217" y="8320"/>
                    <a:pt x="6105" y="1702"/>
                    <a:pt x="2913" y="69"/>
                  </a:cubicBezTo>
                  <a:cubicBezTo>
                    <a:pt x="2818" y="25"/>
                    <a:pt x="2706" y="1"/>
                    <a:pt x="2583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0"/>
            <p:cNvSpPr/>
            <p:nvPr/>
          </p:nvSpPr>
          <p:spPr>
            <a:xfrm flipH="1">
              <a:off x="9808709" y="3071602"/>
              <a:ext cx="266264" cy="438235"/>
            </a:xfrm>
            <a:custGeom>
              <a:avLst/>
              <a:gdLst/>
              <a:ahLst/>
              <a:cxnLst/>
              <a:rect l="l" t="t" r="r" b="b"/>
              <a:pathLst>
                <a:path w="5834" h="9982" extrusionOk="0">
                  <a:moveTo>
                    <a:pt x="4032" y="0"/>
                  </a:moveTo>
                  <a:cubicBezTo>
                    <a:pt x="3606" y="0"/>
                    <a:pt x="3187" y="216"/>
                    <a:pt x="2959" y="598"/>
                  </a:cubicBezTo>
                  <a:cubicBezTo>
                    <a:pt x="0" y="5153"/>
                    <a:pt x="663" y="8420"/>
                    <a:pt x="663" y="8420"/>
                  </a:cubicBezTo>
                  <a:cubicBezTo>
                    <a:pt x="821" y="9857"/>
                    <a:pt x="1633" y="9894"/>
                    <a:pt x="1633" y="9894"/>
                  </a:cubicBezTo>
                  <a:cubicBezTo>
                    <a:pt x="1872" y="9954"/>
                    <a:pt x="2112" y="9982"/>
                    <a:pt x="2351" y="9982"/>
                  </a:cubicBezTo>
                  <a:cubicBezTo>
                    <a:pt x="3677" y="9982"/>
                    <a:pt x="4980" y="9147"/>
                    <a:pt x="5834" y="8420"/>
                  </a:cubicBezTo>
                  <a:cubicBezTo>
                    <a:pt x="5796" y="8261"/>
                    <a:pt x="5759" y="8112"/>
                    <a:pt x="5722" y="7953"/>
                  </a:cubicBezTo>
                  <a:cubicBezTo>
                    <a:pt x="5600" y="7412"/>
                    <a:pt x="5488" y="6898"/>
                    <a:pt x="5404" y="6357"/>
                  </a:cubicBezTo>
                  <a:lnTo>
                    <a:pt x="3696" y="6824"/>
                  </a:lnTo>
                  <a:cubicBezTo>
                    <a:pt x="5059" y="4453"/>
                    <a:pt x="5367" y="3249"/>
                    <a:pt x="5526" y="2231"/>
                  </a:cubicBezTo>
                  <a:cubicBezTo>
                    <a:pt x="5563" y="2119"/>
                    <a:pt x="5563" y="1998"/>
                    <a:pt x="5563" y="1886"/>
                  </a:cubicBezTo>
                  <a:cubicBezTo>
                    <a:pt x="5600" y="953"/>
                    <a:pt x="5171" y="449"/>
                    <a:pt x="4667" y="178"/>
                  </a:cubicBezTo>
                  <a:cubicBezTo>
                    <a:pt x="4470" y="57"/>
                    <a:pt x="4250" y="0"/>
                    <a:pt x="4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0"/>
            <p:cNvSpPr/>
            <p:nvPr/>
          </p:nvSpPr>
          <p:spPr>
            <a:xfrm flipH="1">
              <a:off x="9847457" y="3257748"/>
              <a:ext cx="60564" cy="111820"/>
            </a:xfrm>
            <a:custGeom>
              <a:avLst/>
              <a:gdLst/>
              <a:ahLst/>
              <a:cxnLst/>
              <a:rect l="l" t="t" r="r" b="b"/>
              <a:pathLst>
                <a:path w="1327" h="2547" extrusionOk="0">
                  <a:moveTo>
                    <a:pt x="848" y="0"/>
                  </a:moveTo>
                  <a:cubicBezTo>
                    <a:pt x="834" y="0"/>
                    <a:pt x="813" y="17"/>
                    <a:pt x="813" y="17"/>
                  </a:cubicBezTo>
                  <a:cubicBezTo>
                    <a:pt x="776" y="91"/>
                    <a:pt x="1" y="1613"/>
                    <a:pt x="38" y="2350"/>
                  </a:cubicBezTo>
                  <a:cubicBezTo>
                    <a:pt x="76" y="2388"/>
                    <a:pt x="76" y="2472"/>
                    <a:pt x="160" y="2509"/>
                  </a:cubicBezTo>
                  <a:cubicBezTo>
                    <a:pt x="197" y="2546"/>
                    <a:pt x="309" y="2546"/>
                    <a:pt x="430" y="2546"/>
                  </a:cubicBezTo>
                  <a:cubicBezTo>
                    <a:pt x="776" y="2546"/>
                    <a:pt x="1205" y="2425"/>
                    <a:pt x="1280" y="2425"/>
                  </a:cubicBezTo>
                  <a:cubicBezTo>
                    <a:pt x="1326" y="2388"/>
                    <a:pt x="1326" y="2388"/>
                    <a:pt x="1326" y="2350"/>
                  </a:cubicBezTo>
                  <a:cubicBezTo>
                    <a:pt x="1326" y="2313"/>
                    <a:pt x="1280" y="2313"/>
                    <a:pt x="1242" y="2313"/>
                  </a:cubicBezTo>
                  <a:cubicBezTo>
                    <a:pt x="1082" y="2364"/>
                    <a:pt x="739" y="2456"/>
                    <a:pt x="478" y="2456"/>
                  </a:cubicBezTo>
                  <a:cubicBezTo>
                    <a:pt x="360" y="2456"/>
                    <a:pt x="258" y="2437"/>
                    <a:pt x="197" y="2388"/>
                  </a:cubicBezTo>
                  <a:lnTo>
                    <a:pt x="160" y="2350"/>
                  </a:lnTo>
                  <a:cubicBezTo>
                    <a:pt x="113" y="1613"/>
                    <a:pt x="897" y="91"/>
                    <a:pt x="897" y="54"/>
                  </a:cubicBezTo>
                  <a:cubicBezTo>
                    <a:pt x="897" y="54"/>
                    <a:pt x="897" y="17"/>
                    <a:pt x="860" y="17"/>
                  </a:cubicBezTo>
                  <a:cubicBezTo>
                    <a:pt x="860" y="4"/>
                    <a:pt x="854" y="0"/>
                    <a:pt x="84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9" name="Google Shape;1299;p40"/>
            <p:cNvGrpSpPr/>
            <p:nvPr/>
          </p:nvGrpSpPr>
          <p:grpSpPr>
            <a:xfrm>
              <a:off x="9673660" y="3289007"/>
              <a:ext cx="159786" cy="133420"/>
              <a:chOff x="9673660" y="3289007"/>
              <a:chExt cx="159786" cy="133420"/>
            </a:xfrm>
          </p:grpSpPr>
          <p:sp>
            <p:nvSpPr>
              <p:cNvPr id="1300" name="Google Shape;1300;p40"/>
              <p:cNvSpPr/>
              <p:nvPr/>
            </p:nvSpPr>
            <p:spPr>
              <a:xfrm flipH="1">
                <a:off x="9684294" y="3358197"/>
                <a:ext cx="53308" cy="2831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5" extrusionOk="0">
                    <a:moveTo>
                      <a:pt x="964" y="0"/>
                    </a:moveTo>
                    <a:cubicBezTo>
                      <a:pt x="928" y="0"/>
                      <a:pt x="890" y="9"/>
                      <a:pt x="859" y="25"/>
                    </a:cubicBezTo>
                    <a:cubicBezTo>
                      <a:pt x="542" y="221"/>
                      <a:pt x="1" y="417"/>
                      <a:pt x="75" y="566"/>
                    </a:cubicBezTo>
                    <a:cubicBezTo>
                      <a:pt x="91" y="603"/>
                      <a:pt x="145" y="645"/>
                      <a:pt x="255" y="645"/>
                    </a:cubicBezTo>
                    <a:cubicBezTo>
                      <a:pt x="398" y="645"/>
                      <a:pt x="635" y="575"/>
                      <a:pt x="1009" y="333"/>
                    </a:cubicBezTo>
                    <a:cubicBezTo>
                      <a:pt x="1093" y="258"/>
                      <a:pt x="1167" y="184"/>
                      <a:pt x="1093" y="62"/>
                    </a:cubicBezTo>
                    <a:cubicBezTo>
                      <a:pt x="1065" y="18"/>
                      <a:pt x="1015" y="0"/>
                      <a:pt x="964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 flipH="1">
                <a:off x="9684294" y="3356968"/>
                <a:ext cx="51619" cy="31434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716" extrusionOk="0">
                    <a:moveTo>
                      <a:pt x="903" y="38"/>
                    </a:moveTo>
                    <a:cubicBezTo>
                      <a:pt x="952" y="38"/>
                      <a:pt x="1021" y="73"/>
                      <a:pt x="1056" y="128"/>
                    </a:cubicBezTo>
                    <a:cubicBezTo>
                      <a:pt x="1093" y="212"/>
                      <a:pt x="1056" y="286"/>
                      <a:pt x="972" y="324"/>
                    </a:cubicBezTo>
                    <a:cubicBezTo>
                      <a:pt x="603" y="567"/>
                      <a:pt x="380" y="647"/>
                      <a:pt x="247" y="647"/>
                    </a:cubicBezTo>
                    <a:cubicBezTo>
                      <a:pt x="212" y="647"/>
                      <a:pt x="183" y="641"/>
                      <a:pt x="160" y="632"/>
                    </a:cubicBezTo>
                    <a:cubicBezTo>
                      <a:pt x="76" y="632"/>
                      <a:pt x="76" y="594"/>
                      <a:pt x="76" y="557"/>
                    </a:cubicBezTo>
                    <a:cubicBezTo>
                      <a:pt x="76" y="445"/>
                      <a:pt x="356" y="324"/>
                      <a:pt x="542" y="212"/>
                    </a:cubicBezTo>
                    <a:cubicBezTo>
                      <a:pt x="664" y="165"/>
                      <a:pt x="776" y="128"/>
                      <a:pt x="860" y="53"/>
                    </a:cubicBezTo>
                    <a:cubicBezTo>
                      <a:pt x="870" y="43"/>
                      <a:pt x="885" y="38"/>
                      <a:pt x="903" y="38"/>
                    </a:cubicBezTo>
                    <a:close/>
                    <a:moveTo>
                      <a:pt x="889" y="1"/>
                    </a:moveTo>
                    <a:cubicBezTo>
                      <a:pt x="865" y="1"/>
                      <a:pt x="842" y="6"/>
                      <a:pt x="822" y="16"/>
                    </a:cubicBezTo>
                    <a:cubicBezTo>
                      <a:pt x="738" y="53"/>
                      <a:pt x="626" y="128"/>
                      <a:pt x="542" y="165"/>
                    </a:cubicBezTo>
                    <a:cubicBezTo>
                      <a:pt x="272" y="286"/>
                      <a:pt x="38" y="398"/>
                      <a:pt x="1" y="520"/>
                    </a:cubicBezTo>
                    <a:lnTo>
                      <a:pt x="1" y="594"/>
                    </a:lnTo>
                    <a:cubicBezTo>
                      <a:pt x="38" y="632"/>
                      <a:pt x="76" y="678"/>
                      <a:pt x="160" y="678"/>
                    </a:cubicBezTo>
                    <a:cubicBezTo>
                      <a:pt x="197" y="716"/>
                      <a:pt x="197" y="716"/>
                      <a:pt x="234" y="716"/>
                    </a:cubicBezTo>
                    <a:cubicBezTo>
                      <a:pt x="393" y="716"/>
                      <a:pt x="626" y="632"/>
                      <a:pt x="1009" y="398"/>
                    </a:cubicBezTo>
                    <a:cubicBezTo>
                      <a:pt x="1130" y="324"/>
                      <a:pt x="1130" y="212"/>
                      <a:pt x="1093" y="90"/>
                    </a:cubicBezTo>
                    <a:cubicBezTo>
                      <a:pt x="1031" y="36"/>
                      <a:pt x="955" y="1"/>
                      <a:pt x="88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 flipH="1">
                <a:off x="9684294" y="3339319"/>
                <a:ext cx="60564" cy="33498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63" extrusionOk="0">
                    <a:moveTo>
                      <a:pt x="1163" y="1"/>
                    </a:moveTo>
                    <a:cubicBezTo>
                      <a:pt x="1125" y="1"/>
                      <a:pt x="1087" y="10"/>
                      <a:pt x="1056" y="26"/>
                    </a:cubicBezTo>
                    <a:cubicBezTo>
                      <a:pt x="701" y="259"/>
                      <a:pt x="1" y="614"/>
                      <a:pt x="122" y="726"/>
                    </a:cubicBezTo>
                    <a:cubicBezTo>
                      <a:pt x="146" y="751"/>
                      <a:pt x="183" y="763"/>
                      <a:pt x="229" y="763"/>
                    </a:cubicBezTo>
                    <a:cubicBezTo>
                      <a:pt x="467" y="763"/>
                      <a:pt x="954" y="460"/>
                      <a:pt x="1252" y="296"/>
                    </a:cubicBezTo>
                    <a:cubicBezTo>
                      <a:pt x="1326" y="259"/>
                      <a:pt x="1326" y="147"/>
                      <a:pt x="1289" y="63"/>
                    </a:cubicBezTo>
                    <a:cubicBezTo>
                      <a:pt x="1267" y="19"/>
                      <a:pt x="1216" y="1"/>
                      <a:pt x="11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 flipH="1">
                <a:off x="9682605" y="3338134"/>
                <a:ext cx="58419" cy="346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790" extrusionOk="0">
                    <a:moveTo>
                      <a:pt x="1046" y="53"/>
                    </a:moveTo>
                    <a:cubicBezTo>
                      <a:pt x="1121" y="53"/>
                      <a:pt x="1168" y="90"/>
                      <a:pt x="1168" y="127"/>
                    </a:cubicBezTo>
                    <a:cubicBezTo>
                      <a:pt x="1205" y="174"/>
                      <a:pt x="1205" y="211"/>
                      <a:pt x="1205" y="249"/>
                    </a:cubicBezTo>
                    <a:lnTo>
                      <a:pt x="1121" y="323"/>
                    </a:lnTo>
                    <a:lnTo>
                      <a:pt x="1046" y="361"/>
                    </a:lnTo>
                    <a:cubicBezTo>
                      <a:pt x="784" y="496"/>
                      <a:pt x="345" y="739"/>
                      <a:pt x="129" y="739"/>
                    </a:cubicBezTo>
                    <a:cubicBezTo>
                      <a:pt x="91" y="739"/>
                      <a:pt x="60" y="732"/>
                      <a:pt x="38" y="715"/>
                    </a:cubicBezTo>
                    <a:cubicBezTo>
                      <a:pt x="76" y="641"/>
                      <a:pt x="421" y="445"/>
                      <a:pt x="654" y="286"/>
                    </a:cubicBezTo>
                    <a:cubicBezTo>
                      <a:pt x="776" y="211"/>
                      <a:pt x="888" y="127"/>
                      <a:pt x="1009" y="90"/>
                    </a:cubicBezTo>
                    <a:cubicBezTo>
                      <a:pt x="1009" y="53"/>
                      <a:pt x="1046" y="53"/>
                      <a:pt x="1046" y="53"/>
                    </a:cubicBezTo>
                    <a:close/>
                    <a:moveTo>
                      <a:pt x="1039" y="1"/>
                    </a:moveTo>
                    <a:cubicBezTo>
                      <a:pt x="1015" y="1"/>
                      <a:pt x="992" y="5"/>
                      <a:pt x="972" y="15"/>
                    </a:cubicBezTo>
                    <a:cubicBezTo>
                      <a:pt x="888" y="90"/>
                      <a:pt x="776" y="174"/>
                      <a:pt x="617" y="249"/>
                    </a:cubicBezTo>
                    <a:cubicBezTo>
                      <a:pt x="234" y="445"/>
                      <a:pt x="1" y="594"/>
                      <a:pt x="1" y="715"/>
                    </a:cubicBezTo>
                    <a:lnTo>
                      <a:pt x="1" y="753"/>
                    </a:lnTo>
                    <a:cubicBezTo>
                      <a:pt x="38" y="790"/>
                      <a:pt x="76" y="790"/>
                      <a:pt x="150" y="790"/>
                    </a:cubicBezTo>
                    <a:cubicBezTo>
                      <a:pt x="346" y="790"/>
                      <a:pt x="701" y="641"/>
                      <a:pt x="1084" y="407"/>
                    </a:cubicBezTo>
                    <a:lnTo>
                      <a:pt x="1168" y="361"/>
                    </a:lnTo>
                    <a:cubicBezTo>
                      <a:pt x="1205" y="323"/>
                      <a:pt x="1242" y="286"/>
                      <a:pt x="1242" y="249"/>
                    </a:cubicBezTo>
                    <a:cubicBezTo>
                      <a:pt x="1280" y="211"/>
                      <a:pt x="1242" y="127"/>
                      <a:pt x="1242" y="90"/>
                    </a:cubicBezTo>
                    <a:lnTo>
                      <a:pt x="1205" y="90"/>
                    </a:lnTo>
                    <a:cubicBezTo>
                      <a:pt x="1178" y="35"/>
                      <a:pt x="1105" y="1"/>
                      <a:pt x="103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 flipH="1">
                <a:off x="9686028" y="3318202"/>
                <a:ext cx="72887" cy="4315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83" extrusionOk="0">
                    <a:moveTo>
                      <a:pt x="1338" y="1"/>
                    </a:moveTo>
                    <a:cubicBezTo>
                      <a:pt x="1294" y="1"/>
                      <a:pt x="1248" y="13"/>
                      <a:pt x="1205" y="40"/>
                    </a:cubicBezTo>
                    <a:cubicBezTo>
                      <a:pt x="701" y="395"/>
                      <a:pt x="1" y="740"/>
                      <a:pt x="113" y="936"/>
                    </a:cubicBezTo>
                    <a:cubicBezTo>
                      <a:pt x="127" y="969"/>
                      <a:pt x="160" y="983"/>
                      <a:pt x="208" y="983"/>
                    </a:cubicBezTo>
                    <a:cubicBezTo>
                      <a:pt x="447" y="983"/>
                      <a:pt x="1049" y="626"/>
                      <a:pt x="1438" y="432"/>
                    </a:cubicBezTo>
                    <a:cubicBezTo>
                      <a:pt x="1560" y="395"/>
                      <a:pt x="1597" y="236"/>
                      <a:pt x="1513" y="161"/>
                    </a:cubicBezTo>
                    <a:lnTo>
                      <a:pt x="1513" y="114"/>
                    </a:lnTo>
                    <a:cubicBezTo>
                      <a:pt x="1489" y="42"/>
                      <a:pt x="1418" y="1"/>
                      <a:pt x="1338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 flipH="1">
                <a:off x="9686028" y="3317631"/>
                <a:ext cx="74576" cy="44956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024" extrusionOk="0">
                    <a:moveTo>
                      <a:pt x="1401" y="53"/>
                    </a:moveTo>
                    <a:cubicBezTo>
                      <a:pt x="1475" y="90"/>
                      <a:pt x="1513" y="90"/>
                      <a:pt x="1550" y="174"/>
                    </a:cubicBezTo>
                    <a:cubicBezTo>
                      <a:pt x="1597" y="249"/>
                      <a:pt x="1550" y="361"/>
                      <a:pt x="1475" y="408"/>
                    </a:cubicBezTo>
                    <a:cubicBezTo>
                      <a:pt x="1363" y="482"/>
                      <a:pt x="1242" y="520"/>
                      <a:pt x="1130" y="594"/>
                    </a:cubicBezTo>
                    <a:cubicBezTo>
                      <a:pt x="801" y="758"/>
                      <a:pt x="394" y="975"/>
                      <a:pt x="221" y="975"/>
                    </a:cubicBezTo>
                    <a:cubicBezTo>
                      <a:pt x="188" y="975"/>
                      <a:pt x="163" y="967"/>
                      <a:pt x="150" y="949"/>
                    </a:cubicBezTo>
                    <a:cubicBezTo>
                      <a:pt x="75" y="828"/>
                      <a:pt x="505" y="557"/>
                      <a:pt x="897" y="324"/>
                    </a:cubicBezTo>
                    <a:cubicBezTo>
                      <a:pt x="1009" y="249"/>
                      <a:pt x="1167" y="174"/>
                      <a:pt x="1279" y="90"/>
                    </a:cubicBezTo>
                    <a:cubicBezTo>
                      <a:pt x="1317" y="53"/>
                      <a:pt x="1363" y="53"/>
                      <a:pt x="1401" y="53"/>
                    </a:cubicBezTo>
                    <a:close/>
                    <a:moveTo>
                      <a:pt x="1371" y="0"/>
                    </a:moveTo>
                    <a:cubicBezTo>
                      <a:pt x="1318" y="0"/>
                      <a:pt x="1268" y="26"/>
                      <a:pt x="1242" y="53"/>
                    </a:cubicBezTo>
                    <a:cubicBezTo>
                      <a:pt x="1130" y="90"/>
                      <a:pt x="1009" y="174"/>
                      <a:pt x="850" y="249"/>
                    </a:cubicBezTo>
                    <a:cubicBezTo>
                      <a:pt x="430" y="557"/>
                      <a:pt x="0" y="790"/>
                      <a:pt x="112" y="986"/>
                    </a:cubicBezTo>
                    <a:cubicBezTo>
                      <a:pt x="112" y="1024"/>
                      <a:pt x="150" y="1024"/>
                      <a:pt x="234" y="1024"/>
                    </a:cubicBezTo>
                    <a:cubicBezTo>
                      <a:pt x="383" y="1024"/>
                      <a:pt x="701" y="874"/>
                      <a:pt x="1130" y="641"/>
                    </a:cubicBezTo>
                    <a:cubicBezTo>
                      <a:pt x="1242" y="594"/>
                      <a:pt x="1363" y="520"/>
                      <a:pt x="1475" y="482"/>
                    </a:cubicBezTo>
                    <a:cubicBezTo>
                      <a:pt x="1597" y="408"/>
                      <a:pt x="1634" y="286"/>
                      <a:pt x="1597" y="127"/>
                    </a:cubicBezTo>
                    <a:cubicBezTo>
                      <a:pt x="1550" y="53"/>
                      <a:pt x="1513" y="15"/>
                      <a:pt x="1438" y="15"/>
                    </a:cubicBezTo>
                    <a:cubicBezTo>
                      <a:pt x="1416" y="5"/>
                      <a:pt x="1393" y="0"/>
                      <a:pt x="137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 flipH="1">
                <a:off x="9675349" y="3291202"/>
                <a:ext cx="76310" cy="4719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75" extrusionOk="0">
                    <a:moveTo>
                      <a:pt x="1612" y="1"/>
                    </a:moveTo>
                    <a:cubicBezTo>
                      <a:pt x="1393" y="1"/>
                      <a:pt x="627" y="383"/>
                      <a:pt x="150" y="617"/>
                    </a:cubicBezTo>
                    <a:cubicBezTo>
                      <a:pt x="0" y="692"/>
                      <a:pt x="0" y="926"/>
                      <a:pt x="150" y="1010"/>
                    </a:cubicBezTo>
                    <a:lnTo>
                      <a:pt x="150" y="1047"/>
                    </a:lnTo>
                    <a:cubicBezTo>
                      <a:pt x="192" y="1066"/>
                      <a:pt x="241" y="1075"/>
                      <a:pt x="289" y="1075"/>
                    </a:cubicBezTo>
                    <a:cubicBezTo>
                      <a:pt x="337" y="1075"/>
                      <a:pt x="383" y="1066"/>
                      <a:pt x="421" y="1047"/>
                    </a:cubicBezTo>
                    <a:cubicBezTo>
                      <a:pt x="775" y="776"/>
                      <a:pt x="1671" y="151"/>
                      <a:pt x="1671" y="29"/>
                    </a:cubicBezTo>
                    <a:cubicBezTo>
                      <a:pt x="1666" y="10"/>
                      <a:pt x="1646" y="1"/>
                      <a:pt x="1612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 flipH="1">
                <a:off x="9673660" y="3289007"/>
                <a:ext cx="77999" cy="5145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172" extrusionOk="0">
                    <a:moveTo>
                      <a:pt x="1634" y="79"/>
                    </a:moveTo>
                    <a:cubicBezTo>
                      <a:pt x="1634" y="126"/>
                      <a:pt x="1279" y="471"/>
                      <a:pt x="421" y="1060"/>
                    </a:cubicBezTo>
                    <a:cubicBezTo>
                      <a:pt x="383" y="1078"/>
                      <a:pt x="337" y="1088"/>
                      <a:pt x="289" y="1088"/>
                    </a:cubicBezTo>
                    <a:cubicBezTo>
                      <a:pt x="241" y="1088"/>
                      <a:pt x="192" y="1078"/>
                      <a:pt x="150" y="1060"/>
                    </a:cubicBezTo>
                    <a:cubicBezTo>
                      <a:pt x="75" y="1013"/>
                      <a:pt x="75" y="938"/>
                      <a:pt x="75" y="864"/>
                    </a:cubicBezTo>
                    <a:cubicBezTo>
                      <a:pt x="75" y="779"/>
                      <a:pt x="112" y="705"/>
                      <a:pt x="187" y="667"/>
                    </a:cubicBezTo>
                    <a:cubicBezTo>
                      <a:pt x="1279" y="126"/>
                      <a:pt x="1550" y="79"/>
                      <a:pt x="1587" y="79"/>
                    </a:cubicBezTo>
                    <a:close/>
                    <a:moveTo>
                      <a:pt x="1635" y="0"/>
                    </a:moveTo>
                    <a:cubicBezTo>
                      <a:pt x="1467" y="0"/>
                      <a:pt x="975" y="201"/>
                      <a:pt x="150" y="630"/>
                    </a:cubicBezTo>
                    <a:cubicBezTo>
                      <a:pt x="75" y="667"/>
                      <a:pt x="0" y="742"/>
                      <a:pt x="0" y="864"/>
                    </a:cubicBezTo>
                    <a:cubicBezTo>
                      <a:pt x="0" y="938"/>
                      <a:pt x="38" y="1060"/>
                      <a:pt x="112" y="1097"/>
                    </a:cubicBezTo>
                    <a:cubicBezTo>
                      <a:pt x="187" y="1134"/>
                      <a:pt x="234" y="1172"/>
                      <a:pt x="271" y="1172"/>
                    </a:cubicBezTo>
                    <a:cubicBezTo>
                      <a:pt x="346" y="1172"/>
                      <a:pt x="383" y="1134"/>
                      <a:pt x="421" y="1097"/>
                    </a:cubicBezTo>
                    <a:cubicBezTo>
                      <a:pt x="1279" y="509"/>
                      <a:pt x="1709" y="163"/>
                      <a:pt x="1671" y="79"/>
                    </a:cubicBezTo>
                    <a:lnTo>
                      <a:pt x="1671" y="5"/>
                    </a:lnTo>
                    <a:cubicBezTo>
                      <a:pt x="1662" y="2"/>
                      <a:pt x="1650" y="0"/>
                      <a:pt x="163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 flipH="1">
                <a:off x="9698351" y="3314997"/>
                <a:ext cx="135094" cy="107429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447" extrusionOk="0">
                    <a:moveTo>
                      <a:pt x="1979" y="1"/>
                    </a:moveTo>
                    <a:cubicBezTo>
                      <a:pt x="1942" y="38"/>
                      <a:pt x="1904" y="75"/>
                      <a:pt x="1867" y="113"/>
                    </a:cubicBezTo>
                    <a:cubicBezTo>
                      <a:pt x="1326" y="580"/>
                      <a:pt x="700" y="813"/>
                      <a:pt x="0" y="934"/>
                    </a:cubicBezTo>
                    <a:lnTo>
                      <a:pt x="346" y="2446"/>
                    </a:lnTo>
                    <a:cubicBezTo>
                      <a:pt x="1130" y="2213"/>
                      <a:pt x="2446" y="2101"/>
                      <a:pt x="2959" y="1401"/>
                    </a:cubicBezTo>
                    <a:lnTo>
                      <a:pt x="2959" y="1354"/>
                    </a:lnTo>
                    <a:cubicBezTo>
                      <a:pt x="2959" y="1168"/>
                      <a:pt x="2875" y="934"/>
                      <a:pt x="2801" y="738"/>
                    </a:cubicBezTo>
                    <a:cubicBezTo>
                      <a:pt x="2530" y="234"/>
                      <a:pt x="2371" y="187"/>
                      <a:pt x="197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 flipH="1">
                <a:off x="9735867" y="3302529"/>
                <a:ext cx="89911" cy="7726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760" extrusionOk="0">
                    <a:moveTo>
                      <a:pt x="1617" y="1"/>
                    </a:moveTo>
                    <a:cubicBezTo>
                      <a:pt x="1181" y="1"/>
                      <a:pt x="1" y="960"/>
                      <a:pt x="262" y="1564"/>
                    </a:cubicBezTo>
                    <a:cubicBezTo>
                      <a:pt x="299" y="1685"/>
                      <a:pt x="374" y="1760"/>
                      <a:pt x="458" y="1760"/>
                    </a:cubicBezTo>
                    <a:cubicBezTo>
                      <a:pt x="532" y="1526"/>
                      <a:pt x="803" y="1218"/>
                      <a:pt x="1111" y="938"/>
                    </a:cubicBezTo>
                    <a:cubicBezTo>
                      <a:pt x="1307" y="789"/>
                      <a:pt x="1503" y="668"/>
                      <a:pt x="1736" y="556"/>
                    </a:cubicBezTo>
                    <a:cubicBezTo>
                      <a:pt x="1970" y="434"/>
                      <a:pt x="1933" y="89"/>
                      <a:pt x="1662" y="5"/>
                    </a:cubicBezTo>
                    <a:cubicBezTo>
                      <a:pt x="1648" y="2"/>
                      <a:pt x="1633" y="1"/>
                      <a:pt x="1617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10" name="Google Shape;1310;p40"/>
          <p:cNvGrpSpPr/>
          <p:nvPr/>
        </p:nvGrpSpPr>
        <p:grpSpPr>
          <a:xfrm flipH="1">
            <a:off x="11369098" y="3319283"/>
            <a:ext cx="739671" cy="400840"/>
            <a:chOff x="2301112" y="2967762"/>
            <a:chExt cx="655814" cy="355354"/>
          </a:xfrm>
        </p:grpSpPr>
        <p:sp>
          <p:nvSpPr>
            <p:cNvPr id="1311" name="Google Shape;1311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3" name="Google Shape;1313;p40"/>
          <p:cNvSpPr/>
          <p:nvPr/>
        </p:nvSpPr>
        <p:spPr>
          <a:xfrm>
            <a:off x="5371434" y="4749901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7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15" name="Google Shape;1315;p40"/>
          <p:cNvGrpSpPr/>
          <p:nvPr/>
        </p:nvGrpSpPr>
        <p:grpSpPr>
          <a:xfrm>
            <a:off x="4153516" y="2698825"/>
            <a:ext cx="3852195" cy="2051065"/>
            <a:chOff x="1533987" y="-1852557"/>
            <a:chExt cx="2889146" cy="1538299"/>
          </a:xfrm>
        </p:grpSpPr>
        <p:sp>
          <p:nvSpPr>
            <p:cNvPr id="1316" name="Google Shape;1316;p40"/>
            <p:cNvSpPr/>
            <p:nvPr/>
          </p:nvSpPr>
          <p:spPr>
            <a:xfrm>
              <a:off x="2966546" y="-1663767"/>
              <a:ext cx="1456587" cy="305671"/>
            </a:xfrm>
            <a:custGeom>
              <a:avLst/>
              <a:gdLst/>
              <a:ahLst/>
              <a:cxnLst/>
              <a:rect l="l" t="t" r="r" b="b"/>
              <a:pathLst>
                <a:path w="30607" h="6423" extrusionOk="0">
                  <a:moveTo>
                    <a:pt x="0" y="0"/>
                  </a:moveTo>
                  <a:lnTo>
                    <a:pt x="0" y="6422"/>
                  </a:lnTo>
                  <a:lnTo>
                    <a:pt x="30606" y="6422"/>
                  </a:lnTo>
                  <a:lnTo>
                    <a:pt x="21543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2966546" y="-1399912"/>
              <a:ext cx="1456587" cy="40927"/>
            </a:xfrm>
            <a:custGeom>
              <a:avLst/>
              <a:gdLst/>
              <a:ahLst/>
              <a:cxnLst/>
              <a:rect l="l" t="t" r="r" b="b"/>
              <a:pathLst>
                <a:path w="30607" h="860" extrusionOk="0">
                  <a:moveTo>
                    <a:pt x="0" y="0"/>
                  </a:moveTo>
                  <a:lnTo>
                    <a:pt x="0" y="859"/>
                  </a:lnTo>
                  <a:lnTo>
                    <a:pt x="30606" y="859"/>
                  </a:lnTo>
                  <a:lnTo>
                    <a:pt x="29365" y="0"/>
                  </a:ln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1533992" y="-1663767"/>
              <a:ext cx="1456587" cy="305671"/>
            </a:xfrm>
            <a:custGeom>
              <a:avLst/>
              <a:gdLst/>
              <a:ahLst/>
              <a:cxnLst/>
              <a:rect l="l" t="t" r="r" b="b"/>
              <a:pathLst>
                <a:path w="30607" h="6423" extrusionOk="0">
                  <a:moveTo>
                    <a:pt x="9101" y="0"/>
                  </a:moveTo>
                  <a:lnTo>
                    <a:pt x="0" y="6422"/>
                  </a:lnTo>
                  <a:lnTo>
                    <a:pt x="30606" y="6422"/>
                  </a:lnTo>
                  <a:lnTo>
                    <a:pt x="30606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1533992" y="-1399912"/>
              <a:ext cx="1456587" cy="40927"/>
            </a:xfrm>
            <a:custGeom>
              <a:avLst/>
              <a:gdLst/>
              <a:ahLst/>
              <a:cxnLst/>
              <a:rect l="l" t="t" r="r" b="b"/>
              <a:pathLst>
                <a:path w="30607" h="860" extrusionOk="0">
                  <a:moveTo>
                    <a:pt x="1242" y="0"/>
                  </a:moveTo>
                  <a:lnTo>
                    <a:pt x="0" y="859"/>
                  </a:lnTo>
                  <a:lnTo>
                    <a:pt x="30606" y="859"/>
                  </a:lnTo>
                  <a:lnTo>
                    <a:pt x="30606" y="0"/>
                  </a:ln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1576632" y="-1289757"/>
              <a:ext cx="2779875" cy="768055"/>
            </a:xfrm>
            <a:custGeom>
              <a:avLst/>
              <a:gdLst/>
              <a:ahLst/>
              <a:cxnLst/>
              <a:rect l="l" t="t" r="r" b="b"/>
              <a:pathLst>
                <a:path w="58413" h="16139" extrusionOk="0">
                  <a:moveTo>
                    <a:pt x="0" y="0"/>
                  </a:moveTo>
                  <a:lnTo>
                    <a:pt x="0" y="16139"/>
                  </a:lnTo>
                  <a:lnTo>
                    <a:pt x="58412" y="16139"/>
                  </a:lnTo>
                  <a:lnTo>
                    <a:pt x="58412" y="0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1548650" y="-521750"/>
              <a:ext cx="1134974" cy="170610"/>
            </a:xfrm>
            <a:custGeom>
              <a:avLst/>
              <a:gdLst/>
              <a:ahLst/>
              <a:cxnLst/>
              <a:rect l="l" t="t" r="r" b="b"/>
              <a:pathLst>
                <a:path w="23849" h="3585" extrusionOk="0">
                  <a:moveTo>
                    <a:pt x="0" y="1"/>
                  </a:moveTo>
                  <a:lnTo>
                    <a:pt x="0" y="3585"/>
                  </a:lnTo>
                  <a:lnTo>
                    <a:pt x="23849" y="3585"/>
                  </a:lnTo>
                  <a:lnTo>
                    <a:pt x="23849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3261033" y="-521750"/>
              <a:ext cx="1134546" cy="170610"/>
            </a:xfrm>
            <a:custGeom>
              <a:avLst/>
              <a:gdLst/>
              <a:ahLst/>
              <a:cxnLst/>
              <a:rect l="l" t="t" r="r" b="b"/>
              <a:pathLst>
                <a:path w="23840" h="3585" extrusionOk="0">
                  <a:moveTo>
                    <a:pt x="1" y="1"/>
                  </a:moveTo>
                  <a:lnTo>
                    <a:pt x="1" y="3585"/>
                  </a:lnTo>
                  <a:lnTo>
                    <a:pt x="23840" y="3585"/>
                  </a:lnTo>
                  <a:lnTo>
                    <a:pt x="23840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1533987" y="-1358153"/>
              <a:ext cx="2889141" cy="68400"/>
            </a:xfrm>
            <a:custGeom>
              <a:avLst/>
              <a:gdLst/>
              <a:ahLst/>
              <a:cxnLst/>
              <a:rect l="l" t="t" r="r" b="b"/>
              <a:pathLst>
                <a:path w="60709" h="1009" extrusionOk="0">
                  <a:moveTo>
                    <a:pt x="0" y="0"/>
                  </a:moveTo>
                  <a:lnTo>
                    <a:pt x="0" y="1008"/>
                  </a:lnTo>
                  <a:lnTo>
                    <a:pt x="60708" y="1008"/>
                  </a:lnTo>
                  <a:lnTo>
                    <a:pt x="60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2594725" y="-1837471"/>
              <a:ext cx="749447" cy="1353079"/>
            </a:xfrm>
            <a:custGeom>
              <a:avLst/>
              <a:gdLst/>
              <a:ahLst/>
              <a:cxnLst/>
              <a:rect l="l" t="t" r="r" b="b"/>
              <a:pathLst>
                <a:path w="15748" h="28432" extrusionOk="0">
                  <a:moveTo>
                    <a:pt x="7701" y="1"/>
                  </a:moveTo>
                  <a:lnTo>
                    <a:pt x="1" y="6917"/>
                  </a:lnTo>
                  <a:lnTo>
                    <a:pt x="1" y="28432"/>
                  </a:lnTo>
                  <a:lnTo>
                    <a:pt x="15747" y="28432"/>
                  </a:lnTo>
                  <a:lnTo>
                    <a:pt x="15747" y="6917"/>
                  </a:lnTo>
                  <a:lnTo>
                    <a:pt x="7701" y="1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25" name="Google Shape;1325;p40"/>
            <p:cNvGrpSpPr/>
            <p:nvPr/>
          </p:nvGrpSpPr>
          <p:grpSpPr>
            <a:xfrm>
              <a:off x="2761338" y="-823328"/>
              <a:ext cx="77762" cy="338936"/>
              <a:chOff x="-1760275" y="2602822"/>
              <a:chExt cx="77762" cy="338936"/>
            </a:xfrm>
          </p:grpSpPr>
          <p:sp>
            <p:nvSpPr>
              <p:cNvPr id="1326" name="Google Shape;1326;p40"/>
              <p:cNvSpPr/>
              <p:nvPr/>
            </p:nvSpPr>
            <p:spPr>
              <a:xfrm>
                <a:off x="-1742095" y="2626808"/>
                <a:ext cx="42688" cy="314951"/>
              </a:xfrm>
              <a:custGeom>
                <a:avLst/>
                <a:gdLst/>
                <a:ahLst/>
                <a:cxnLst/>
                <a:rect l="l" t="t" r="r" b="b"/>
                <a:pathLst>
                  <a:path w="897" h="6618" extrusionOk="0">
                    <a:moveTo>
                      <a:pt x="1" y="0"/>
                    </a:moveTo>
                    <a:lnTo>
                      <a:pt x="1" y="6618"/>
                    </a:lnTo>
                    <a:lnTo>
                      <a:pt x="897" y="6618"/>
                    </a:lnTo>
                    <a:lnTo>
                      <a:pt x="8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>
                <a:off x="-1760275" y="2602822"/>
                <a:ext cx="77762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93" extrusionOk="0">
                    <a:moveTo>
                      <a:pt x="0" y="0"/>
                    </a:moveTo>
                    <a:lnTo>
                      <a:pt x="0" y="392"/>
                    </a:lnTo>
                    <a:lnTo>
                      <a:pt x="1634" y="392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>
                <a:off x="-1751423" y="2621477"/>
                <a:ext cx="63152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09" extrusionOk="0">
                    <a:moveTo>
                      <a:pt x="1" y="0"/>
                    </a:moveTo>
                    <a:lnTo>
                      <a:pt x="1" y="308"/>
                    </a:lnTo>
                    <a:lnTo>
                      <a:pt x="1326" y="30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>
                <a:off x="-1760275" y="2923055"/>
                <a:ext cx="77762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1634" y="39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>
                <a:off x="-1751423" y="2908398"/>
                <a:ext cx="63152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26" y="309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1" name="Google Shape;1331;p40"/>
            <p:cNvGrpSpPr/>
            <p:nvPr/>
          </p:nvGrpSpPr>
          <p:grpSpPr>
            <a:xfrm>
              <a:off x="3103367" y="-823328"/>
              <a:ext cx="79999" cy="338936"/>
              <a:chOff x="-1418245" y="2602822"/>
              <a:chExt cx="79999" cy="338936"/>
            </a:xfrm>
          </p:grpSpPr>
          <p:sp>
            <p:nvSpPr>
              <p:cNvPr id="1332" name="Google Shape;1332;p40"/>
              <p:cNvSpPr/>
              <p:nvPr/>
            </p:nvSpPr>
            <p:spPr>
              <a:xfrm>
                <a:off x="-1399590" y="2626808"/>
                <a:ext cx="42688" cy="314951"/>
              </a:xfrm>
              <a:custGeom>
                <a:avLst/>
                <a:gdLst/>
                <a:ahLst/>
                <a:cxnLst/>
                <a:rect l="l" t="t" r="r" b="b"/>
                <a:pathLst>
                  <a:path w="897" h="6618" extrusionOk="0">
                    <a:moveTo>
                      <a:pt x="0" y="0"/>
                    </a:moveTo>
                    <a:lnTo>
                      <a:pt x="0" y="6618"/>
                    </a:lnTo>
                    <a:lnTo>
                      <a:pt x="896" y="6618"/>
                    </a:lnTo>
                    <a:lnTo>
                      <a:pt x="8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>
                <a:off x="-1416056" y="2923055"/>
                <a:ext cx="77810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634" y="39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>
                <a:off x="-1407157" y="2908398"/>
                <a:ext cx="63152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26" y="309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40"/>
              <p:cNvSpPr/>
              <p:nvPr/>
            </p:nvSpPr>
            <p:spPr>
              <a:xfrm>
                <a:off x="-1418245" y="2602822"/>
                <a:ext cx="77762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93" extrusionOk="0">
                    <a:moveTo>
                      <a:pt x="0" y="0"/>
                    </a:moveTo>
                    <a:lnTo>
                      <a:pt x="0" y="392"/>
                    </a:lnTo>
                    <a:lnTo>
                      <a:pt x="1634" y="392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40"/>
              <p:cNvSpPr/>
              <p:nvPr/>
            </p:nvSpPr>
            <p:spPr>
              <a:xfrm>
                <a:off x="-1408918" y="2621477"/>
                <a:ext cx="63104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09" extrusionOk="0">
                    <a:moveTo>
                      <a:pt x="0" y="0"/>
                    </a:moveTo>
                    <a:lnTo>
                      <a:pt x="0" y="308"/>
                    </a:lnTo>
                    <a:lnTo>
                      <a:pt x="1326" y="30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7" name="Google Shape;1337;p40"/>
            <p:cNvGrpSpPr/>
            <p:nvPr/>
          </p:nvGrpSpPr>
          <p:grpSpPr>
            <a:xfrm>
              <a:off x="2844382" y="-915748"/>
              <a:ext cx="257224" cy="431356"/>
              <a:chOff x="-1677230" y="2510402"/>
              <a:chExt cx="257224" cy="431356"/>
            </a:xfrm>
          </p:grpSpPr>
          <p:sp>
            <p:nvSpPr>
              <p:cNvPr id="1338" name="Google Shape;1338;p40"/>
              <p:cNvSpPr/>
              <p:nvPr/>
            </p:nvSpPr>
            <p:spPr>
              <a:xfrm>
                <a:off x="-1677230" y="2510402"/>
                <a:ext cx="257224" cy="431356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9064" extrusionOk="0">
                    <a:moveTo>
                      <a:pt x="2689" y="1"/>
                    </a:moveTo>
                    <a:cubicBezTo>
                      <a:pt x="1205" y="1"/>
                      <a:pt x="1" y="1205"/>
                      <a:pt x="1" y="2717"/>
                    </a:cubicBezTo>
                    <a:lnTo>
                      <a:pt x="1" y="9064"/>
                    </a:lnTo>
                    <a:lnTo>
                      <a:pt x="430" y="9064"/>
                    </a:lnTo>
                    <a:lnTo>
                      <a:pt x="430" y="2838"/>
                    </a:lnTo>
                    <a:cubicBezTo>
                      <a:pt x="430" y="1550"/>
                      <a:pt x="1438" y="542"/>
                      <a:pt x="2726" y="542"/>
                    </a:cubicBezTo>
                    <a:cubicBezTo>
                      <a:pt x="4005" y="542"/>
                      <a:pt x="5022" y="1550"/>
                      <a:pt x="5022" y="2838"/>
                    </a:cubicBezTo>
                    <a:lnTo>
                      <a:pt x="5022" y="9064"/>
                    </a:lnTo>
                    <a:lnTo>
                      <a:pt x="5405" y="9064"/>
                    </a:lnTo>
                    <a:lnTo>
                      <a:pt x="5405" y="2717"/>
                    </a:lnTo>
                    <a:cubicBezTo>
                      <a:pt x="5405" y="1205"/>
                      <a:pt x="4201" y="1"/>
                      <a:pt x="26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40"/>
              <p:cNvSpPr/>
              <p:nvPr/>
            </p:nvSpPr>
            <p:spPr>
              <a:xfrm>
                <a:off x="-1656814" y="2536149"/>
                <a:ext cx="218628" cy="40561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8523" extrusionOk="0">
                    <a:moveTo>
                      <a:pt x="2297" y="1"/>
                    </a:moveTo>
                    <a:cubicBezTo>
                      <a:pt x="1009" y="1"/>
                      <a:pt x="1" y="1009"/>
                      <a:pt x="1" y="2297"/>
                    </a:cubicBezTo>
                    <a:lnTo>
                      <a:pt x="1" y="8523"/>
                    </a:lnTo>
                    <a:lnTo>
                      <a:pt x="4593" y="8523"/>
                    </a:lnTo>
                    <a:lnTo>
                      <a:pt x="4593" y="2297"/>
                    </a:lnTo>
                    <a:cubicBezTo>
                      <a:pt x="4593" y="1009"/>
                      <a:pt x="3576" y="1"/>
                      <a:pt x="2297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>
                <a:off x="-1558636" y="2519730"/>
                <a:ext cx="18275" cy="422028"/>
              </a:xfrm>
              <a:custGeom>
                <a:avLst/>
                <a:gdLst/>
                <a:ahLst/>
                <a:cxnLst/>
                <a:rect l="l" t="t" r="r" b="b"/>
                <a:pathLst>
                  <a:path w="384" h="8868" extrusionOk="0">
                    <a:moveTo>
                      <a:pt x="1" y="1"/>
                    </a:moveTo>
                    <a:lnTo>
                      <a:pt x="1" y="8868"/>
                    </a:lnTo>
                    <a:lnTo>
                      <a:pt x="383" y="88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40"/>
              <p:cNvSpPr/>
              <p:nvPr/>
            </p:nvSpPr>
            <p:spPr>
              <a:xfrm>
                <a:off x="-1673661" y="2636135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0"/>
                    </a:moveTo>
                    <a:lnTo>
                      <a:pt x="0" y="392"/>
                    </a:lnTo>
                    <a:lnTo>
                      <a:pt x="5293" y="392"/>
                    </a:lnTo>
                    <a:lnTo>
                      <a:pt x="5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40"/>
              <p:cNvSpPr/>
              <p:nvPr/>
            </p:nvSpPr>
            <p:spPr>
              <a:xfrm>
                <a:off x="-1673661" y="2728507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5293" y="393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>
                <a:off x="-1673661" y="2823116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5293" y="393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4" name="Google Shape;1344;p40"/>
            <p:cNvSpPr/>
            <p:nvPr/>
          </p:nvSpPr>
          <p:spPr>
            <a:xfrm>
              <a:off x="2847952" y="-503095"/>
              <a:ext cx="251894" cy="18703"/>
            </a:xfrm>
            <a:custGeom>
              <a:avLst/>
              <a:gdLst/>
              <a:ahLst/>
              <a:cxnLst/>
              <a:rect l="l" t="t" r="r" b="b"/>
              <a:pathLst>
                <a:path w="5293" h="393" extrusionOk="0">
                  <a:moveTo>
                    <a:pt x="0" y="1"/>
                  </a:moveTo>
                  <a:lnTo>
                    <a:pt x="0" y="393"/>
                  </a:lnTo>
                  <a:lnTo>
                    <a:pt x="5293" y="393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45" name="Google Shape;1345;p40"/>
            <p:cNvGrpSpPr/>
            <p:nvPr/>
          </p:nvGrpSpPr>
          <p:grpSpPr>
            <a:xfrm>
              <a:off x="2588967" y="-1852557"/>
              <a:ext cx="755206" cy="344314"/>
              <a:chOff x="2588967" y="-1852557"/>
              <a:chExt cx="755206" cy="344314"/>
            </a:xfrm>
          </p:grpSpPr>
          <p:sp>
            <p:nvSpPr>
              <p:cNvPr id="1346" name="Google Shape;1346;p40"/>
              <p:cNvSpPr/>
              <p:nvPr/>
            </p:nvSpPr>
            <p:spPr>
              <a:xfrm>
                <a:off x="2588967" y="-1852557"/>
                <a:ext cx="37229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7235" extrusionOk="0">
                    <a:moveTo>
                      <a:pt x="7822" y="0"/>
                    </a:moveTo>
                    <a:lnTo>
                      <a:pt x="1" y="7234"/>
                    </a:lnTo>
                    <a:lnTo>
                      <a:pt x="663" y="7234"/>
                    </a:lnTo>
                    <a:lnTo>
                      <a:pt x="7822" y="859"/>
                    </a:lnTo>
                    <a:lnTo>
                      <a:pt x="7822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>
                <a:off x="2961216" y="-1852557"/>
                <a:ext cx="38295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8047" h="7235" extrusionOk="0">
                    <a:moveTo>
                      <a:pt x="0" y="0"/>
                    </a:moveTo>
                    <a:lnTo>
                      <a:pt x="0" y="859"/>
                    </a:lnTo>
                    <a:lnTo>
                      <a:pt x="7421" y="7234"/>
                    </a:lnTo>
                    <a:lnTo>
                      <a:pt x="8046" y="7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8" name="Google Shape;1348;p40"/>
            <p:cNvGrpSpPr/>
            <p:nvPr/>
          </p:nvGrpSpPr>
          <p:grpSpPr>
            <a:xfrm>
              <a:off x="2853710" y="-1351727"/>
              <a:ext cx="223911" cy="288776"/>
              <a:chOff x="-1667902" y="2073336"/>
              <a:chExt cx="223911" cy="288776"/>
            </a:xfrm>
          </p:grpSpPr>
          <p:sp>
            <p:nvSpPr>
              <p:cNvPr id="1349" name="Google Shape;1349;p40"/>
              <p:cNvSpPr/>
              <p:nvPr/>
            </p:nvSpPr>
            <p:spPr>
              <a:xfrm>
                <a:off x="-1667902" y="2073336"/>
                <a:ext cx="223911" cy="279877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81" extrusionOk="0">
                    <a:moveTo>
                      <a:pt x="2334" y="0"/>
                    </a:moveTo>
                    <a:cubicBezTo>
                      <a:pt x="1046" y="0"/>
                      <a:pt x="1" y="1055"/>
                      <a:pt x="1" y="2380"/>
                    </a:cubicBezTo>
                    <a:lnTo>
                      <a:pt x="1" y="5880"/>
                    </a:lnTo>
                    <a:lnTo>
                      <a:pt x="346" y="5880"/>
                    </a:lnTo>
                    <a:lnTo>
                      <a:pt x="346" y="2455"/>
                    </a:lnTo>
                    <a:cubicBezTo>
                      <a:pt x="346" y="1363"/>
                      <a:pt x="1242" y="467"/>
                      <a:pt x="2371" y="467"/>
                    </a:cubicBezTo>
                    <a:cubicBezTo>
                      <a:pt x="3501" y="467"/>
                      <a:pt x="4397" y="1363"/>
                      <a:pt x="4397" y="2455"/>
                    </a:cubicBezTo>
                    <a:lnTo>
                      <a:pt x="4397" y="5880"/>
                    </a:lnTo>
                    <a:lnTo>
                      <a:pt x="4705" y="5880"/>
                    </a:lnTo>
                    <a:lnTo>
                      <a:pt x="4705" y="2380"/>
                    </a:lnTo>
                    <a:cubicBezTo>
                      <a:pt x="4705" y="1055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>
                <a:off x="-1651484" y="2095513"/>
                <a:ext cx="192835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15" extrusionOk="0">
                    <a:moveTo>
                      <a:pt x="2026" y="1"/>
                    </a:moveTo>
                    <a:cubicBezTo>
                      <a:pt x="897" y="1"/>
                      <a:pt x="1" y="897"/>
                      <a:pt x="1" y="1989"/>
                    </a:cubicBezTo>
                    <a:lnTo>
                      <a:pt x="1" y="5414"/>
                    </a:lnTo>
                    <a:lnTo>
                      <a:pt x="4052" y="5414"/>
                    </a:lnTo>
                    <a:lnTo>
                      <a:pt x="4052" y="1989"/>
                    </a:lnTo>
                    <a:cubicBezTo>
                      <a:pt x="4052" y="897"/>
                      <a:pt x="3156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51" name="Google Shape;1351;p40"/>
              <p:cNvGrpSpPr/>
              <p:nvPr/>
            </p:nvGrpSpPr>
            <p:grpSpPr>
              <a:xfrm>
                <a:off x="-1667902" y="2080855"/>
                <a:ext cx="223911" cy="281257"/>
                <a:chOff x="-1667902" y="2080855"/>
                <a:chExt cx="223911" cy="281257"/>
              </a:xfrm>
            </p:grpSpPr>
            <p:sp>
              <p:nvSpPr>
                <p:cNvPr id="1352" name="Google Shape;1352;p40"/>
                <p:cNvSpPr/>
                <p:nvPr/>
              </p:nvSpPr>
              <p:spPr>
                <a:xfrm>
                  <a:off x="-1564394" y="2080855"/>
                  <a:ext cx="16942" cy="27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5760" extrusionOk="0">
                      <a:moveTo>
                        <a:pt x="0" y="1"/>
                      </a:moveTo>
                      <a:lnTo>
                        <a:pt x="0" y="5760"/>
                      </a:lnTo>
                      <a:lnTo>
                        <a:pt x="355" y="5760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40"/>
                <p:cNvSpPr/>
                <p:nvPr/>
              </p:nvSpPr>
              <p:spPr>
                <a:xfrm>
                  <a:off x="-1664333" y="2182602"/>
                  <a:ext cx="218581" cy="1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55" extrusionOk="0">
                      <a:moveTo>
                        <a:pt x="0" y="0"/>
                      </a:moveTo>
                      <a:lnTo>
                        <a:pt x="0" y="355"/>
                      </a:lnTo>
                      <a:lnTo>
                        <a:pt x="4593" y="355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40"/>
                <p:cNvSpPr/>
                <p:nvPr/>
              </p:nvSpPr>
              <p:spPr>
                <a:xfrm>
                  <a:off x="-1664333" y="2264315"/>
                  <a:ext cx="218581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46" extrusionOk="0">
                      <a:moveTo>
                        <a:pt x="0" y="1"/>
                      </a:moveTo>
                      <a:lnTo>
                        <a:pt x="0" y="346"/>
                      </a:lnTo>
                      <a:lnTo>
                        <a:pt x="4593" y="346"/>
                      </a:lnTo>
                      <a:lnTo>
                        <a:pt x="45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40"/>
                <p:cNvSpPr/>
                <p:nvPr/>
              </p:nvSpPr>
              <p:spPr>
                <a:xfrm>
                  <a:off x="-1667902" y="2345598"/>
                  <a:ext cx="223911" cy="1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347" extrusionOk="0">
                      <a:moveTo>
                        <a:pt x="1" y="1"/>
                      </a:moveTo>
                      <a:lnTo>
                        <a:pt x="1" y="346"/>
                      </a:lnTo>
                      <a:lnTo>
                        <a:pt x="4705" y="346"/>
                      </a:lnTo>
                      <a:lnTo>
                        <a:pt x="47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56" name="Google Shape;1356;p40"/>
            <p:cNvGrpSpPr/>
            <p:nvPr/>
          </p:nvGrpSpPr>
          <p:grpSpPr>
            <a:xfrm>
              <a:off x="3802988" y="-1293327"/>
              <a:ext cx="77762" cy="771624"/>
              <a:chOff x="-718625" y="2132823"/>
              <a:chExt cx="77762" cy="771624"/>
            </a:xfrm>
          </p:grpSpPr>
          <p:sp>
            <p:nvSpPr>
              <p:cNvPr id="1357" name="Google Shape;1357;p40"/>
              <p:cNvSpPr/>
              <p:nvPr/>
            </p:nvSpPr>
            <p:spPr>
              <a:xfrm>
                <a:off x="-705299" y="2132823"/>
                <a:ext cx="49779" cy="771624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46" y="16214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-718625" y="2132823"/>
                <a:ext cx="77762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-711105" y="2151050"/>
                <a:ext cx="64913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18" extrusionOk="0">
                    <a:moveTo>
                      <a:pt x="1" y="0"/>
                    </a:moveTo>
                    <a:lnTo>
                      <a:pt x="1" y="318"/>
                    </a:lnTo>
                    <a:lnTo>
                      <a:pt x="1364" y="318"/>
                    </a:lnTo>
                    <a:lnTo>
                      <a:pt x="1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-718625" y="2886221"/>
                <a:ext cx="77762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-711105" y="2871087"/>
                <a:ext cx="64913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19" extrusionOk="0">
                    <a:moveTo>
                      <a:pt x="1" y="1"/>
                    </a:moveTo>
                    <a:lnTo>
                      <a:pt x="1" y="318"/>
                    </a:lnTo>
                    <a:lnTo>
                      <a:pt x="1364" y="318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2" name="Google Shape;1362;p40"/>
            <p:cNvGrpSpPr/>
            <p:nvPr/>
          </p:nvGrpSpPr>
          <p:grpSpPr>
            <a:xfrm>
              <a:off x="2063478" y="-1293327"/>
              <a:ext cx="77762" cy="771624"/>
              <a:chOff x="-2458134" y="2132823"/>
              <a:chExt cx="77762" cy="771624"/>
            </a:xfrm>
          </p:grpSpPr>
          <p:sp>
            <p:nvSpPr>
              <p:cNvPr id="1363" name="Google Shape;1363;p40"/>
              <p:cNvSpPr/>
              <p:nvPr/>
            </p:nvSpPr>
            <p:spPr>
              <a:xfrm>
                <a:off x="-2445237" y="2132823"/>
                <a:ext cx="52016" cy="771624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92" y="16214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-2458134" y="2132823"/>
                <a:ext cx="77762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>
                <a:off x="-2452804" y="2151050"/>
                <a:ext cx="63104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18" extrusionOk="0">
                    <a:moveTo>
                      <a:pt x="0" y="0"/>
                    </a:moveTo>
                    <a:lnTo>
                      <a:pt x="0" y="318"/>
                    </a:lnTo>
                    <a:lnTo>
                      <a:pt x="1326" y="31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>
                <a:off x="-2458134" y="2886221"/>
                <a:ext cx="77762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-2452804" y="2871087"/>
                <a:ext cx="63104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19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1326" y="318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8" name="Google Shape;1368;p40"/>
            <p:cNvGrpSpPr/>
            <p:nvPr/>
          </p:nvGrpSpPr>
          <p:grpSpPr>
            <a:xfrm>
              <a:off x="1548650" y="-1293327"/>
              <a:ext cx="76001" cy="771624"/>
              <a:chOff x="-2972963" y="2132823"/>
              <a:chExt cx="76001" cy="771624"/>
            </a:xfrm>
          </p:grpSpPr>
          <p:sp>
            <p:nvSpPr>
              <p:cNvPr id="1369" name="Google Shape;1369;p40"/>
              <p:cNvSpPr/>
              <p:nvPr/>
            </p:nvSpPr>
            <p:spPr>
              <a:xfrm>
                <a:off x="-2959638" y="2132823"/>
                <a:ext cx="49779" cy="771624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46" y="16214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-2972963" y="2132823"/>
                <a:ext cx="76001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596" y="383"/>
                    </a:lnTo>
                    <a:lnTo>
                      <a:pt x="15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-2967205" y="2151050"/>
                <a:ext cx="63152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18" extrusionOk="0">
                    <a:moveTo>
                      <a:pt x="1" y="0"/>
                    </a:moveTo>
                    <a:lnTo>
                      <a:pt x="1" y="318"/>
                    </a:lnTo>
                    <a:lnTo>
                      <a:pt x="1326" y="31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-2972963" y="2886221"/>
                <a:ext cx="76001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596" y="383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-2967205" y="2871087"/>
                <a:ext cx="63152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19" extrusionOk="0">
                    <a:moveTo>
                      <a:pt x="1" y="1"/>
                    </a:moveTo>
                    <a:lnTo>
                      <a:pt x="1" y="318"/>
                    </a:lnTo>
                    <a:lnTo>
                      <a:pt x="1326" y="318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4" name="Google Shape;1374;p40"/>
            <p:cNvGrpSpPr/>
            <p:nvPr/>
          </p:nvGrpSpPr>
          <p:grpSpPr>
            <a:xfrm>
              <a:off x="1732109" y="-1059233"/>
              <a:ext cx="223911" cy="288776"/>
              <a:chOff x="-2789503" y="2456673"/>
              <a:chExt cx="223911" cy="288776"/>
            </a:xfrm>
          </p:grpSpPr>
          <p:sp>
            <p:nvSpPr>
              <p:cNvPr id="1375" name="Google Shape;1375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1" name="Google Shape;1381;p40"/>
            <p:cNvSpPr/>
            <p:nvPr/>
          </p:nvSpPr>
          <p:spPr>
            <a:xfrm>
              <a:off x="2885262" y="-1678425"/>
              <a:ext cx="177701" cy="179509"/>
            </a:xfrm>
            <a:custGeom>
              <a:avLst/>
              <a:gdLst/>
              <a:ahLst/>
              <a:cxnLst/>
              <a:rect l="l" t="t" r="r" b="b"/>
              <a:pathLst>
                <a:path w="3734" h="3772" extrusionOk="0">
                  <a:moveTo>
                    <a:pt x="1867" y="0"/>
                  </a:moveTo>
                  <a:cubicBezTo>
                    <a:pt x="812" y="0"/>
                    <a:pt x="0" y="859"/>
                    <a:pt x="0" y="1904"/>
                  </a:cubicBezTo>
                  <a:cubicBezTo>
                    <a:pt x="0" y="2922"/>
                    <a:pt x="812" y="3771"/>
                    <a:pt x="1867" y="3771"/>
                  </a:cubicBezTo>
                  <a:cubicBezTo>
                    <a:pt x="2912" y="3771"/>
                    <a:pt x="3734" y="2922"/>
                    <a:pt x="3734" y="1904"/>
                  </a:cubicBezTo>
                  <a:cubicBezTo>
                    <a:pt x="3734" y="859"/>
                    <a:pt x="2912" y="0"/>
                    <a:pt x="1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2899920" y="-1661578"/>
              <a:ext cx="147957" cy="146196"/>
            </a:xfrm>
            <a:custGeom>
              <a:avLst/>
              <a:gdLst/>
              <a:ahLst/>
              <a:cxnLst/>
              <a:rect l="l" t="t" r="r" b="b"/>
              <a:pathLst>
                <a:path w="3109" h="3072" extrusionOk="0">
                  <a:moveTo>
                    <a:pt x="1559" y="1"/>
                  </a:moveTo>
                  <a:cubicBezTo>
                    <a:pt x="700" y="1"/>
                    <a:pt x="0" y="701"/>
                    <a:pt x="0" y="1550"/>
                  </a:cubicBezTo>
                  <a:cubicBezTo>
                    <a:pt x="0" y="2409"/>
                    <a:pt x="700" y="3072"/>
                    <a:pt x="1559" y="3072"/>
                  </a:cubicBezTo>
                  <a:cubicBezTo>
                    <a:pt x="2408" y="3072"/>
                    <a:pt x="3109" y="2409"/>
                    <a:pt x="3109" y="1550"/>
                  </a:cubicBezTo>
                  <a:cubicBezTo>
                    <a:pt x="3109" y="701"/>
                    <a:pt x="2408" y="1"/>
                    <a:pt x="1559" y="1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2970115" y="-1645112"/>
              <a:ext cx="9375" cy="66674"/>
            </a:xfrm>
            <a:custGeom>
              <a:avLst/>
              <a:gdLst/>
              <a:ahLst/>
              <a:cxnLst/>
              <a:rect l="l" t="t" r="r" b="b"/>
              <a:pathLst>
                <a:path w="197" h="1401" extrusionOk="0">
                  <a:moveTo>
                    <a:pt x="84" y="0"/>
                  </a:moveTo>
                  <a:cubicBezTo>
                    <a:pt x="47" y="0"/>
                    <a:pt x="0" y="38"/>
                    <a:pt x="0" y="122"/>
                  </a:cubicBezTo>
                  <a:lnTo>
                    <a:pt x="0" y="1288"/>
                  </a:lnTo>
                  <a:cubicBezTo>
                    <a:pt x="0" y="1363"/>
                    <a:pt x="47" y="1400"/>
                    <a:pt x="84" y="1400"/>
                  </a:cubicBezTo>
                  <a:cubicBezTo>
                    <a:pt x="159" y="1400"/>
                    <a:pt x="196" y="1363"/>
                    <a:pt x="196" y="1288"/>
                  </a:cubicBezTo>
                  <a:lnTo>
                    <a:pt x="196" y="122"/>
                  </a:lnTo>
                  <a:cubicBezTo>
                    <a:pt x="196" y="38"/>
                    <a:pt x="159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2970115" y="-1587814"/>
              <a:ext cx="33361" cy="11136"/>
            </a:xfrm>
            <a:custGeom>
              <a:avLst/>
              <a:gdLst/>
              <a:ahLst/>
              <a:cxnLst/>
              <a:rect l="l" t="t" r="r" b="b"/>
              <a:pathLst>
                <a:path w="701" h="234" extrusionOk="0">
                  <a:moveTo>
                    <a:pt x="84" y="0"/>
                  </a:moveTo>
                  <a:cubicBezTo>
                    <a:pt x="47" y="0"/>
                    <a:pt x="0" y="38"/>
                    <a:pt x="0" y="122"/>
                  </a:cubicBezTo>
                  <a:cubicBezTo>
                    <a:pt x="0" y="159"/>
                    <a:pt x="47" y="234"/>
                    <a:pt x="84" y="234"/>
                  </a:cubicBezTo>
                  <a:lnTo>
                    <a:pt x="588" y="234"/>
                  </a:lnTo>
                  <a:cubicBezTo>
                    <a:pt x="625" y="234"/>
                    <a:pt x="700" y="159"/>
                    <a:pt x="700" y="122"/>
                  </a:cubicBezTo>
                  <a:cubicBezTo>
                    <a:pt x="700" y="38"/>
                    <a:pt x="625" y="0"/>
                    <a:pt x="5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85" name="Google Shape;1385;p40"/>
            <p:cNvGrpSpPr/>
            <p:nvPr/>
          </p:nvGrpSpPr>
          <p:grpSpPr>
            <a:xfrm>
              <a:off x="4317816" y="-1293327"/>
              <a:ext cx="77762" cy="771624"/>
              <a:chOff x="-203796" y="2132823"/>
              <a:chExt cx="77762" cy="771624"/>
            </a:xfrm>
          </p:grpSpPr>
          <p:sp>
            <p:nvSpPr>
              <p:cNvPr id="1386" name="Google Shape;1386;p40"/>
              <p:cNvSpPr/>
              <p:nvPr/>
            </p:nvSpPr>
            <p:spPr>
              <a:xfrm>
                <a:off x="-203796" y="2132823"/>
                <a:ext cx="77762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>
                <a:off x="-194468" y="2151050"/>
                <a:ext cx="62676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18" extrusionOk="0">
                    <a:moveTo>
                      <a:pt x="0" y="0"/>
                    </a:moveTo>
                    <a:lnTo>
                      <a:pt x="0" y="318"/>
                    </a:lnTo>
                    <a:lnTo>
                      <a:pt x="1316" y="318"/>
                    </a:lnTo>
                    <a:lnTo>
                      <a:pt x="1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-203796" y="2886221"/>
                <a:ext cx="77762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>
                <a:off x="-194468" y="2871087"/>
                <a:ext cx="62676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19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1316" y="318"/>
                    </a:lnTo>
                    <a:lnTo>
                      <a:pt x="13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>
                <a:off x="-189275" y="2166175"/>
                <a:ext cx="49800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46" y="16214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1" name="Google Shape;1391;p40"/>
            <p:cNvGrpSpPr/>
            <p:nvPr/>
          </p:nvGrpSpPr>
          <p:grpSpPr>
            <a:xfrm>
              <a:off x="2249609" y="-1059233"/>
              <a:ext cx="223911" cy="288776"/>
              <a:chOff x="-2789503" y="2456673"/>
              <a:chExt cx="223911" cy="288776"/>
            </a:xfrm>
          </p:grpSpPr>
          <p:sp>
            <p:nvSpPr>
              <p:cNvPr id="1392" name="Google Shape;1392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8" name="Google Shape;1398;p40"/>
            <p:cNvGrpSpPr/>
            <p:nvPr/>
          </p:nvGrpSpPr>
          <p:grpSpPr>
            <a:xfrm>
              <a:off x="3468284" y="-1059233"/>
              <a:ext cx="223911" cy="288776"/>
              <a:chOff x="-2789503" y="2456673"/>
              <a:chExt cx="223911" cy="288776"/>
            </a:xfrm>
          </p:grpSpPr>
          <p:sp>
            <p:nvSpPr>
              <p:cNvPr id="1399" name="Google Shape;1399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5" name="Google Shape;1405;p40"/>
            <p:cNvGrpSpPr/>
            <p:nvPr/>
          </p:nvGrpSpPr>
          <p:grpSpPr>
            <a:xfrm>
              <a:off x="3997709" y="-1059233"/>
              <a:ext cx="223911" cy="288776"/>
              <a:chOff x="-2789503" y="2456673"/>
              <a:chExt cx="223911" cy="288776"/>
            </a:xfrm>
          </p:grpSpPr>
          <p:sp>
            <p:nvSpPr>
              <p:cNvPr id="1406" name="Google Shape;1406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2" name="Google Shape;1412;p40"/>
            <p:cNvSpPr/>
            <p:nvPr/>
          </p:nvSpPr>
          <p:spPr>
            <a:xfrm>
              <a:off x="3295654" y="-521716"/>
              <a:ext cx="85349" cy="170592"/>
            </a:xfrm>
            <a:custGeom>
              <a:avLst/>
              <a:gdLst/>
              <a:ahLst/>
              <a:cxnLst/>
              <a:rect l="l" t="t" r="r" b="b"/>
              <a:pathLst>
                <a:path w="2334" h="3585" extrusionOk="0">
                  <a:moveTo>
                    <a:pt x="1" y="1"/>
                  </a:moveTo>
                  <a:lnTo>
                    <a:pt x="1" y="3585"/>
                  </a:lnTo>
                  <a:lnTo>
                    <a:pt x="2334" y="3585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2553954" y="-521716"/>
              <a:ext cx="69075" cy="170592"/>
            </a:xfrm>
            <a:custGeom>
              <a:avLst/>
              <a:gdLst/>
              <a:ahLst/>
              <a:cxnLst/>
              <a:rect l="l" t="t" r="r" b="b"/>
              <a:pathLst>
                <a:path w="2334" h="3585" extrusionOk="0">
                  <a:moveTo>
                    <a:pt x="1" y="1"/>
                  </a:moveTo>
                  <a:lnTo>
                    <a:pt x="1" y="3585"/>
                  </a:lnTo>
                  <a:lnTo>
                    <a:pt x="2334" y="3585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2581400" y="-484439"/>
              <a:ext cx="775622" cy="170182"/>
            </a:xfrm>
            <a:custGeom>
              <a:avLst/>
              <a:gdLst/>
              <a:ahLst/>
              <a:cxnLst/>
              <a:rect l="l" t="t" r="r" b="b"/>
              <a:pathLst>
                <a:path w="16298" h="3576" extrusionOk="0">
                  <a:moveTo>
                    <a:pt x="1" y="1"/>
                  </a:moveTo>
                  <a:lnTo>
                    <a:pt x="1" y="3576"/>
                  </a:lnTo>
                  <a:lnTo>
                    <a:pt x="16298" y="3576"/>
                  </a:lnTo>
                  <a:lnTo>
                    <a:pt x="16298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2844382" y="-477301"/>
              <a:ext cx="257224" cy="16894"/>
            </a:xfrm>
            <a:custGeom>
              <a:avLst/>
              <a:gdLst/>
              <a:ahLst/>
              <a:cxnLst/>
              <a:rect l="l" t="t" r="r" b="b"/>
              <a:pathLst>
                <a:path w="5405" h="355" extrusionOk="0">
                  <a:moveTo>
                    <a:pt x="1" y="0"/>
                  </a:moveTo>
                  <a:lnTo>
                    <a:pt x="1" y="355"/>
                  </a:lnTo>
                  <a:lnTo>
                    <a:pt x="5405" y="355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2844382" y="-453316"/>
              <a:ext cx="257224" cy="16894"/>
            </a:xfrm>
            <a:custGeom>
              <a:avLst/>
              <a:gdLst/>
              <a:ahLst/>
              <a:cxnLst/>
              <a:rect l="l" t="t" r="r" b="b"/>
              <a:pathLst>
                <a:path w="5405" h="355" extrusionOk="0">
                  <a:moveTo>
                    <a:pt x="1" y="0"/>
                  </a:moveTo>
                  <a:lnTo>
                    <a:pt x="1" y="355"/>
                  </a:lnTo>
                  <a:lnTo>
                    <a:pt x="5405" y="355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2844382" y="-428902"/>
              <a:ext cx="257224" cy="16466"/>
            </a:xfrm>
            <a:custGeom>
              <a:avLst/>
              <a:gdLst/>
              <a:ahLst/>
              <a:cxnLst/>
              <a:rect l="l" t="t" r="r" b="b"/>
              <a:pathLst>
                <a:path w="5405" h="346" extrusionOk="0">
                  <a:moveTo>
                    <a:pt x="1" y="1"/>
                  </a:moveTo>
                  <a:lnTo>
                    <a:pt x="1" y="346"/>
                  </a:lnTo>
                  <a:lnTo>
                    <a:pt x="5405" y="346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2844382" y="-404917"/>
              <a:ext cx="257224" cy="18275"/>
            </a:xfrm>
            <a:custGeom>
              <a:avLst/>
              <a:gdLst/>
              <a:ahLst/>
              <a:cxnLst/>
              <a:rect l="l" t="t" r="r" b="b"/>
              <a:pathLst>
                <a:path w="5405" h="384" extrusionOk="0">
                  <a:moveTo>
                    <a:pt x="1" y="1"/>
                  </a:moveTo>
                  <a:lnTo>
                    <a:pt x="1" y="383"/>
                  </a:lnTo>
                  <a:lnTo>
                    <a:pt x="5405" y="38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2844382" y="-380931"/>
              <a:ext cx="257224" cy="18703"/>
            </a:xfrm>
            <a:custGeom>
              <a:avLst/>
              <a:gdLst/>
              <a:ahLst/>
              <a:cxnLst/>
              <a:rect l="l" t="t" r="r" b="b"/>
              <a:pathLst>
                <a:path w="5405" h="393" extrusionOk="0">
                  <a:moveTo>
                    <a:pt x="1" y="1"/>
                  </a:moveTo>
                  <a:lnTo>
                    <a:pt x="1" y="393"/>
                  </a:lnTo>
                  <a:lnTo>
                    <a:pt x="5405" y="39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2844382" y="-356946"/>
              <a:ext cx="257224" cy="18703"/>
            </a:xfrm>
            <a:custGeom>
              <a:avLst/>
              <a:gdLst/>
              <a:ahLst/>
              <a:cxnLst/>
              <a:rect l="l" t="t" r="r" b="b"/>
              <a:pathLst>
                <a:path w="5405" h="393" extrusionOk="0">
                  <a:moveTo>
                    <a:pt x="1" y="1"/>
                  </a:moveTo>
                  <a:lnTo>
                    <a:pt x="1" y="393"/>
                  </a:lnTo>
                  <a:lnTo>
                    <a:pt x="5405" y="39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2844382" y="-332960"/>
              <a:ext cx="257224" cy="18703"/>
            </a:xfrm>
            <a:custGeom>
              <a:avLst/>
              <a:gdLst/>
              <a:ahLst/>
              <a:cxnLst/>
              <a:rect l="l" t="t" r="r" b="b"/>
              <a:pathLst>
                <a:path w="5405" h="393" extrusionOk="0">
                  <a:moveTo>
                    <a:pt x="1" y="1"/>
                  </a:moveTo>
                  <a:lnTo>
                    <a:pt x="1" y="393"/>
                  </a:lnTo>
                  <a:lnTo>
                    <a:pt x="5405" y="39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22" name="Google Shape;1422;p40"/>
            <p:cNvGrpSpPr/>
            <p:nvPr/>
          </p:nvGrpSpPr>
          <p:grpSpPr>
            <a:xfrm>
              <a:off x="2581400" y="-1508291"/>
              <a:ext cx="77810" cy="1023899"/>
              <a:chOff x="-1940212" y="1917859"/>
              <a:chExt cx="77810" cy="1023899"/>
            </a:xfrm>
          </p:grpSpPr>
          <p:sp>
            <p:nvSpPr>
              <p:cNvPr id="1423" name="Google Shape;1423;p40"/>
              <p:cNvSpPr/>
              <p:nvPr/>
            </p:nvSpPr>
            <p:spPr>
              <a:xfrm>
                <a:off x="-1926887" y="1917859"/>
                <a:ext cx="49827" cy="1023899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1515" extrusionOk="0">
                    <a:moveTo>
                      <a:pt x="1" y="0"/>
                    </a:moveTo>
                    <a:lnTo>
                      <a:pt x="1" y="21515"/>
                    </a:lnTo>
                    <a:lnTo>
                      <a:pt x="1046" y="2151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FFF8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-1940212" y="1917859"/>
                <a:ext cx="77810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1634" y="392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-1932646" y="1936515"/>
                <a:ext cx="64913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9" extrusionOk="0">
                    <a:moveTo>
                      <a:pt x="1" y="0"/>
                    </a:moveTo>
                    <a:lnTo>
                      <a:pt x="1" y="308"/>
                    </a:lnTo>
                    <a:lnTo>
                      <a:pt x="1363" y="308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40"/>
              <p:cNvSpPr/>
              <p:nvPr/>
            </p:nvSpPr>
            <p:spPr>
              <a:xfrm>
                <a:off x="-1940212" y="2923055"/>
                <a:ext cx="77810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634" y="39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40"/>
              <p:cNvSpPr/>
              <p:nvPr/>
            </p:nvSpPr>
            <p:spPr>
              <a:xfrm>
                <a:off x="-1932646" y="2908398"/>
                <a:ext cx="64913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63" y="309"/>
                    </a:lnTo>
                    <a:lnTo>
                      <a:pt x="13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8" name="Google Shape;1428;p40"/>
            <p:cNvGrpSpPr/>
            <p:nvPr/>
          </p:nvGrpSpPr>
          <p:grpSpPr>
            <a:xfrm>
              <a:off x="3281021" y="-1508291"/>
              <a:ext cx="76001" cy="1023899"/>
              <a:chOff x="-1240592" y="1917859"/>
              <a:chExt cx="76001" cy="1023899"/>
            </a:xfrm>
          </p:grpSpPr>
          <p:sp>
            <p:nvSpPr>
              <p:cNvPr id="1429" name="Google Shape;1429;p40"/>
              <p:cNvSpPr/>
              <p:nvPr/>
            </p:nvSpPr>
            <p:spPr>
              <a:xfrm>
                <a:off x="-1227267" y="1917859"/>
                <a:ext cx="49827" cy="1023899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1515" extrusionOk="0">
                    <a:moveTo>
                      <a:pt x="1" y="0"/>
                    </a:moveTo>
                    <a:lnTo>
                      <a:pt x="1" y="21515"/>
                    </a:lnTo>
                    <a:lnTo>
                      <a:pt x="1046" y="2151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40"/>
              <p:cNvSpPr/>
              <p:nvPr/>
            </p:nvSpPr>
            <p:spPr>
              <a:xfrm>
                <a:off x="-1240592" y="1917859"/>
                <a:ext cx="76001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1597" y="392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40"/>
              <p:cNvSpPr/>
              <p:nvPr/>
            </p:nvSpPr>
            <p:spPr>
              <a:xfrm>
                <a:off x="-1233025" y="1936515"/>
                <a:ext cx="63104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09" extrusionOk="0">
                    <a:moveTo>
                      <a:pt x="1" y="0"/>
                    </a:moveTo>
                    <a:lnTo>
                      <a:pt x="1" y="308"/>
                    </a:lnTo>
                    <a:lnTo>
                      <a:pt x="1326" y="30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40"/>
              <p:cNvSpPr/>
              <p:nvPr/>
            </p:nvSpPr>
            <p:spPr>
              <a:xfrm>
                <a:off x="-1240592" y="2923055"/>
                <a:ext cx="76001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597" y="393"/>
                    </a:lnTo>
                    <a:lnTo>
                      <a:pt x="15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40"/>
              <p:cNvSpPr/>
              <p:nvPr/>
            </p:nvSpPr>
            <p:spPr>
              <a:xfrm>
                <a:off x="-1233025" y="2908398"/>
                <a:ext cx="63104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26" y="309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4" name="Google Shape;1434;p40"/>
            <p:cNvGrpSpPr/>
            <p:nvPr/>
          </p:nvGrpSpPr>
          <p:grpSpPr>
            <a:xfrm>
              <a:off x="2588967" y="-1852132"/>
              <a:ext cx="755206" cy="344314"/>
              <a:chOff x="2588967" y="-1852132"/>
              <a:chExt cx="755206" cy="344314"/>
            </a:xfrm>
          </p:grpSpPr>
          <p:sp>
            <p:nvSpPr>
              <p:cNvPr id="1435" name="Google Shape;1435;p40"/>
              <p:cNvSpPr/>
              <p:nvPr/>
            </p:nvSpPr>
            <p:spPr>
              <a:xfrm>
                <a:off x="2588967" y="-1852132"/>
                <a:ext cx="37229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7235" extrusionOk="0">
                    <a:moveTo>
                      <a:pt x="7822" y="0"/>
                    </a:moveTo>
                    <a:lnTo>
                      <a:pt x="1" y="7234"/>
                    </a:lnTo>
                    <a:lnTo>
                      <a:pt x="663" y="7234"/>
                    </a:lnTo>
                    <a:lnTo>
                      <a:pt x="7822" y="859"/>
                    </a:lnTo>
                    <a:lnTo>
                      <a:pt x="7822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40"/>
              <p:cNvSpPr/>
              <p:nvPr/>
            </p:nvSpPr>
            <p:spPr>
              <a:xfrm>
                <a:off x="2961216" y="-1852132"/>
                <a:ext cx="38295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8047" h="7235" extrusionOk="0">
                    <a:moveTo>
                      <a:pt x="0" y="0"/>
                    </a:moveTo>
                    <a:lnTo>
                      <a:pt x="0" y="859"/>
                    </a:lnTo>
                    <a:lnTo>
                      <a:pt x="7421" y="7234"/>
                    </a:lnTo>
                    <a:lnTo>
                      <a:pt x="8046" y="7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7" name="Google Shape;1437;p40"/>
          <p:cNvGrpSpPr/>
          <p:nvPr/>
        </p:nvGrpSpPr>
        <p:grpSpPr>
          <a:xfrm>
            <a:off x="1502859" y="3329756"/>
            <a:ext cx="972660" cy="2514472"/>
            <a:chOff x="2792800" y="237450"/>
            <a:chExt cx="2025250" cy="5235575"/>
          </a:xfrm>
        </p:grpSpPr>
        <p:sp>
          <p:nvSpPr>
            <p:cNvPr id="1438" name="Google Shape;1438;p40"/>
            <p:cNvSpPr/>
            <p:nvPr/>
          </p:nvSpPr>
          <p:spPr>
            <a:xfrm>
              <a:off x="4120725" y="4781300"/>
              <a:ext cx="332000" cy="577675"/>
            </a:xfrm>
            <a:custGeom>
              <a:avLst/>
              <a:gdLst/>
              <a:ahLst/>
              <a:cxnLst/>
              <a:rect l="l" t="t" r="r" b="b"/>
              <a:pathLst>
                <a:path w="13280" h="23107" extrusionOk="0">
                  <a:moveTo>
                    <a:pt x="12339" y="1"/>
                  </a:moveTo>
                  <a:lnTo>
                    <a:pt x="1" y="1110"/>
                  </a:lnTo>
                  <a:lnTo>
                    <a:pt x="408" y="18362"/>
                  </a:lnTo>
                  <a:lnTo>
                    <a:pt x="2864" y="22756"/>
                  </a:lnTo>
                  <a:lnTo>
                    <a:pt x="11750" y="23106"/>
                  </a:lnTo>
                  <a:lnTo>
                    <a:pt x="13280" y="18951"/>
                  </a:lnTo>
                  <a:cubicBezTo>
                    <a:pt x="11988" y="18362"/>
                    <a:pt x="12339" y="1"/>
                    <a:pt x="12339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120725" y="5225800"/>
              <a:ext cx="697325" cy="247225"/>
            </a:xfrm>
            <a:custGeom>
              <a:avLst/>
              <a:gdLst/>
              <a:ahLst/>
              <a:cxnLst/>
              <a:rect l="l" t="t" r="r" b="b"/>
              <a:pathLst>
                <a:path w="27893" h="9889" extrusionOk="0">
                  <a:moveTo>
                    <a:pt x="269" y="1"/>
                  </a:moveTo>
                  <a:cubicBezTo>
                    <a:pt x="90" y="1"/>
                    <a:pt x="1" y="6"/>
                    <a:pt x="1" y="6"/>
                  </a:cubicBezTo>
                  <a:lnTo>
                    <a:pt x="408" y="9706"/>
                  </a:lnTo>
                  <a:lnTo>
                    <a:pt x="27724" y="9889"/>
                  </a:lnTo>
                  <a:cubicBezTo>
                    <a:pt x="27893" y="8780"/>
                    <a:pt x="27486" y="6492"/>
                    <a:pt x="26545" y="5902"/>
                  </a:cubicBezTo>
                  <a:lnTo>
                    <a:pt x="13097" y="764"/>
                  </a:lnTo>
                  <a:cubicBezTo>
                    <a:pt x="13097" y="764"/>
                    <a:pt x="12444" y="1897"/>
                    <a:pt x="10579" y="1897"/>
                  </a:cubicBezTo>
                  <a:cubicBezTo>
                    <a:pt x="10014" y="1897"/>
                    <a:pt x="9338" y="1793"/>
                    <a:pt x="8535" y="1522"/>
                  </a:cubicBezTo>
                  <a:cubicBezTo>
                    <a:pt x="3867" y="124"/>
                    <a:pt x="1101" y="1"/>
                    <a:pt x="26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120725" y="5225950"/>
              <a:ext cx="56875" cy="156175"/>
            </a:xfrm>
            <a:custGeom>
              <a:avLst/>
              <a:gdLst/>
              <a:ahLst/>
              <a:cxnLst/>
              <a:rect l="l" t="t" r="r" b="b"/>
              <a:pathLst>
                <a:path w="2275" h="6247" extrusionOk="0">
                  <a:moveTo>
                    <a:pt x="1" y="0"/>
                  </a:moveTo>
                  <a:lnTo>
                    <a:pt x="408" y="6247"/>
                  </a:lnTo>
                  <a:lnTo>
                    <a:pt x="2275" y="6247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3187600" y="4785525"/>
              <a:ext cx="349550" cy="573450"/>
            </a:xfrm>
            <a:custGeom>
              <a:avLst/>
              <a:gdLst/>
              <a:ahLst/>
              <a:cxnLst/>
              <a:rect l="l" t="t" r="r" b="b"/>
              <a:pathLst>
                <a:path w="13982" h="22938" extrusionOk="0">
                  <a:moveTo>
                    <a:pt x="13982" y="0"/>
                  </a:moveTo>
                  <a:lnTo>
                    <a:pt x="1699" y="1123"/>
                  </a:lnTo>
                  <a:lnTo>
                    <a:pt x="0" y="18375"/>
                  </a:lnTo>
                  <a:lnTo>
                    <a:pt x="2232" y="22587"/>
                  </a:lnTo>
                  <a:lnTo>
                    <a:pt x="11174" y="22937"/>
                  </a:lnTo>
                  <a:lnTo>
                    <a:pt x="12873" y="18951"/>
                  </a:lnTo>
                  <a:cubicBezTo>
                    <a:pt x="11525" y="18193"/>
                    <a:pt x="13981" y="1"/>
                    <a:pt x="13982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3143725" y="5225825"/>
              <a:ext cx="731375" cy="247200"/>
            </a:xfrm>
            <a:custGeom>
              <a:avLst/>
              <a:gdLst/>
              <a:ahLst/>
              <a:cxnLst/>
              <a:rect l="l" t="t" r="r" b="b"/>
              <a:pathLst>
                <a:path w="29255" h="9888" extrusionOk="0">
                  <a:moveTo>
                    <a:pt x="1563" y="1"/>
                  </a:moveTo>
                  <a:cubicBezTo>
                    <a:pt x="1420" y="1"/>
                    <a:pt x="1348" y="5"/>
                    <a:pt x="1348" y="5"/>
                  </a:cubicBezTo>
                  <a:lnTo>
                    <a:pt x="1" y="9705"/>
                  </a:lnTo>
                  <a:lnTo>
                    <a:pt x="29016" y="9888"/>
                  </a:lnTo>
                  <a:cubicBezTo>
                    <a:pt x="29254" y="8947"/>
                    <a:pt x="28665" y="6491"/>
                    <a:pt x="27724" y="6083"/>
                  </a:cubicBezTo>
                  <a:lnTo>
                    <a:pt x="14459" y="988"/>
                  </a:lnTo>
                  <a:cubicBezTo>
                    <a:pt x="14459" y="988"/>
                    <a:pt x="13627" y="2036"/>
                    <a:pt x="11623" y="2036"/>
                  </a:cubicBezTo>
                  <a:cubicBezTo>
                    <a:pt x="11076" y="2036"/>
                    <a:pt x="10442" y="1958"/>
                    <a:pt x="9714" y="1760"/>
                  </a:cubicBezTo>
                  <a:cubicBezTo>
                    <a:pt x="5084" y="130"/>
                    <a:pt x="2323" y="1"/>
                    <a:pt x="1563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3599950" y="5288750"/>
              <a:ext cx="245675" cy="103925"/>
            </a:xfrm>
            <a:custGeom>
              <a:avLst/>
              <a:gdLst/>
              <a:ahLst/>
              <a:cxnLst/>
              <a:rect l="l" t="t" r="r" b="b"/>
              <a:pathLst>
                <a:path w="9827" h="4157" extrusionOk="0">
                  <a:moveTo>
                    <a:pt x="772" y="1"/>
                  </a:moveTo>
                  <a:lnTo>
                    <a:pt x="0" y="4156"/>
                  </a:lnTo>
                  <a:lnTo>
                    <a:pt x="9658" y="4156"/>
                  </a:lnTo>
                  <a:lnTo>
                    <a:pt x="9826" y="3974"/>
                  </a:lnTo>
                  <a:cubicBezTo>
                    <a:pt x="9826" y="3735"/>
                    <a:pt x="9826" y="3735"/>
                    <a:pt x="9658" y="3735"/>
                  </a:cubicBezTo>
                  <a:lnTo>
                    <a:pt x="94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3154250" y="5225950"/>
              <a:ext cx="75825" cy="162150"/>
            </a:xfrm>
            <a:custGeom>
              <a:avLst/>
              <a:gdLst/>
              <a:ahLst/>
              <a:cxnLst/>
              <a:rect l="l" t="t" r="r" b="b"/>
              <a:pathLst>
                <a:path w="3033" h="6486" extrusionOk="0">
                  <a:moveTo>
                    <a:pt x="927" y="0"/>
                  </a:moveTo>
                  <a:lnTo>
                    <a:pt x="1" y="6486"/>
                  </a:lnTo>
                  <a:lnTo>
                    <a:pt x="3033" y="6486"/>
                  </a:lnTo>
                  <a:lnTo>
                    <a:pt x="2626" y="225"/>
                  </a:lnTo>
                  <a:cubicBezTo>
                    <a:pt x="2457" y="225"/>
                    <a:pt x="927" y="0"/>
                    <a:pt x="927" y="0"/>
                  </a:cubicBez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4130900" y="5288750"/>
              <a:ext cx="664000" cy="103925"/>
            </a:xfrm>
            <a:custGeom>
              <a:avLst/>
              <a:gdLst/>
              <a:ahLst/>
              <a:cxnLst/>
              <a:rect l="l" t="t" r="r" b="b"/>
              <a:pathLst>
                <a:path w="26560" h="4157" extrusionOk="0">
                  <a:moveTo>
                    <a:pt x="17435" y="1"/>
                  </a:moveTo>
                  <a:lnTo>
                    <a:pt x="16733" y="3735"/>
                  </a:lnTo>
                  <a:lnTo>
                    <a:pt x="1" y="3735"/>
                  </a:lnTo>
                  <a:lnTo>
                    <a:pt x="1" y="3974"/>
                  </a:lnTo>
                  <a:lnTo>
                    <a:pt x="26321" y="4156"/>
                  </a:lnTo>
                  <a:cubicBezTo>
                    <a:pt x="26559" y="4156"/>
                    <a:pt x="26559" y="3974"/>
                    <a:pt x="26559" y="3974"/>
                  </a:cubicBezTo>
                  <a:cubicBezTo>
                    <a:pt x="26559" y="3974"/>
                    <a:pt x="26559" y="3735"/>
                    <a:pt x="26321" y="3735"/>
                  </a:cubicBezTo>
                  <a:cubicBezTo>
                    <a:pt x="26559" y="3735"/>
                    <a:pt x="26321" y="3566"/>
                    <a:pt x="26321" y="3566"/>
                  </a:cubicBezTo>
                  <a:lnTo>
                    <a:pt x="17603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3154250" y="5382100"/>
              <a:ext cx="691375" cy="10575"/>
            </a:xfrm>
            <a:custGeom>
              <a:avLst/>
              <a:gdLst/>
              <a:ahLst/>
              <a:cxnLst/>
              <a:rect l="l" t="t" r="r" b="b"/>
              <a:pathLst>
                <a:path w="27655" h="423" extrusionOk="0">
                  <a:moveTo>
                    <a:pt x="1" y="1"/>
                  </a:moveTo>
                  <a:lnTo>
                    <a:pt x="1" y="240"/>
                  </a:lnTo>
                  <a:lnTo>
                    <a:pt x="1" y="422"/>
                  </a:lnTo>
                  <a:lnTo>
                    <a:pt x="27654" y="422"/>
                  </a:lnTo>
                  <a:lnTo>
                    <a:pt x="27654" y="2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3101625" y="2832225"/>
              <a:ext cx="938750" cy="2266350"/>
            </a:xfrm>
            <a:custGeom>
              <a:avLst/>
              <a:gdLst/>
              <a:ahLst/>
              <a:cxnLst/>
              <a:rect l="l" t="t" r="r" b="b"/>
              <a:pathLst>
                <a:path w="37550" h="90654" extrusionOk="0">
                  <a:moveTo>
                    <a:pt x="7594" y="0"/>
                  </a:moveTo>
                  <a:cubicBezTo>
                    <a:pt x="7594" y="0"/>
                    <a:pt x="3439" y="49300"/>
                    <a:pt x="0" y="90654"/>
                  </a:cubicBezTo>
                  <a:lnTo>
                    <a:pt x="20705" y="90654"/>
                  </a:lnTo>
                  <a:cubicBezTo>
                    <a:pt x="22572" y="82470"/>
                    <a:pt x="24678" y="74342"/>
                    <a:pt x="25787" y="69949"/>
                  </a:cubicBezTo>
                  <a:cubicBezTo>
                    <a:pt x="31107" y="48191"/>
                    <a:pt x="37550" y="10402"/>
                    <a:pt x="37550" y="10402"/>
                  </a:cubicBezTo>
                  <a:lnTo>
                    <a:pt x="7594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3101625" y="2832225"/>
              <a:ext cx="938750" cy="2266350"/>
            </a:xfrm>
            <a:custGeom>
              <a:avLst/>
              <a:gdLst/>
              <a:ahLst/>
              <a:cxnLst/>
              <a:rect l="l" t="t" r="r" b="b"/>
              <a:pathLst>
                <a:path w="37550" h="90654" extrusionOk="0">
                  <a:moveTo>
                    <a:pt x="7594" y="0"/>
                  </a:moveTo>
                  <a:cubicBezTo>
                    <a:pt x="7594" y="0"/>
                    <a:pt x="3439" y="49300"/>
                    <a:pt x="0" y="90654"/>
                  </a:cubicBezTo>
                  <a:lnTo>
                    <a:pt x="20705" y="90654"/>
                  </a:lnTo>
                  <a:cubicBezTo>
                    <a:pt x="22572" y="82470"/>
                    <a:pt x="24678" y="74342"/>
                    <a:pt x="25787" y="69949"/>
                  </a:cubicBezTo>
                  <a:cubicBezTo>
                    <a:pt x="31107" y="48191"/>
                    <a:pt x="37550" y="10402"/>
                    <a:pt x="37550" y="10402"/>
                  </a:cubicBezTo>
                  <a:lnTo>
                    <a:pt x="7594" y="0"/>
                  </a:lnTo>
                  <a:close/>
                </a:path>
              </a:pathLst>
            </a:custGeom>
            <a:solidFill>
              <a:srgbClr val="000000">
                <a:alpha val="27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3181975" y="2969425"/>
              <a:ext cx="1342350" cy="2129150"/>
            </a:xfrm>
            <a:custGeom>
              <a:avLst/>
              <a:gdLst/>
              <a:ahLst/>
              <a:cxnLst/>
              <a:rect l="l" t="t" r="r" b="b"/>
              <a:pathLst>
                <a:path w="53694" h="85166" extrusionOk="0">
                  <a:moveTo>
                    <a:pt x="39656" y="1"/>
                  </a:moveTo>
                  <a:lnTo>
                    <a:pt x="759" y="1349"/>
                  </a:lnTo>
                  <a:cubicBezTo>
                    <a:pt x="759" y="1349"/>
                    <a:pt x="1" y="13870"/>
                    <a:pt x="6261" y="22405"/>
                  </a:cubicBezTo>
                  <a:cubicBezTo>
                    <a:pt x="8718" y="25619"/>
                    <a:pt x="23162" y="45510"/>
                    <a:pt x="25619" y="50662"/>
                  </a:cubicBezTo>
                  <a:cubicBezTo>
                    <a:pt x="28651" y="57273"/>
                    <a:pt x="30756" y="64292"/>
                    <a:pt x="31879" y="71479"/>
                  </a:cubicBezTo>
                  <a:cubicBezTo>
                    <a:pt x="32455" y="75452"/>
                    <a:pt x="33213" y="80014"/>
                    <a:pt x="34336" y="85166"/>
                  </a:cubicBezTo>
                  <a:lnTo>
                    <a:pt x="53693" y="85166"/>
                  </a:lnTo>
                  <a:cubicBezTo>
                    <a:pt x="53693" y="70960"/>
                    <a:pt x="53286" y="53876"/>
                    <a:pt x="52935" y="49132"/>
                  </a:cubicBezTo>
                  <a:cubicBezTo>
                    <a:pt x="50479" y="27149"/>
                    <a:pt x="39656" y="1"/>
                    <a:pt x="3965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3599950" y="3425750"/>
              <a:ext cx="924375" cy="1506125"/>
            </a:xfrm>
            <a:custGeom>
              <a:avLst/>
              <a:gdLst/>
              <a:ahLst/>
              <a:cxnLst/>
              <a:rect l="l" t="t" r="r" b="b"/>
              <a:pathLst>
                <a:path w="36975" h="60245" extrusionOk="0">
                  <a:moveTo>
                    <a:pt x="562" y="0"/>
                  </a:moveTo>
                  <a:cubicBezTo>
                    <a:pt x="414" y="0"/>
                    <a:pt x="267" y="60"/>
                    <a:pt x="183" y="179"/>
                  </a:cubicBezTo>
                  <a:cubicBezTo>
                    <a:pt x="0" y="347"/>
                    <a:pt x="0" y="698"/>
                    <a:pt x="183" y="937"/>
                  </a:cubicBezTo>
                  <a:cubicBezTo>
                    <a:pt x="183" y="1120"/>
                    <a:pt x="7370" y="8896"/>
                    <a:pt x="14978" y="23453"/>
                  </a:cubicBezTo>
                  <a:cubicBezTo>
                    <a:pt x="23400" y="39835"/>
                    <a:pt x="24046" y="57788"/>
                    <a:pt x="24046" y="59080"/>
                  </a:cubicBezTo>
                  <a:cubicBezTo>
                    <a:pt x="21997" y="59080"/>
                    <a:pt x="19652" y="59080"/>
                    <a:pt x="16845" y="59136"/>
                  </a:cubicBezTo>
                  <a:cubicBezTo>
                    <a:pt x="16494" y="59136"/>
                    <a:pt x="16269" y="59487"/>
                    <a:pt x="16269" y="59726"/>
                  </a:cubicBezTo>
                  <a:cubicBezTo>
                    <a:pt x="16269" y="60077"/>
                    <a:pt x="16494" y="60245"/>
                    <a:pt x="16845" y="60245"/>
                  </a:cubicBezTo>
                  <a:lnTo>
                    <a:pt x="36385" y="60077"/>
                  </a:lnTo>
                  <a:cubicBezTo>
                    <a:pt x="36567" y="60077"/>
                    <a:pt x="36974" y="59726"/>
                    <a:pt x="36974" y="59487"/>
                  </a:cubicBezTo>
                  <a:cubicBezTo>
                    <a:pt x="36974" y="59136"/>
                    <a:pt x="36567" y="58954"/>
                    <a:pt x="36385" y="58954"/>
                  </a:cubicBezTo>
                  <a:lnTo>
                    <a:pt x="25211" y="59080"/>
                  </a:lnTo>
                  <a:cubicBezTo>
                    <a:pt x="25155" y="57676"/>
                    <a:pt x="24509" y="39428"/>
                    <a:pt x="15918" y="22934"/>
                  </a:cubicBezTo>
                  <a:cubicBezTo>
                    <a:pt x="14978" y="21123"/>
                    <a:pt x="14037" y="19424"/>
                    <a:pt x="13167" y="17838"/>
                  </a:cubicBezTo>
                  <a:cubicBezTo>
                    <a:pt x="18136" y="9710"/>
                    <a:pt x="13055" y="937"/>
                    <a:pt x="13055" y="937"/>
                  </a:cubicBezTo>
                  <a:cubicBezTo>
                    <a:pt x="12924" y="766"/>
                    <a:pt x="12706" y="630"/>
                    <a:pt x="12505" y="630"/>
                  </a:cubicBezTo>
                  <a:cubicBezTo>
                    <a:pt x="12426" y="630"/>
                    <a:pt x="12350" y="651"/>
                    <a:pt x="12283" y="698"/>
                  </a:cubicBezTo>
                  <a:cubicBezTo>
                    <a:pt x="11932" y="937"/>
                    <a:pt x="11932" y="1120"/>
                    <a:pt x="12114" y="1470"/>
                  </a:cubicBezTo>
                  <a:cubicBezTo>
                    <a:pt x="12114" y="1470"/>
                    <a:pt x="16564" y="9359"/>
                    <a:pt x="12521" y="16729"/>
                  </a:cubicBezTo>
                  <a:cubicBezTo>
                    <a:pt x="6261" y="6089"/>
                    <a:pt x="941" y="291"/>
                    <a:pt x="941" y="179"/>
                  </a:cubicBezTo>
                  <a:cubicBezTo>
                    <a:pt x="856" y="60"/>
                    <a:pt x="709" y="0"/>
                    <a:pt x="562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3124775" y="4899575"/>
              <a:ext cx="526425" cy="32300"/>
            </a:xfrm>
            <a:custGeom>
              <a:avLst/>
              <a:gdLst/>
              <a:ahLst/>
              <a:cxnLst/>
              <a:rect l="l" t="t" r="r" b="b"/>
              <a:pathLst>
                <a:path w="21057" h="1292" extrusionOk="0">
                  <a:moveTo>
                    <a:pt x="20706" y="1"/>
                  </a:moveTo>
                  <a:lnTo>
                    <a:pt x="590" y="183"/>
                  </a:lnTo>
                  <a:cubicBezTo>
                    <a:pt x="239" y="183"/>
                    <a:pt x="1" y="534"/>
                    <a:pt x="1" y="773"/>
                  </a:cubicBezTo>
                  <a:cubicBezTo>
                    <a:pt x="1" y="1124"/>
                    <a:pt x="239" y="1292"/>
                    <a:pt x="590" y="1292"/>
                  </a:cubicBezTo>
                  <a:lnTo>
                    <a:pt x="20706" y="1124"/>
                  </a:lnTo>
                  <a:cubicBezTo>
                    <a:pt x="20888" y="1124"/>
                    <a:pt x="21057" y="941"/>
                    <a:pt x="21057" y="534"/>
                  </a:cubicBezTo>
                  <a:cubicBezTo>
                    <a:pt x="21057" y="183"/>
                    <a:pt x="20888" y="1"/>
                    <a:pt x="2070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3804875" y="1939600"/>
              <a:ext cx="947550" cy="919625"/>
            </a:xfrm>
            <a:custGeom>
              <a:avLst/>
              <a:gdLst/>
              <a:ahLst/>
              <a:cxnLst/>
              <a:rect l="l" t="t" r="r" b="b"/>
              <a:pathLst>
                <a:path w="37902" h="36785" extrusionOk="0">
                  <a:moveTo>
                    <a:pt x="18944" y="0"/>
                  </a:moveTo>
                  <a:cubicBezTo>
                    <a:pt x="13333" y="0"/>
                    <a:pt x="7825" y="2674"/>
                    <a:pt x="4156" y="7504"/>
                  </a:cubicBezTo>
                  <a:cubicBezTo>
                    <a:pt x="3974" y="7799"/>
                    <a:pt x="3735" y="8094"/>
                    <a:pt x="3566" y="8389"/>
                  </a:cubicBezTo>
                  <a:cubicBezTo>
                    <a:pt x="3384" y="8683"/>
                    <a:pt x="3216" y="8978"/>
                    <a:pt x="3033" y="9203"/>
                  </a:cubicBezTo>
                  <a:cubicBezTo>
                    <a:pt x="647" y="13302"/>
                    <a:pt x="1" y="17976"/>
                    <a:pt x="998" y="22370"/>
                  </a:cubicBezTo>
                  <a:cubicBezTo>
                    <a:pt x="1110" y="22833"/>
                    <a:pt x="1222" y="23240"/>
                    <a:pt x="1349" y="23717"/>
                  </a:cubicBezTo>
                  <a:cubicBezTo>
                    <a:pt x="2570" y="27690"/>
                    <a:pt x="5082" y="31312"/>
                    <a:pt x="8830" y="33824"/>
                  </a:cubicBezTo>
                  <a:cubicBezTo>
                    <a:pt x="11978" y="35825"/>
                    <a:pt x="15483" y="36784"/>
                    <a:pt x="18945" y="36784"/>
                  </a:cubicBezTo>
                  <a:cubicBezTo>
                    <a:pt x="21459" y="36784"/>
                    <a:pt x="23950" y="36278"/>
                    <a:pt x="26265" y="35298"/>
                  </a:cubicBezTo>
                  <a:cubicBezTo>
                    <a:pt x="26672" y="35116"/>
                    <a:pt x="27135" y="34877"/>
                    <a:pt x="27598" y="34653"/>
                  </a:cubicBezTo>
                  <a:cubicBezTo>
                    <a:pt x="30237" y="33249"/>
                    <a:pt x="32511" y="31199"/>
                    <a:pt x="34266" y="28504"/>
                  </a:cubicBezTo>
                  <a:cubicBezTo>
                    <a:pt x="35263" y="27044"/>
                    <a:pt x="35965" y="25528"/>
                    <a:pt x="36498" y="23942"/>
                  </a:cubicBezTo>
                  <a:lnTo>
                    <a:pt x="36498" y="23886"/>
                  </a:lnTo>
                  <a:cubicBezTo>
                    <a:pt x="36723" y="23072"/>
                    <a:pt x="36961" y="22243"/>
                    <a:pt x="37073" y="21429"/>
                  </a:cubicBezTo>
                  <a:cubicBezTo>
                    <a:pt x="37902" y="16699"/>
                    <a:pt x="36793" y="11842"/>
                    <a:pt x="33985" y="7925"/>
                  </a:cubicBezTo>
                  <a:cubicBezTo>
                    <a:pt x="33747" y="7574"/>
                    <a:pt x="33508" y="7223"/>
                    <a:pt x="33213" y="6929"/>
                  </a:cubicBezTo>
                  <a:cubicBezTo>
                    <a:pt x="32048" y="5469"/>
                    <a:pt x="30644" y="4177"/>
                    <a:pt x="28946" y="3068"/>
                  </a:cubicBezTo>
                  <a:cubicBezTo>
                    <a:pt x="26728" y="1538"/>
                    <a:pt x="24215" y="612"/>
                    <a:pt x="21703" y="205"/>
                  </a:cubicBezTo>
                  <a:cubicBezTo>
                    <a:pt x="21057" y="135"/>
                    <a:pt x="20467" y="78"/>
                    <a:pt x="19822" y="22"/>
                  </a:cubicBezTo>
                  <a:cubicBezTo>
                    <a:pt x="19529" y="8"/>
                    <a:pt x="19236" y="0"/>
                    <a:pt x="18944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3829800" y="1940150"/>
              <a:ext cx="901925" cy="881925"/>
            </a:xfrm>
            <a:custGeom>
              <a:avLst/>
              <a:gdLst/>
              <a:ahLst/>
              <a:cxnLst/>
              <a:rect l="l" t="t" r="r" b="b"/>
              <a:pathLst>
                <a:path w="36077" h="35277" extrusionOk="0">
                  <a:moveTo>
                    <a:pt x="18825" y="0"/>
                  </a:moveTo>
                  <a:lnTo>
                    <a:pt x="18825" y="0"/>
                  </a:lnTo>
                  <a:cubicBezTo>
                    <a:pt x="21113" y="3159"/>
                    <a:pt x="21983" y="6205"/>
                    <a:pt x="21520" y="8956"/>
                  </a:cubicBezTo>
                  <a:cubicBezTo>
                    <a:pt x="17281" y="7309"/>
                    <a:pt x="13267" y="6773"/>
                    <a:pt x="9859" y="6773"/>
                  </a:cubicBezTo>
                  <a:cubicBezTo>
                    <a:pt x="7195" y="6773"/>
                    <a:pt x="4902" y="7100"/>
                    <a:pt x="3159" y="7482"/>
                  </a:cubicBezTo>
                  <a:cubicBezTo>
                    <a:pt x="2977" y="7777"/>
                    <a:pt x="2738" y="8072"/>
                    <a:pt x="2569" y="8367"/>
                  </a:cubicBezTo>
                  <a:cubicBezTo>
                    <a:pt x="2387" y="8661"/>
                    <a:pt x="2219" y="8956"/>
                    <a:pt x="2036" y="9181"/>
                  </a:cubicBezTo>
                  <a:cubicBezTo>
                    <a:pt x="3782" y="8705"/>
                    <a:pt x="6578" y="8132"/>
                    <a:pt x="10011" y="8132"/>
                  </a:cubicBezTo>
                  <a:cubicBezTo>
                    <a:pt x="13257" y="8132"/>
                    <a:pt x="17074" y="8644"/>
                    <a:pt x="21113" y="10234"/>
                  </a:cubicBezTo>
                  <a:lnTo>
                    <a:pt x="21113" y="10290"/>
                  </a:lnTo>
                  <a:cubicBezTo>
                    <a:pt x="18418" y="17603"/>
                    <a:pt x="5433" y="21169"/>
                    <a:pt x="1" y="22348"/>
                  </a:cubicBezTo>
                  <a:cubicBezTo>
                    <a:pt x="113" y="22811"/>
                    <a:pt x="225" y="23218"/>
                    <a:pt x="352" y="23695"/>
                  </a:cubicBezTo>
                  <a:cubicBezTo>
                    <a:pt x="5545" y="22643"/>
                    <a:pt x="17014" y="19484"/>
                    <a:pt x="21337" y="12929"/>
                  </a:cubicBezTo>
                  <a:cubicBezTo>
                    <a:pt x="21688" y="12227"/>
                    <a:pt x="22039" y="11525"/>
                    <a:pt x="22390" y="10767"/>
                  </a:cubicBezTo>
                  <a:cubicBezTo>
                    <a:pt x="24145" y="11581"/>
                    <a:pt x="25899" y="12522"/>
                    <a:pt x="27654" y="13743"/>
                  </a:cubicBezTo>
                  <a:cubicBezTo>
                    <a:pt x="24973" y="20888"/>
                    <a:pt x="24973" y="30363"/>
                    <a:pt x="25268" y="35276"/>
                  </a:cubicBezTo>
                  <a:cubicBezTo>
                    <a:pt x="25675" y="35094"/>
                    <a:pt x="26138" y="34855"/>
                    <a:pt x="26601" y="34631"/>
                  </a:cubicBezTo>
                  <a:cubicBezTo>
                    <a:pt x="26433" y="29774"/>
                    <a:pt x="26489" y="21169"/>
                    <a:pt x="28777" y="14627"/>
                  </a:cubicBezTo>
                  <a:cubicBezTo>
                    <a:pt x="31051" y="16494"/>
                    <a:pt x="34855" y="20411"/>
                    <a:pt x="35501" y="23864"/>
                  </a:cubicBezTo>
                  <a:cubicBezTo>
                    <a:pt x="35726" y="23050"/>
                    <a:pt x="35964" y="22221"/>
                    <a:pt x="36076" y="21407"/>
                  </a:cubicBezTo>
                  <a:cubicBezTo>
                    <a:pt x="34504" y="17898"/>
                    <a:pt x="31051" y="14627"/>
                    <a:pt x="29296" y="13280"/>
                  </a:cubicBezTo>
                  <a:cubicBezTo>
                    <a:pt x="30237" y="11062"/>
                    <a:pt x="31402" y="9181"/>
                    <a:pt x="32988" y="7903"/>
                  </a:cubicBezTo>
                  <a:cubicBezTo>
                    <a:pt x="32750" y="7552"/>
                    <a:pt x="32511" y="7201"/>
                    <a:pt x="32216" y="6907"/>
                  </a:cubicBezTo>
                  <a:cubicBezTo>
                    <a:pt x="30532" y="8254"/>
                    <a:pt x="29184" y="10234"/>
                    <a:pt x="28188" y="12465"/>
                  </a:cubicBezTo>
                  <a:cubicBezTo>
                    <a:pt x="26377" y="11230"/>
                    <a:pt x="24566" y="10234"/>
                    <a:pt x="22811" y="9476"/>
                  </a:cubicBezTo>
                  <a:cubicBezTo>
                    <a:pt x="23513" y="6612"/>
                    <a:pt x="22811" y="3510"/>
                    <a:pt x="20706" y="183"/>
                  </a:cubicBezTo>
                  <a:cubicBezTo>
                    <a:pt x="20060" y="113"/>
                    <a:pt x="19470" y="56"/>
                    <a:pt x="1882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3829800" y="1940150"/>
              <a:ext cx="901925" cy="881925"/>
            </a:xfrm>
            <a:custGeom>
              <a:avLst/>
              <a:gdLst/>
              <a:ahLst/>
              <a:cxnLst/>
              <a:rect l="l" t="t" r="r" b="b"/>
              <a:pathLst>
                <a:path w="36077" h="35277" extrusionOk="0">
                  <a:moveTo>
                    <a:pt x="18825" y="0"/>
                  </a:moveTo>
                  <a:lnTo>
                    <a:pt x="18825" y="0"/>
                  </a:lnTo>
                  <a:cubicBezTo>
                    <a:pt x="21113" y="3159"/>
                    <a:pt x="21983" y="6205"/>
                    <a:pt x="21520" y="8956"/>
                  </a:cubicBezTo>
                  <a:cubicBezTo>
                    <a:pt x="17281" y="7309"/>
                    <a:pt x="13267" y="6773"/>
                    <a:pt x="9859" y="6773"/>
                  </a:cubicBezTo>
                  <a:cubicBezTo>
                    <a:pt x="7195" y="6773"/>
                    <a:pt x="4902" y="7100"/>
                    <a:pt x="3159" y="7482"/>
                  </a:cubicBezTo>
                  <a:cubicBezTo>
                    <a:pt x="2977" y="7777"/>
                    <a:pt x="2738" y="8072"/>
                    <a:pt x="2569" y="8367"/>
                  </a:cubicBezTo>
                  <a:cubicBezTo>
                    <a:pt x="2387" y="8661"/>
                    <a:pt x="2219" y="8956"/>
                    <a:pt x="2036" y="9181"/>
                  </a:cubicBezTo>
                  <a:cubicBezTo>
                    <a:pt x="3782" y="8705"/>
                    <a:pt x="6578" y="8132"/>
                    <a:pt x="10011" y="8132"/>
                  </a:cubicBezTo>
                  <a:cubicBezTo>
                    <a:pt x="13257" y="8132"/>
                    <a:pt x="17074" y="8644"/>
                    <a:pt x="21113" y="10234"/>
                  </a:cubicBezTo>
                  <a:lnTo>
                    <a:pt x="21113" y="10290"/>
                  </a:lnTo>
                  <a:cubicBezTo>
                    <a:pt x="18418" y="17603"/>
                    <a:pt x="5433" y="21169"/>
                    <a:pt x="1" y="22348"/>
                  </a:cubicBezTo>
                  <a:cubicBezTo>
                    <a:pt x="113" y="22811"/>
                    <a:pt x="225" y="23218"/>
                    <a:pt x="352" y="23695"/>
                  </a:cubicBezTo>
                  <a:cubicBezTo>
                    <a:pt x="5545" y="22643"/>
                    <a:pt x="17014" y="19484"/>
                    <a:pt x="21337" y="12929"/>
                  </a:cubicBezTo>
                  <a:cubicBezTo>
                    <a:pt x="21688" y="12227"/>
                    <a:pt x="22039" y="11525"/>
                    <a:pt x="22390" y="10767"/>
                  </a:cubicBezTo>
                  <a:cubicBezTo>
                    <a:pt x="24145" y="11581"/>
                    <a:pt x="25899" y="12522"/>
                    <a:pt x="27654" y="13743"/>
                  </a:cubicBezTo>
                  <a:cubicBezTo>
                    <a:pt x="24973" y="20888"/>
                    <a:pt x="24973" y="30363"/>
                    <a:pt x="25268" y="35276"/>
                  </a:cubicBezTo>
                  <a:cubicBezTo>
                    <a:pt x="25675" y="35094"/>
                    <a:pt x="26138" y="34855"/>
                    <a:pt x="26601" y="34631"/>
                  </a:cubicBezTo>
                  <a:cubicBezTo>
                    <a:pt x="26433" y="29774"/>
                    <a:pt x="26489" y="21169"/>
                    <a:pt x="28777" y="14627"/>
                  </a:cubicBezTo>
                  <a:cubicBezTo>
                    <a:pt x="31051" y="16494"/>
                    <a:pt x="34855" y="20411"/>
                    <a:pt x="35501" y="23864"/>
                  </a:cubicBezTo>
                  <a:cubicBezTo>
                    <a:pt x="35726" y="23050"/>
                    <a:pt x="35964" y="22221"/>
                    <a:pt x="36076" y="21407"/>
                  </a:cubicBezTo>
                  <a:cubicBezTo>
                    <a:pt x="34504" y="17898"/>
                    <a:pt x="31051" y="14627"/>
                    <a:pt x="29296" y="13280"/>
                  </a:cubicBezTo>
                  <a:cubicBezTo>
                    <a:pt x="30237" y="11062"/>
                    <a:pt x="31402" y="9181"/>
                    <a:pt x="32988" y="7903"/>
                  </a:cubicBezTo>
                  <a:cubicBezTo>
                    <a:pt x="32750" y="7552"/>
                    <a:pt x="32511" y="7201"/>
                    <a:pt x="32216" y="6907"/>
                  </a:cubicBezTo>
                  <a:cubicBezTo>
                    <a:pt x="30532" y="8254"/>
                    <a:pt x="29184" y="10234"/>
                    <a:pt x="28188" y="12465"/>
                  </a:cubicBezTo>
                  <a:cubicBezTo>
                    <a:pt x="26377" y="11230"/>
                    <a:pt x="24566" y="10234"/>
                    <a:pt x="22811" y="9476"/>
                  </a:cubicBezTo>
                  <a:cubicBezTo>
                    <a:pt x="23513" y="6612"/>
                    <a:pt x="22811" y="3510"/>
                    <a:pt x="20706" y="183"/>
                  </a:cubicBezTo>
                  <a:cubicBezTo>
                    <a:pt x="20060" y="113"/>
                    <a:pt x="19470" y="56"/>
                    <a:pt x="18825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4558000" y="2510425"/>
              <a:ext cx="211975" cy="216925"/>
            </a:xfrm>
            <a:custGeom>
              <a:avLst/>
              <a:gdLst/>
              <a:ahLst/>
              <a:cxnLst/>
              <a:rect l="l" t="t" r="r" b="b"/>
              <a:pathLst>
                <a:path w="8479" h="8677" extrusionOk="0">
                  <a:moveTo>
                    <a:pt x="6598" y="0"/>
                  </a:moveTo>
                  <a:cubicBezTo>
                    <a:pt x="6597" y="0"/>
                    <a:pt x="5671" y="758"/>
                    <a:pt x="4324" y="3566"/>
                  </a:cubicBezTo>
                  <a:cubicBezTo>
                    <a:pt x="3242" y="5608"/>
                    <a:pt x="3225" y="5901"/>
                    <a:pt x="2688" y="5901"/>
                  </a:cubicBezTo>
                  <a:cubicBezTo>
                    <a:pt x="2472" y="5901"/>
                    <a:pt x="2171" y="5854"/>
                    <a:pt x="1685" y="5854"/>
                  </a:cubicBezTo>
                  <a:cubicBezTo>
                    <a:pt x="0" y="5854"/>
                    <a:pt x="1685" y="8479"/>
                    <a:pt x="1685" y="8479"/>
                  </a:cubicBezTo>
                  <a:cubicBezTo>
                    <a:pt x="1685" y="8479"/>
                    <a:pt x="1873" y="8677"/>
                    <a:pt x="2293" y="8677"/>
                  </a:cubicBezTo>
                  <a:cubicBezTo>
                    <a:pt x="2897" y="8677"/>
                    <a:pt x="3981" y="8266"/>
                    <a:pt x="5671" y="6261"/>
                  </a:cubicBezTo>
                  <a:cubicBezTo>
                    <a:pt x="8478" y="2639"/>
                    <a:pt x="6598" y="0"/>
                    <a:pt x="6598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3784175" y="1389500"/>
              <a:ext cx="568900" cy="1324125"/>
            </a:xfrm>
            <a:custGeom>
              <a:avLst/>
              <a:gdLst/>
              <a:ahLst/>
              <a:cxnLst/>
              <a:rect l="l" t="t" r="r" b="b"/>
              <a:pathLst>
                <a:path w="22756" h="52965" extrusionOk="0">
                  <a:moveTo>
                    <a:pt x="4896" y="0"/>
                  </a:moveTo>
                  <a:cubicBezTo>
                    <a:pt x="4785" y="0"/>
                    <a:pt x="4674" y="10"/>
                    <a:pt x="4563" y="30"/>
                  </a:cubicBezTo>
                  <a:cubicBezTo>
                    <a:pt x="3805" y="30"/>
                    <a:pt x="3398" y="451"/>
                    <a:pt x="3398" y="451"/>
                  </a:cubicBezTo>
                  <a:lnTo>
                    <a:pt x="2878" y="451"/>
                  </a:lnTo>
                  <a:cubicBezTo>
                    <a:pt x="1" y="4592"/>
                    <a:pt x="22755" y="52965"/>
                    <a:pt x="22755" y="52965"/>
                  </a:cubicBezTo>
                  <a:cubicBezTo>
                    <a:pt x="22755" y="52965"/>
                    <a:pt x="21408" y="36822"/>
                    <a:pt x="21239" y="35713"/>
                  </a:cubicBezTo>
                  <a:cubicBezTo>
                    <a:pt x="17842" y="13309"/>
                    <a:pt x="9658" y="3483"/>
                    <a:pt x="7202" y="1026"/>
                  </a:cubicBezTo>
                  <a:cubicBezTo>
                    <a:pt x="6534" y="519"/>
                    <a:pt x="5723" y="0"/>
                    <a:pt x="489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3528350" y="1263200"/>
              <a:ext cx="389200" cy="412375"/>
            </a:xfrm>
            <a:custGeom>
              <a:avLst/>
              <a:gdLst/>
              <a:ahLst/>
              <a:cxnLst/>
              <a:rect l="l" t="t" r="r" b="b"/>
              <a:pathLst>
                <a:path w="15568" h="16495" extrusionOk="0">
                  <a:moveTo>
                    <a:pt x="2457" y="0"/>
                  </a:moveTo>
                  <a:lnTo>
                    <a:pt x="1348" y="6078"/>
                  </a:lnTo>
                  <a:lnTo>
                    <a:pt x="1" y="14557"/>
                  </a:lnTo>
                  <a:lnTo>
                    <a:pt x="14796" y="16494"/>
                  </a:lnTo>
                  <a:lnTo>
                    <a:pt x="15568" y="351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3556075" y="1263200"/>
              <a:ext cx="361475" cy="184250"/>
            </a:xfrm>
            <a:custGeom>
              <a:avLst/>
              <a:gdLst/>
              <a:ahLst/>
              <a:cxnLst/>
              <a:rect l="l" t="t" r="r" b="b"/>
              <a:pathLst>
                <a:path w="14459" h="7370" extrusionOk="0">
                  <a:moveTo>
                    <a:pt x="1348" y="0"/>
                  </a:moveTo>
                  <a:lnTo>
                    <a:pt x="239" y="6078"/>
                  </a:lnTo>
                  <a:lnTo>
                    <a:pt x="1" y="7370"/>
                  </a:lnTo>
                  <a:cubicBezTo>
                    <a:pt x="12002" y="5671"/>
                    <a:pt x="14459" y="351"/>
                    <a:pt x="14459" y="351"/>
                  </a:cubicBezTo>
                  <a:lnTo>
                    <a:pt x="134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2792800" y="1578300"/>
              <a:ext cx="607125" cy="1069700"/>
            </a:xfrm>
            <a:custGeom>
              <a:avLst/>
              <a:gdLst/>
              <a:ahLst/>
              <a:cxnLst/>
              <a:rect l="l" t="t" r="r" b="b"/>
              <a:pathLst>
                <a:path w="24285" h="42788" extrusionOk="0">
                  <a:moveTo>
                    <a:pt x="21922" y="1"/>
                  </a:moveTo>
                  <a:cubicBezTo>
                    <a:pt x="16905" y="1"/>
                    <a:pt x="5463" y="1023"/>
                    <a:pt x="3285" y="10151"/>
                  </a:cubicBezTo>
                  <a:cubicBezTo>
                    <a:pt x="1938" y="14881"/>
                    <a:pt x="590" y="20552"/>
                    <a:pt x="239" y="27992"/>
                  </a:cubicBezTo>
                  <a:cubicBezTo>
                    <a:pt x="0" y="33074"/>
                    <a:pt x="2527" y="41033"/>
                    <a:pt x="10472" y="42788"/>
                  </a:cubicBezTo>
                  <a:lnTo>
                    <a:pt x="17673" y="40093"/>
                  </a:lnTo>
                  <a:lnTo>
                    <a:pt x="24285" y="86"/>
                  </a:lnTo>
                  <a:cubicBezTo>
                    <a:pt x="24285" y="86"/>
                    <a:pt x="23371" y="1"/>
                    <a:pt x="21922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2812100" y="1458925"/>
              <a:ext cx="549575" cy="702025"/>
            </a:xfrm>
            <a:custGeom>
              <a:avLst/>
              <a:gdLst/>
              <a:ahLst/>
              <a:cxnLst/>
              <a:rect l="l" t="t" r="r" b="b"/>
              <a:pathLst>
                <a:path w="21983" h="28081" extrusionOk="0">
                  <a:moveTo>
                    <a:pt x="16846" y="1"/>
                  </a:moveTo>
                  <a:cubicBezTo>
                    <a:pt x="14485" y="1"/>
                    <a:pt x="12153" y="638"/>
                    <a:pt x="10051" y="1815"/>
                  </a:cubicBezTo>
                  <a:cubicBezTo>
                    <a:pt x="2106" y="6377"/>
                    <a:pt x="0" y="21537"/>
                    <a:pt x="576" y="23811"/>
                  </a:cubicBezTo>
                  <a:cubicBezTo>
                    <a:pt x="1091" y="25894"/>
                    <a:pt x="1954" y="28081"/>
                    <a:pt x="3282" y="28081"/>
                  </a:cubicBezTo>
                  <a:cubicBezTo>
                    <a:pt x="4381" y="28081"/>
                    <a:pt x="5796" y="26585"/>
                    <a:pt x="7595" y="22295"/>
                  </a:cubicBezTo>
                  <a:cubicBezTo>
                    <a:pt x="9700" y="17200"/>
                    <a:pt x="16901" y="4510"/>
                    <a:pt x="16901" y="4510"/>
                  </a:cubicBezTo>
                  <a:lnTo>
                    <a:pt x="21983" y="1057"/>
                  </a:lnTo>
                  <a:cubicBezTo>
                    <a:pt x="20307" y="340"/>
                    <a:pt x="18569" y="1"/>
                    <a:pt x="16846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2902650" y="1536900"/>
              <a:ext cx="598000" cy="935625"/>
            </a:xfrm>
            <a:custGeom>
              <a:avLst/>
              <a:gdLst/>
              <a:ahLst/>
              <a:cxnLst/>
              <a:rect l="l" t="t" r="r" b="b"/>
              <a:pathLst>
                <a:path w="23920" h="37425" extrusionOk="0">
                  <a:moveTo>
                    <a:pt x="16791" y="1"/>
                  </a:moveTo>
                  <a:cubicBezTo>
                    <a:pt x="9613" y="1"/>
                    <a:pt x="6261" y="7062"/>
                    <a:pt x="6261" y="7062"/>
                  </a:cubicBezTo>
                  <a:cubicBezTo>
                    <a:pt x="1516" y="15428"/>
                    <a:pt x="0" y="35488"/>
                    <a:pt x="0" y="35488"/>
                  </a:cubicBezTo>
                  <a:lnTo>
                    <a:pt x="16494" y="37425"/>
                  </a:lnTo>
                  <a:cubicBezTo>
                    <a:pt x="20298" y="33031"/>
                    <a:pt x="23920" y="32456"/>
                    <a:pt x="23920" y="32456"/>
                  </a:cubicBezTo>
                  <a:lnTo>
                    <a:pt x="22572" y="1391"/>
                  </a:lnTo>
                  <a:cubicBezTo>
                    <a:pt x="20424" y="401"/>
                    <a:pt x="18499" y="1"/>
                    <a:pt x="16791" y="1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2822275" y="1458925"/>
              <a:ext cx="634500" cy="1269450"/>
            </a:xfrm>
            <a:custGeom>
              <a:avLst/>
              <a:gdLst/>
              <a:ahLst/>
              <a:cxnLst/>
              <a:rect l="l" t="t" r="r" b="b"/>
              <a:pathLst>
                <a:path w="25380" h="50778" extrusionOk="0">
                  <a:moveTo>
                    <a:pt x="19398" y="0"/>
                  </a:moveTo>
                  <a:cubicBezTo>
                    <a:pt x="14200" y="0"/>
                    <a:pt x="7013" y="3380"/>
                    <a:pt x="3805" y="20414"/>
                  </a:cubicBezTo>
                  <a:cubicBezTo>
                    <a:pt x="3805" y="20414"/>
                    <a:pt x="1348" y="28023"/>
                    <a:pt x="576" y="36150"/>
                  </a:cubicBezTo>
                  <a:cubicBezTo>
                    <a:pt x="1" y="42060"/>
                    <a:pt x="4156" y="47324"/>
                    <a:pt x="9827" y="48489"/>
                  </a:cubicBezTo>
                  <a:lnTo>
                    <a:pt x="22572" y="50777"/>
                  </a:lnTo>
                  <a:lnTo>
                    <a:pt x="25380" y="1464"/>
                  </a:lnTo>
                  <a:cubicBezTo>
                    <a:pt x="25380" y="1464"/>
                    <a:pt x="22820" y="0"/>
                    <a:pt x="19398" y="0"/>
                  </a:cubicBez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3120575" y="1415150"/>
              <a:ext cx="1308650" cy="2025125"/>
            </a:xfrm>
            <a:custGeom>
              <a:avLst/>
              <a:gdLst/>
              <a:ahLst/>
              <a:cxnLst/>
              <a:rect l="l" t="t" r="r" b="b"/>
              <a:pathLst>
                <a:path w="52346" h="81005" extrusionOk="0">
                  <a:moveTo>
                    <a:pt x="17421" y="0"/>
                  </a:moveTo>
                  <a:cubicBezTo>
                    <a:pt x="0" y="21758"/>
                    <a:pt x="2106" y="68264"/>
                    <a:pt x="2106" y="68264"/>
                  </a:cubicBezTo>
                  <a:cubicBezTo>
                    <a:pt x="1516" y="80013"/>
                    <a:pt x="24088" y="80364"/>
                    <a:pt x="24088" y="80364"/>
                  </a:cubicBezTo>
                  <a:cubicBezTo>
                    <a:pt x="27767" y="80803"/>
                    <a:pt x="30907" y="81005"/>
                    <a:pt x="33588" y="81005"/>
                  </a:cubicBezTo>
                  <a:cubicBezTo>
                    <a:pt x="47364" y="81005"/>
                    <a:pt x="49005" y="75685"/>
                    <a:pt x="49299" y="69963"/>
                  </a:cubicBezTo>
                  <a:cubicBezTo>
                    <a:pt x="52345" y="25970"/>
                    <a:pt x="31696" y="2232"/>
                    <a:pt x="31696" y="2232"/>
                  </a:cubicBezTo>
                  <a:cubicBezTo>
                    <a:pt x="31095" y="3748"/>
                    <a:pt x="29812" y="4305"/>
                    <a:pt x="28251" y="4305"/>
                  </a:cubicBezTo>
                  <a:cubicBezTo>
                    <a:pt x="23911" y="4305"/>
                    <a:pt x="17421" y="0"/>
                    <a:pt x="17421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3173200" y="1485325"/>
              <a:ext cx="350975" cy="587850"/>
            </a:xfrm>
            <a:custGeom>
              <a:avLst/>
              <a:gdLst/>
              <a:ahLst/>
              <a:cxnLst/>
              <a:rect l="l" t="t" r="r" b="b"/>
              <a:pathLst>
                <a:path w="14039" h="23514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038" y="1"/>
                    <a:pt x="8297" y="408"/>
                    <a:pt x="7946" y="759"/>
                  </a:cubicBezTo>
                  <a:cubicBezTo>
                    <a:pt x="7946" y="759"/>
                    <a:pt x="3033" y="6669"/>
                    <a:pt x="1" y="23513"/>
                  </a:cubicBezTo>
                  <a:lnTo>
                    <a:pt x="10402" y="5153"/>
                  </a:lnTo>
                  <a:cubicBezTo>
                    <a:pt x="10402" y="5153"/>
                    <a:pt x="11343" y="3454"/>
                    <a:pt x="14038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3173200" y="1485325"/>
              <a:ext cx="350975" cy="587850"/>
            </a:xfrm>
            <a:custGeom>
              <a:avLst/>
              <a:gdLst/>
              <a:ahLst/>
              <a:cxnLst/>
              <a:rect l="l" t="t" r="r" b="b"/>
              <a:pathLst>
                <a:path w="14039" h="23514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038" y="1"/>
                    <a:pt x="8297" y="408"/>
                    <a:pt x="7946" y="759"/>
                  </a:cubicBezTo>
                  <a:cubicBezTo>
                    <a:pt x="7946" y="759"/>
                    <a:pt x="3033" y="6669"/>
                    <a:pt x="1" y="23513"/>
                  </a:cubicBezTo>
                  <a:lnTo>
                    <a:pt x="10402" y="5153"/>
                  </a:lnTo>
                  <a:cubicBezTo>
                    <a:pt x="10402" y="5153"/>
                    <a:pt x="11343" y="3454"/>
                    <a:pt x="14038" y="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2902650" y="1447425"/>
              <a:ext cx="465000" cy="1156725"/>
            </a:xfrm>
            <a:custGeom>
              <a:avLst/>
              <a:gdLst/>
              <a:ahLst/>
              <a:cxnLst/>
              <a:rect l="l" t="t" r="r" b="b"/>
              <a:pathLst>
                <a:path w="18600" h="46269" extrusionOk="0">
                  <a:moveTo>
                    <a:pt x="18010" y="1"/>
                  </a:moveTo>
                  <a:cubicBezTo>
                    <a:pt x="17841" y="1"/>
                    <a:pt x="11174" y="941"/>
                    <a:pt x="7777" y="9294"/>
                  </a:cubicBezTo>
                  <a:cubicBezTo>
                    <a:pt x="4913" y="16144"/>
                    <a:pt x="0" y="32806"/>
                    <a:pt x="941" y="45917"/>
                  </a:cubicBezTo>
                  <a:cubicBezTo>
                    <a:pt x="941" y="46086"/>
                    <a:pt x="1109" y="46268"/>
                    <a:pt x="1348" y="46268"/>
                  </a:cubicBezTo>
                  <a:lnTo>
                    <a:pt x="1516" y="46268"/>
                  </a:lnTo>
                  <a:cubicBezTo>
                    <a:pt x="1699" y="46268"/>
                    <a:pt x="1867" y="46086"/>
                    <a:pt x="1867" y="45917"/>
                  </a:cubicBezTo>
                  <a:cubicBezTo>
                    <a:pt x="758" y="32806"/>
                    <a:pt x="5910" y="16495"/>
                    <a:pt x="8535" y="9715"/>
                  </a:cubicBezTo>
                  <a:cubicBezTo>
                    <a:pt x="11749" y="1699"/>
                    <a:pt x="18010" y="759"/>
                    <a:pt x="18192" y="759"/>
                  </a:cubicBezTo>
                  <a:cubicBezTo>
                    <a:pt x="18361" y="759"/>
                    <a:pt x="18599" y="590"/>
                    <a:pt x="18599" y="408"/>
                  </a:cubicBezTo>
                  <a:cubicBezTo>
                    <a:pt x="18599" y="239"/>
                    <a:pt x="18192" y="1"/>
                    <a:pt x="18010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3187600" y="1439475"/>
              <a:ext cx="800150" cy="1475200"/>
            </a:xfrm>
            <a:custGeom>
              <a:avLst/>
              <a:gdLst/>
              <a:ahLst/>
              <a:cxnLst/>
              <a:rect l="l" t="t" r="r" b="b"/>
              <a:pathLst>
                <a:path w="32006" h="59008" extrusionOk="0">
                  <a:moveTo>
                    <a:pt x="12783" y="1"/>
                  </a:moveTo>
                  <a:cubicBezTo>
                    <a:pt x="10066" y="1"/>
                    <a:pt x="6087" y="2289"/>
                    <a:pt x="3748" y="9261"/>
                  </a:cubicBezTo>
                  <a:cubicBezTo>
                    <a:pt x="3748" y="9261"/>
                    <a:pt x="6278" y="3940"/>
                    <a:pt x="10005" y="3940"/>
                  </a:cubicBezTo>
                  <a:cubicBezTo>
                    <a:pt x="10849" y="3940"/>
                    <a:pt x="11753" y="4213"/>
                    <a:pt x="12704" y="4881"/>
                  </a:cubicBezTo>
                  <a:cubicBezTo>
                    <a:pt x="18782" y="8854"/>
                    <a:pt x="24046" y="21192"/>
                    <a:pt x="26741" y="41322"/>
                  </a:cubicBezTo>
                  <a:cubicBezTo>
                    <a:pt x="27499" y="46586"/>
                    <a:pt x="24285" y="51724"/>
                    <a:pt x="19133" y="53254"/>
                  </a:cubicBezTo>
                  <a:cubicBezTo>
                    <a:pt x="17669" y="53644"/>
                    <a:pt x="16143" y="53806"/>
                    <a:pt x="14621" y="53806"/>
                  </a:cubicBezTo>
                  <a:cubicBezTo>
                    <a:pt x="7273" y="53806"/>
                    <a:pt x="0" y="50039"/>
                    <a:pt x="0" y="50039"/>
                  </a:cubicBezTo>
                  <a:lnTo>
                    <a:pt x="0" y="55121"/>
                  </a:lnTo>
                  <a:cubicBezTo>
                    <a:pt x="0" y="55121"/>
                    <a:pt x="3451" y="59007"/>
                    <a:pt x="10274" y="59007"/>
                  </a:cubicBezTo>
                  <a:cubicBezTo>
                    <a:pt x="12775" y="59007"/>
                    <a:pt x="15730" y="58485"/>
                    <a:pt x="19133" y="57058"/>
                  </a:cubicBezTo>
                  <a:cubicBezTo>
                    <a:pt x="32005" y="51555"/>
                    <a:pt x="31654" y="43189"/>
                    <a:pt x="31654" y="43189"/>
                  </a:cubicBezTo>
                  <a:cubicBezTo>
                    <a:pt x="31654" y="43189"/>
                    <a:pt x="30882" y="8685"/>
                    <a:pt x="14389" y="319"/>
                  </a:cubicBezTo>
                  <a:cubicBezTo>
                    <a:pt x="13939" y="116"/>
                    <a:pt x="13393" y="1"/>
                    <a:pt x="12783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3490450" y="2448550"/>
              <a:ext cx="222175" cy="195825"/>
            </a:xfrm>
            <a:custGeom>
              <a:avLst/>
              <a:gdLst/>
              <a:ahLst/>
              <a:cxnLst/>
              <a:rect l="l" t="t" r="r" b="b"/>
              <a:pathLst>
                <a:path w="8887" h="7833" extrusionOk="0">
                  <a:moveTo>
                    <a:pt x="4529" y="0"/>
                  </a:moveTo>
                  <a:cubicBezTo>
                    <a:pt x="3980" y="0"/>
                    <a:pt x="3414" y="117"/>
                    <a:pt x="2864" y="369"/>
                  </a:cubicBezTo>
                  <a:cubicBezTo>
                    <a:pt x="941" y="1127"/>
                    <a:pt x="1" y="3584"/>
                    <a:pt x="941" y="5465"/>
                  </a:cubicBezTo>
                  <a:cubicBezTo>
                    <a:pt x="1521" y="6937"/>
                    <a:pt x="3096" y="7833"/>
                    <a:pt x="4665" y="7833"/>
                  </a:cubicBezTo>
                  <a:cubicBezTo>
                    <a:pt x="5146" y="7833"/>
                    <a:pt x="5627" y="7749"/>
                    <a:pt x="6079" y="7571"/>
                  </a:cubicBezTo>
                  <a:cubicBezTo>
                    <a:pt x="7960" y="6630"/>
                    <a:pt x="8886" y="4342"/>
                    <a:pt x="7960" y="2236"/>
                  </a:cubicBezTo>
                  <a:cubicBezTo>
                    <a:pt x="7395" y="870"/>
                    <a:pt x="6026" y="0"/>
                    <a:pt x="452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3562050" y="2159475"/>
              <a:ext cx="473775" cy="473800"/>
            </a:xfrm>
            <a:custGeom>
              <a:avLst/>
              <a:gdLst/>
              <a:ahLst/>
              <a:cxnLst/>
              <a:rect l="l" t="t" r="r" b="b"/>
              <a:pathLst>
                <a:path w="18951" h="18952" extrusionOk="0">
                  <a:moveTo>
                    <a:pt x="18435" y="7927"/>
                  </a:moveTo>
                  <a:lnTo>
                    <a:pt x="18435" y="7927"/>
                  </a:lnTo>
                  <a:cubicBezTo>
                    <a:pt x="18417" y="7943"/>
                    <a:pt x="18400" y="7960"/>
                    <a:pt x="18361" y="7960"/>
                  </a:cubicBezTo>
                  <a:lnTo>
                    <a:pt x="18435" y="7927"/>
                  </a:lnTo>
                  <a:close/>
                  <a:moveTo>
                    <a:pt x="8886" y="1"/>
                  </a:moveTo>
                  <a:cubicBezTo>
                    <a:pt x="9068" y="1292"/>
                    <a:pt x="8535" y="3215"/>
                    <a:pt x="7777" y="5265"/>
                  </a:cubicBezTo>
                  <a:cubicBezTo>
                    <a:pt x="7201" y="6430"/>
                    <a:pt x="6612" y="7370"/>
                    <a:pt x="5854" y="8535"/>
                  </a:cubicBezTo>
                  <a:cubicBezTo>
                    <a:pt x="5798" y="8606"/>
                    <a:pt x="5727" y="8662"/>
                    <a:pt x="5727" y="8718"/>
                  </a:cubicBezTo>
                  <a:cubicBezTo>
                    <a:pt x="4043" y="10065"/>
                    <a:pt x="2106" y="11118"/>
                    <a:pt x="0" y="11932"/>
                  </a:cubicBezTo>
                  <a:lnTo>
                    <a:pt x="3215" y="18951"/>
                  </a:lnTo>
                  <a:cubicBezTo>
                    <a:pt x="6724" y="17379"/>
                    <a:pt x="13925" y="14038"/>
                    <a:pt x="15146" y="12340"/>
                  </a:cubicBezTo>
                  <a:cubicBezTo>
                    <a:pt x="15792" y="12171"/>
                    <a:pt x="16606" y="11989"/>
                    <a:pt x="17603" y="11764"/>
                  </a:cubicBezTo>
                  <a:cubicBezTo>
                    <a:pt x="18010" y="11525"/>
                    <a:pt x="18193" y="11343"/>
                    <a:pt x="18361" y="10992"/>
                  </a:cubicBezTo>
                  <a:cubicBezTo>
                    <a:pt x="18543" y="10585"/>
                    <a:pt x="18543" y="10234"/>
                    <a:pt x="18361" y="9827"/>
                  </a:cubicBezTo>
                  <a:cubicBezTo>
                    <a:pt x="18305" y="9715"/>
                    <a:pt x="18249" y="9588"/>
                    <a:pt x="18136" y="9476"/>
                  </a:cubicBezTo>
                  <a:lnTo>
                    <a:pt x="18193" y="9476"/>
                  </a:lnTo>
                  <a:cubicBezTo>
                    <a:pt x="18543" y="9237"/>
                    <a:pt x="18782" y="9069"/>
                    <a:pt x="18951" y="8718"/>
                  </a:cubicBezTo>
                  <a:cubicBezTo>
                    <a:pt x="18951" y="8311"/>
                    <a:pt x="18951" y="8128"/>
                    <a:pt x="18782" y="7777"/>
                  </a:cubicBezTo>
                  <a:cubicBezTo>
                    <a:pt x="18656" y="7553"/>
                    <a:pt x="18487" y="7426"/>
                    <a:pt x="18361" y="7314"/>
                  </a:cubicBezTo>
                  <a:cubicBezTo>
                    <a:pt x="18712" y="6851"/>
                    <a:pt x="18894" y="6205"/>
                    <a:pt x="18782" y="5672"/>
                  </a:cubicBezTo>
                  <a:cubicBezTo>
                    <a:pt x="18543" y="5265"/>
                    <a:pt x="18193" y="4914"/>
                    <a:pt x="17785" y="4914"/>
                  </a:cubicBezTo>
                  <a:cubicBezTo>
                    <a:pt x="17610" y="4830"/>
                    <a:pt x="17375" y="4787"/>
                    <a:pt x="17140" y="4787"/>
                  </a:cubicBezTo>
                  <a:cubicBezTo>
                    <a:pt x="16905" y="4787"/>
                    <a:pt x="16669" y="4830"/>
                    <a:pt x="16494" y="4914"/>
                  </a:cubicBezTo>
                  <a:lnTo>
                    <a:pt x="16494" y="4745"/>
                  </a:lnTo>
                  <a:cubicBezTo>
                    <a:pt x="16494" y="4156"/>
                    <a:pt x="16087" y="3566"/>
                    <a:pt x="15736" y="3215"/>
                  </a:cubicBezTo>
                  <a:cubicBezTo>
                    <a:pt x="15441" y="3131"/>
                    <a:pt x="15150" y="3089"/>
                    <a:pt x="14866" y="3089"/>
                  </a:cubicBezTo>
                  <a:cubicBezTo>
                    <a:pt x="14581" y="3089"/>
                    <a:pt x="14304" y="3131"/>
                    <a:pt x="14037" y="3215"/>
                  </a:cubicBezTo>
                  <a:cubicBezTo>
                    <a:pt x="12816" y="3861"/>
                    <a:pt x="11581" y="4619"/>
                    <a:pt x="10711" y="5321"/>
                  </a:cubicBezTo>
                  <a:cubicBezTo>
                    <a:pt x="10767" y="4970"/>
                    <a:pt x="10767" y="4745"/>
                    <a:pt x="10767" y="4745"/>
                  </a:cubicBezTo>
                  <a:cubicBezTo>
                    <a:pt x="10767" y="4745"/>
                    <a:pt x="11525" y="2457"/>
                    <a:pt x="10416" y="352"/>
                  </a:cubicBezTo>
                  <a:cubicBezTo>
                    <a:pt x="10065" y="1"/>
                    <a:pt x="9307" y="1"/>
                    <a:pt x="8886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3016700" y="1523900"/>
              <a:ext cx="748550" cy="1280600"/>
            </a:xfrm>
            <a:custGeom>
              <a:avLst/>
              <a:gdLst/>
              <a:ahLst/>
              <a:cxnLst/>
              <a:rect l="l" t="t" r="r" b="b"/>
              <a:pathLst>
                <a:path w="29942" h="51224" extrusionOk="0">
                  <a:moveTo>
                    <a:pt x="20677" y="1"/>
                  </a:moveTo>
                  <a:cubicBezTo>
                    <a:pt x="18511" y="1"/>
                    <a:pt x="16382" y="1171"/>
                    <a:pt x="14978" y="3202"/>
                  </a:cubicBezTo>
                  <a:cubicBezTo>
                    <a:pt x="0" y="26533"/>
                    <a:pt x="3397" y="43027"/>
                    <a:pt x="3397" y="43027"/>
                  </a:cubicBezTo>
                  <a:cubicBezTo>
                    <a:pt x="4155" y="50635"/>
                    <a:pt x="8310" y="50803"/>
                    <a:pt x="8310" y="50803"/>
                  </a:cubicBezTo>
                  <a:cubicBezTo>
                    <a:pt x="9529" y="51092"/>
                    <a:pt x="10747" y="51223"/>
                    <a:pt x="11954" y="51223"/>
                  </a:cubicBezTo>
                  <a:cubicBezTo>
                    <a:pt x="18853" y="51223"/>
                    <a:pt x="25414" y="46936"/>
                    <a:pt x="29942" y="43209"/>
                  </a:cubicBezTo>
                  <a:cubicBezTo>
                    <a:pt x="29773" y="42451"/>
                    <a:pt x="29591" y="41679"/>
                    <a:pt x="29366" y="40752"/>
                  </a:cubicBezTo>
                  <a:cubicBezTo>
                    <a:pt x="28594" y="38113"/>
                    <a:pt x="28075" y="35432"/>
                    <a:pt x="27668" y="32625"/>
                  </a:cubicBezTo>
                  <a:lnTo>
                    <a:pt x="18951" y="35081"/>
                  </a:lnTo>
                  <a:cubicBezTo>
                    <a:pt x="25969" y="22911"/>
                    <a:pt x="27485" y="16650"/>
                    <a:pt x="28243" y="11569"/>
                  </a:cubicBezTo>
                  <a:cubicBezTo>
                    <a:pt x="28426" y="10979"/>
                    <a:pt x="28426" y="10221"/>
                    <a:pt x="28426" y="9688"/>
                  </a:cubicBezTo>
                  <a:cubicBezTo>
                    <a:pt x="28833" y="4901"/>
                    <a:pt x="26559" y="2262"/>
                    <a:pt x="23864" y="914"/>
                  </a:cubicBezTo>
                  <a:cubicBezTo>
                    <a:pt x="22849" y="293"/>
                    <a:pt x="21758" y="1"/>
                    <a:pt x="2067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3543100" y="2057525"/>
              <a:ext cx="165300" cy="328675"/>
            </a:xfrm>
            <a:custGeom>
              <a:avLst/>
              <a:gdLst/>
              <a:ahLst/>
              <a:cxnLst/>
              <a:rect l="l" t="t" r="r" b="b"/>
              <a:pathLst>
                <a:path w="6612" h="13147" extrusionOk="0">
                  <a:moveTo>
                    <a:pt x="4158" y="0"/>
                  </a:moveTo>
                  <a:cubicBezTo>
                    <a:pt x="4054" y="0"/>
                    <a:pt x="3973" y="106"/>
                    <a:pt x="3973" y="106"/>
                  </a:cubicBezTo>
                  <a:cubicBezTo>
                    <a:pt x="3804" y="457"/>
                    <a:pt x="0" y="8234"/>
                    <a:pt x="169" y="12038"/>
                  </a:cubicBezTo>
                  <a:cubicBezTo>
                    <a:pt x="169" y="12389"/>
                    <a:pt x="351" y="12613"/>
                    <a:pt x="520" y="12796"/>
                  </a:cubicBezTo>
                  <a:cubicBezTo>
                    <a:pt x="941" y="12964"/>
                    <a:pt x="1516" y="13147"/>
                    <a:pt x="2050" y="13147"/>
                  </a:cubicBezTo>
                  <a:cubicBezTo>
                    <a:pt x="3804" y="13147"/>
                    <a:pt x="6022" y="12389"/>
                    <a:pt x="6429" y="12389"/>
                  </a:cubicBezTo>
                  <a:cubicBezTo>
                    <a:pt x="6429" y="12389"/>
                    <a:pt x="6612" y="12206"/>
                    <a:pt x="6612" y="12038"/>
                  </a:cubicBezTo>
                  <a:cubicBezTo>
                    <a:pt x="6429" y="11855"/>
                    <a:pt x="6429" y="11855"/>
                    <a:pt x="6261" y="11855"/>
                  </a:cubicBezTo>
                  <a:cubicBezTo>
                    <a:pt x="5388" y="12115"/>
                    <a:pt x="3400" y="12598"/>
                    <a:pt x="2051" y="12598"/>
                  </a:cubicBezTo>
                  <a:cubicBezTo>
                    <a:pt x="1577" y="12598"/>
                    <a:pt x="1181" y="12538"/>
                    <a:pt x="941" y="12389"/>
                  </a:cubicBezTo>
                  <a:cubicBezTo>
                    <a:pt x="758" y="12206"/>
                    <a:pt x="758" y="12206"/>
                    <a:pt x="758" y="12038"/>
                  </a:cubicBezTo>
                  <a:cubicBezTo>
                    <a:pt x="520" y="8402"/>
                    <a:pt x="4324" y="457"/>
                    <a:pt x="4324" y="457"/>
                  </a:cubicBezTo>
                  <a:cubicBezTo>
                    <a:pt x="4562" y="275"/>
                    <a:pt x="4562" y="106"/>
                    <a:pt x="4324" y="106"/>
                  </a:cubicBezTo>
                  <a:cubicBezTo>
                    <a:pt x="4267" y="27"/>
                    <a:pt x="4210" y="0"/>
                    <a:pt x="415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3215675" y="237450"/>
              <a:ext cx="1000175" cy="865200"/>
            </a:xfrm>
            <a:custGeom>
              <a:avLst/>
              <a:gdLst/>
              <a:ahLst/>
              <a:cxnLst/>
              <a:rect l="l" t="t" r="r" b="b"/>
              <a:pathLst>
                <a:path w="40007" h="34608" extrusionOk="0">
                  <a:moveTo>
                    <a:pt x="24420" y="1"/>
                  </a:moveTo>
                  <a:cubicBezTo>
                    <a:pt x="22492" y="1"/>
                    <a:pt x="20490" y="779"/>
                    <a:pt x="19119" y="2315"/>
                  </a:cubicBezTo>
                  <a:cubicBezTo>
                    <a:pt x="18179" y="3298"/>
                    <a:pt x="17421" y="4828"/>
                    <a:pt x="16143" y="5179"/>
                  </a:cubicBezTo>
                  <a:cubicBezTo>
                    <a:pt x="15887" y="5247"/>
                    <a:pt x="15637" y="5276"/>
                    <a:pt x="15389" y="5276"/>
                  </a:cubicBezTo>
                  <a:cubicBezTo>
                    <a:pt x="14158" y="5276"/>
                    <a:pt x="13012" y="4561"/>
                    <a:pt x="11750" y="4421"/>
                  </a:cubicBezTo>
                  <a:cubicBezTo>
                    <a:pt x="11323" y="4313"/>
                    <a:pt x="10893" y="4261"/>
                    <a:pt x="10466" y="4261"/>
                  </a:cubicBezTo>
                  <a:cubicBezTo>
                    <a:pt x="7851" y="4261"/>
                    <a:pt x="5383" y="6207"/>
                    <a:pt x="4731" y="8983"/>
                  </a:cubicBezTo>
                  <a:cubicBezTo>
                    <a:pt x="4141" y="11088"/>
                    <a:pt x="4562" y="13306"/>
                    <a:pt x="3790" y="15412"/>
                  </a:cubicBezTo>
                  <a:cubicBezTo>
                    <a:pt x="3032" y="18276"/>
                    <a:pt x="351" y="20143"/>
                    <a:pt x="169" y="23189"/>
                  </a:cubicBezTo>
                  <a:cubicBezTo>
                    <a:pt x="0" y="23947"/>
                    <a:pt x="0" y="24887"/>
                    <a:pt x="169" y="25645"/>
                  </a:cubicBezTo>
                  <a:cubicBezTo>
                    <a:pt x="1109" y="29856"/>
                    <a:pt x="3973" y="33422"/>
                    <a:pt x="7595" y="34362"/>
                  </a:cubicBezTo>
                  <a:cubicBezTo>
                    <a:pt x="8226" y="34528"/>
                    <a:pt x="8868" y="34608"/>
                    <a:pt x="9505" y="34608"/>
                  </a:cubicBezTo>
                  <a:cubicBezTo>
                    <a:pt x="12706" y="34608"/>
                    <a:pt x="15805" y="32591"/>
                    <a:pt x="17070" y="29267"/>
                  </a:cubicBezTo>
                  <a:cubicBezTo>
                    <a:pt x="17828" y="26993"/>
                    <a:pt x="17659" y="24354"/>
                    <a:pt x="18768" y="22248"/>
                  </a:cubicBezTo>
                  <a:cubicBezTo>
                    <a:pt x="19709" y="20325"/>
                    <a:pt x="21632" y="19034"/>
                    <a:pt x="23681" y="18627"/>
                  </a:cubicBezTo>
                  <a:cubicBezTo>
                    <a:pt x="24807" y="18423"/>
                    <a:pt x="25965" y="18337"/>
                    <a:pt x="27119" y="18337"/>
                  </a:cubicBezTo>
                  <a:cubicBezTo>
                    <a:pt x="27950" y="18337"/>
                    <a:pt x="28779" y="18382"/>
                    <a:pt x="29591" y="18458"/>
                  </a:cubicBezTo>
                  <a:cubicBezTo>
                    <a:pt x="29934" y="18503"/>
                    <a:pt x="30309" y="18536"/>
                    <a:pt x="30690" y="18536"/>
                  </a:cubicBezTo>
                  <a:cubicBezTo>
                    <a:pt x="31723" y="18536"/>
                    <a:pt x="32797" y="18293"/>
                    <a:pt x="33363" y="17388"/>
                  </a:cubicBezTo>
                  <a:lnTo>
                    <a:pt x="33363" y="17388"/>
                  </a:lnTo>
                  <a:cubicBezTo>
                    <a:pt x="33726" y="17418"/>
                    <a:pt x="34081" y="17435"/>
                    <a:pt x="34430" y="17435"/>
                  </a:cubicBezTo>
                  <a:cubicBezTo>
                    <a:pt x="35504" y="17435"/>
                    <a:pt x="36524" y="17268"/>
                    <a:pt x="37550" y="16760"/>
                  </a:cubicBezTo>
                  <a:cubicBezTo>
                    <a:pt x="38884" y="16002"/>
                    <a:pt x="40007" y="14303"/>
                    <a:pt x="39656" y="12548"/>
                  </a:cubicBezTo>
                  <a:cubicBezTo>
                    <a:pt x="39235" y="11439"/>
                    <a:pt x="38477" y="10667"/>
                    <a:pt x="37550" y="10092"/>
                  </a:cubicBezTo>
                  <a:cubicBezTo>
                    <a:pt x="36610" y="9334"/>
                    <a:pt x="35445" y="8800"/>
                    <a:pt x="34322" y="8393"/>
                  </a:cubicBezTo>
                  <a:cubicBezTo>
                    <a:pt x="33746" y="8211"/>
                    <a:pt x="33156" y="8042"/>
                    <a:pt x="32637" y="7635"/>
                  </a:cubicBezTo>
                  <a:cubicBezTo>
                    <a:pt x="31289" y="6877"/>
                    <a:pt x="30882" y="5179"/>
                    <a:pt x="30181" y="3649"/>
                  </a:cubicBezTo>
                  <a:cubicBezTo>
                    <a:pt x="29001" y="1782"/>
                    <a:pt x="27134" y="434"/>
                    <a:pt x="25029" y="27"/>
                  </a:cubicBezTo>
                  <a:cubicBezTo>
                    <a:pt x="24827" y="10"/>
                    <a:pt x="24624" y="1"/>
                    <a:pt x="24420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3367625" y="422475"/>
              <a:ext cx="862625" cy="917525"/>
            </a:xfrm>
            <a:custGeom>
              <a:avLst/>
              <a:gdLst/>
              <a:ahLst/>
              <a:cxnLst/>
              <a:rect l="l" t="t" r="r" b="b"/>
              <a:pathLst>
                <a:path w="34505" h="36701" extrusionOk="0">
                  <a:moveTo>
                    <a:pt x="17315" y="1"/>
                  </a:moveTo>
                  <a:cubicBezTo>
                    <a:pt x="16909" y="1"/>
                    <a:pt x="16499" y="18"/>
                    <a:pt x="16087" y="52"/>
                  </a:cubicBezTo>
                  <a:cubicBezTo>
                    <a:pt x="7019" y="641"/>
                    <a:pt x="0" y="9359"/>
                    <a:pt x="758" y="19409"/>
                  </a:cubicBezTo>
                  <a:cubicBezTo>
                    <a:pt x="1492" y="29323"/>
                    <a:pt x="8965" y="36701"/>
                    <a:pt x="17661" y="36701"/>
                  </a:cubicBezTo>
                  <a:cubicBezTo>
                    <a:pt x="17954" y="36701"/>
                    <a:pt x="18248" y="36692"/>
                    <a:pt x="18544" y="36675"/>
                  </a:cubicBezTo>
                  <a:cubicBezTo>
                    <a:pt x="27668" y="35903"/>
                    <a:pt x="34504" y="27369"/>
                    <a:pt x="33929" y="17135"/>
                  </a:cubicBezTo>
                  <a:cubicBezTo>
                    <a:pt x="33191" y="7525"/>
                    <a:pt x="25914" y="1"/>
                    <a:pt x="17315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3287250" y="831900"/>
              <a:ext cx="198675" cy="198650"/>
            </a:xfrm>
            <a:custGeom>
              <a:avLst/>
              <a:gdLst/>
              <a:ahLst/>
              <a:cxnLst/>
              <a:rect l="l" t="t" r="r" b="b"/>
              <a:pathLst>
                <a:path w="7947" h="7946" extrusionOk="0">
                  <a:moveTo>
                    <a:pt x="3973" y="0"/>
                  </a:moveTo>
                  <a:cubicBezTo>
                    <a:pt x="1699" y="0"/>
                    <a:pt x="1" y="1699"/>
                    <a:pt x="1" y="3973"/>
                  </a:cubicBezTo>
                  <a:cubicBezTo>
                    <a:pt x="1" y="6078"/>
                    <a:pt x="1699" y="7945"/>
                    <a:pt x="3973" y="7945"/>
                  </a:cubicBezTo>
                  <a:cubicBezTo>
                    <a:pt x="6262" y="7945"/>
                    <a:pt x="7946" y="6078"/>
                    <a:pt x="7946" y="3973"/>
                  </a:cubicBezTo>
                  <a:cubicBezTo>
                    <a:pt x="7946" y="1699"/>
                    <a:pt x="6262" y="0"/>
                    <a:pt x="3973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3329725" y="907700"/>
              <a:ext cx="42125" cy="66000"/>
            </a:xfrm>
            <a:custGeom>
              <a:avLst/>
              <a:gdLst/>
              <a:ahLst/>
              <a:cxnLst/>
              <a:rect l="l" t="t" r="r" b="b"/>
              <a:pathLst>
                <a:path w="1685" h="2640" extrusionOk="0">
                  <a:moveTo>
                    <a:pt x="1685" y="0"/>
                  </a:moveTo>
                  <a:cubicBezTo>
                    <a:pt x="1278" y="0"/>
                    <a:pt x="927" y="183"/>
                    <a:pt x="758" y="351"/>
                  </a:cubicBezTo>
                  <a:cubicBezTo>
                    <a:pt x="351" y="534"/>
                    <a:pt x="169" y="772"/>
                    <a:pt x="169" y="1292"/>
                  </a:cubicBezTo>
                  <a:cubicBezTo>
                    <a:pt x="0" y="1881"/>
                    <a:pt x="351" y="2050"/>
                    <a:pt x="758" y="2288"/>
                  </a:cubicBezTo>
                  <a:lnTo>
                    <a:pt x="1109" y="2639"/>
                  </a:lnTo>
                  <a:lnTo>
                    <a:pt x="1685" y="2639"/>
                  </a:lnTo>
                  <a:lnTo>
                    <a:pt x="927" y="2050"/>
                  </a:lnTo>
                  <a:cubicBezTo>
                    <a:pt x="758" y="1699"/>
                    <a:pt x="758" y="1530"/>
                    <a:pt x="758" y="1292"/>
                  </a:cubicBezTo>
                  <a:cubicBezTo>
                    <a:pt x="758" y="1123"/>
                    <a:pt x="927" y="941"/>
                    <a:pt x="1109" y="772"/>
                  </a:cubicBezTo>
                  <a:cubicBezTo>
                    <a:pt x="1278" y="351"/>
                    <a:pt x="1516" y="183"/>
                    <a:pt x="1685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3850150" y="1049825"/>
              <a:ext cx="200425" cy="71625"/>
            </a:xfrm>
            <a:custGeom>
              <a:avLst/>
              <a:gdLst/>
              <a:ahLst/>
              <a:cxnLst/>
              <a:rect l="l" t="t" r="r" b="b"/>
              <a:pathLst>
                <a:path w="8017" h="2865" extrusionOk="0">
                  <a:moveTo>
                    <a:pt x="1" y="0"/>
                  </a:moveTo>
                  <a:cubicBezTo>
                    <a:pt x="239" y="169"/>
                    <a:pt x="408" y="576"/>
                    <a:pt x="590" y="927"/>
                  </a:cubicBezTo>
                  <a:cubicBezTo>
                    <a:pt x="997" y="1334"/>
                    <a:pt x="1166" y="1516"/>
                    <a:pt x="1517" y="1867"/>
                  </a:cubicBezTo>
                  <a:cubicBezTo>
                    <a:pt x="2275" y="2275"/>
                    <a:pt x="3047" y="2625"/>
                    <a:pt x="4029" y="2864"/>
                  </a:cubicBezTo>
                  <a:cubicBezTo>
                    <a:pt x="4970" y="2864"/>
                    <a:pt x="5728" y="2625"/>
                    <a:pt x="6486" y="2106"/>
                  </a:cubicBezTo>
                  <a:cubicBezTo>
                    <a:pt x="7258" y="1516"/>
                    <a:pt x="7609" y="927"/>
                    <a:pt x="8016" y="0"/>
                  </a:cubicBezTo>
                  <a:lnTo>
                    <a:pt x="8016" y="0"/>
                  </a:lnTo>
                  <a:cubicBezTo>
                    <a:pt x="7427" y="576"/>
                    <a:pt x="6669" y="1109"/>
                    <a:pt x="6079" y="1334"/>
                  </a:cubicBezTo>
                  <a:cubicBezTo>
                    <a:pt x="5321" y="1685"/>
                    <a:pt x="4802" y="1867"/>
                    <a:pt x="4029" y="1867"/>
                  </a:cubicBezTo>
                  <a:cubicBezTo>
                    <a:pt x="3454" y="1685"/>
                    <a:pt x="2696" y="1516"/>
                    <a:pt x="1924" y="1109"/>
                  </a:cubicBezTo>
                  <a:lnTo>
                    <a:pt x="997" y="576"/>
                  </a:lnTo>
                  <a:cubicBezTo>
                    <a:pt x="759" y="351"/>
                    <a:pt x="408" y="169"/>
                    <a:pt x="1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3940700" y="856200"/>
              <a:ext cx="90925" cy="142050"/>
            </a:xfrm>
            <a:custGeom>
              <a:avLst/>
              <a:gdLst/>
              <a:ahLst/>
              <a:cxnLst/>
              <a:rect l="l" t="t" r="r" b="b"/>
              <a:pathLst>
                <a:path w="3637" h="5682" extrusionOk="0">
                  <a:moveTo>
                    <a:pt x="1236" y="0"/>
                  </a:moveTo>
                  <a:cubicBezTo>
                    <a:pt x="1088" y="0"/>
                    <a:pt x="941" y="46"/>
                    <a:pt x="941" y="137"/>
                  </a:cubicBezTo>
                  <a:cubicBezTo>
                    <a:pt x="758" y="1653"/>
                    <a:pt x="0" y="4517"/>
                    <a:pt x="941" y="5640"/>
                  </a:cubicBezTo>
                  <a:cubicBezTo>
                    <a:pt x="980" y="5668"/>
                    <a:pt x="1064" y="5681"/>
                    <a:pt x="1177" y="5681"/>
                  </a:cubicBezTo>
                  <a:cubicBezTo>
                    <a:pt x="1750" y="5681"/>
                    <a:pt x="3074" y="5332"/>
                    <a:pt x="3215" y="4699"/>
                  </a:cubicBezTo>
                  <a:cubicBezTo>
                    <a:pt x="3636" y="3352"/>
                    <a:pt x="1881" y="1302"/>
                    <a:pt x="1530" y="137"/>
                  </a:cubicBezTo>
                  <a:cubicBezTo>
                    <a:pt x="1530" y="46"/>
                    <a:pt x="1383" y="0"/>
                    <a:pt x="1236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4101775" y="817150"/>
              <a:ext cx="48100" cy="66000"/>
            </a:xfrm>
            <a:custGeom>
              <a:avLst/>
              <a:gdLst/>
              <a:ahLst/>
              <a:cxnLst/>
              <a:rect l="l" t="t" r="r" b="b"/>
              <a:pathLst>
                <a:path w="1924" h="2640" extrusionOk="0">
                  <a:moveTo>
                    <a:pt x="983" y="1"/>
                  </a:moveTo>
                  <a:cubicBezTo>
                    <a:pt x="408" y="1"/>
                    <a:pt x="1" y="590"/>
                    <a:pt x="1" y="1348"/>
                  </a:cubicBezTo>
                  <a:cubicBezTo>
                    <a:pt x="1" y="2106"/>
                    <a:pt x="408" y="2640"/>
                    <a:pt x="983" y="2640"/>
                  </a:cubicBezTo>
                  <a:cubicBezTo>
                    <a:pt x="1517" y="2640"/>
                    <a:pt x="1924" y="2106"/>
                    <a:pt x="1924" y="1348"/>
                  </a:cubicBezTo>
                  <a:cubicBezTo>
                    <a:pt x="1924" y="590"/>
                    <a:pt x="1517" y="1"/>
                    <a:pt x="983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3742075" y="846275"/>
              <a:ext cx="52650" cy="66000"/>
            </a:xfrm>
            <a:custGeom>
              <a:avLst/>
              <a:gdLst/>
              <a:ahLst/>
              <a:cxnLst/>
              <a:rect l="l" t="t" r="r" b="b"/>
              <a:pathLst>
                <a:path w="2106" h="2640" extrusionOk="0">
                  <a:moveTo>
                    <a:pt x="1109" y="1"/>
                  </a:moveTo>
                  <a:cubicBezTo>
                    <a:pt x="576" y="1"/>
                    <a:pt x="0" y="534"/>
                    <a:pt x="0" y="1292"/>
                  </a:cubicBezTo>
                  <a:cubicBezTo>
                    <a:pt x="0" y="2050"/>
                    <a:pt x="351" y="2640"/>
                    <a:pt x="927" y="2640"/>
                  </a:cubicBezTo>
                  <a:cubicBezTo>
                    <a:pt x="1516" y="2640"/>
                    <a:pt x="2106" y="2050"/>
                    <a:pt x="2106" y="1292"/>
                  </a:cubicBezTo>
                  <a:cubicBezTo>
                    <a:pt x="2106" y="703"/>
                    <a:pt x="1685" y="1"/>
                    <a:pt x="1109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3410075" y="712075"/>
              <a:ext cx="890350" cy="333200"/>
            </a:xfrm>
            <a:custGeom>
              <a:avLst/>
              <a:gdLst/>
              <a:ahLst/>
              <a:cxnLst/>
              <a:rect l="l" t="t" r="r" b="b"/>
              <a:pathLst>
                <a:path w="35614" h="13328" extrusionOk="0">
                  <a:moveTo>
                    <a:pt x="30125" y="582"/>
                  </a:moveTo>
                  <a:cubicBezTo>
                    <a:pt x="31290" y="582"/>
                    <a:pt x="32231" y="989"/>
                    <a:pt x="32989" y="1747"/>
                  </a:cubicBezTo>
                  <a:cubicBezTo>
                    <a:pt x="34154" y="2856"/>
                    <a:pt x="34912" y="4386"/>
                    <a:pt x="34912" y="5902"/>
                  </a:cubicBezTo>
                  <a:cubicBezTo>
                    <a:pt x="35094" y="8948"/>
                    <a:pt x="32989" y="11573"/>
                    <a:pt x="30350" y="11812"/>
                  </a:cubicBezTo>
                  <a:cubicBezTo>
                    <a:pt x="29185" y="11812"/>
                    <a:pt x="28076" y="11405"/>
                    <a:pt x="27135" y="10633"/>
                  </a:cubicBezTo>
                  <a:cubicBezTo>
                    <a:pt x="26138" y="9706"/>
                    <a:pt x="25380" y="8176"/>
                    <a:pt x="25380" y="6492"/>
                  </a:cubicBezTo>
                  <a:cubicBezTo>
                    <a:pt x="25212" y="3446"/>
                    <a:pt x="27318" y="807"/>
                    <a:pt x="29943" y="582"/>
                  </a:cubicBezTo>
                  <a:close/>
                  <a:moveTo>
                    <a:pt x="15147" y="1340"/>
                  </a:moveTo>
                  <a:cubicBezTo>
                    <a:pt x="18011" y="1340"/>
                    <a:pt x="20467" y="3614"/>
                    <a:pt x="20650" y="6660"/>
                  </a:cubicBezTo>
                  <a:cubicBezTo>
                    <a:pt x="20874" y="9706"/>
                    <a:pt x="18362" y="12331"/>
                    <a:pt x="15386" y="12570"/>
                  </a:cubicBezTo>
                  <a:cubicBezTo>
                    <a:pt x="15287" y="12575"/>
                    <a:pt x="15188" y="12578"/>
                    <a:pt x="15090" y="12578"/>
                  </a:cubicBezTo>
                  <a:cubicBezTo>
                    <a:pt x="12167" y="12578"/>
                    <a:pt x="9645" y="10183"/>
                    <a:pt x="9645" y="7250"/>
                  </a:cubicBezTo>
                  <a:cubicBezTo>
                    <a:pt x="9476" y="5720"/>
                    <a:pt x="10052" y="4386"/>
                    <a:pt x="10992" y="3263"/>
                  </a:cubicBezTo>
                  <a:cubicBezTo>
                    <a:pt x="11933" y="2098"/>
                    <a:pt x="13449" y="1579"/>
                    <a:pt x="14796" y="1340"/>
                  </a:cubicBezTo>
                  <a:close/>
                  <a:moveTo>
                    <a:pt x="30519" y="0"/>
                  </a:moveTo>
                  <a:cubicBezTo>
                    <a:pt x="30331" y="0"/>
                    <a:pt x="30140" y="16"/>
                    <a:pt x="29943" y="49"/>
                  </a:cubicBezTo>
                  <a:cubicBezTo>
                    <a:pt x="27079" y="49"/>
                    <a:pt x="24735" y="2744"/>
                    <a:pt x="24622" y="5902"/>
                  </a:cubicBezTo>
                  <a:cubicBezTo>
                    <a:pt x="24155" y="5771"/>
                    <a:pt x="23666" y="5699"/>
                    <a:pt x="23174" y="5699"/>
                  </a:cubicBezTo>
                  <a:cubicBezTo>
                    <a:pt x="22558" y="5699"/>
                    <a:pt x="21937" y="5813"/>
                    <a:pt x="21352" y="6071"/>
                  </a:cubicBezTo>
                  <a:cubicBezTo>
                    <a:pt x="20874" y="2912"/>
                    <a:pt x="18193" y="582"/>
                    <a:pt x="14796" y="582"/>
                  </a:cubicBezTo>
                  <a:cubicBezTo>
                    <a:pt x="13098" y="807"/>
                    <a:pt x="11582" y="1579"/>
                    <a:pt x="10403" y="2688"/>
                  </a:cubicBezTo>
                  <a:cubicBezTo>
                    <a:pt x="9883" y="3333"/>
                    <a:pt x="9476" y="4035"/>
                    <a:pt x="9181" y="4737"/>
                  </a:cubicBezTo>
                  <a:lnTo>
                    <a:pt x="1" y="4204"/>
                  </a:lnTo>
                  <a:lnTo>
                    <a:pt x="1" y="4793"/>
                  </a:lnTo>
                  <a:lnTo>
                    <a:pt x="8999" y="5495"/>
                  </a:lnTo>
                  <a:cubicBezTo>
                    <a:pt x="8887" y="6071"/>
                    <a:pt x="8830" y="6660"/>
                    <a:pt x="8887" y="7250"/>
                  </a:cubicBezTo>
                  <a:cubicBezTo>
                    <a:pt x="8887" y="10633"/>
                    <a:pt x="11750" y="13328"/>
                    <a:pt x="15147" y="13328"/>
                  </a:cubicBezTo>
                  <a:lnTo>
                    <a:pt x="15386" y="13328"/>
                  </a:lnTo>
                  <a:cubicBezTo>
                    <a:pt x="18895" y="13160"/>
                    <a:pt x="21464" y="10226"/>
                    <a:pt x="21408" y="6955"/>
                  </a:cubicBezTo>
                  <a:cubicBezTo>
                    <a:pt x="21978" y="6605"/>
                    <a:pt x="22581" y="6445"/>
                    <a:pt x="23181" y="6445"/>
                  </a:cubicBezTo>
                  <a:cubicBezTo>
                    <a:pt x="23689" y="6445"/>
                    <a:pt x="24196" y="6560"/>
                    <a:pt x="24679" y="6773"/>
                  </a:cubicBezTo>
                  <a:cubicBezTo>
                    <a:pt x="24917" y="8597"/>
                    <a:pt x="25675" y="10170"/>
                    <a:pt x="26728" y="11222"/>
                  </a:cubicBezTo>
                  <a:cubicBezTo>
                    <a:pt x="27669" y="11980"/>
                    <a:pt x="28834" y="12570"/>
                    <a:pt x="30125" y="12570"/>
                  </a:cubicBezTo>
                  <a:lnTo>
                    <a:pt x="30350" y="12570"/>
                  </a:lnTo>
                  <a:cubicBezTo>
                    <a:pt x="33396" y="12331"/>
                    <a:pt x="35614" y="9355"/>
                    <a:pt x="35614" y="5902"/>
                  </a:cubicBezTo>
                  <a:cubicBezTo>
                    <a:pt x="35445" y="4204"/>
                    <a:pt x="34687" y="2505"/>
                    <a:pt x="33564" y="1340"/>
                  </a:cubicBezTo>
                  <a:cubicBezTo>
                    <a:pt x="32569" y="537"/>
                    <a:pt x="31616" y="0"/>
                    <a:pt x="30519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3315425" y="280375"/>
              <a:ext cx="972025" cy="551550"/>
            </a:xfrm>
            <a:custGeom>
              <a:avLst/>
              <a:gdLst/>
              <a:ahLst/>
              <a:cxnLst/>
              <a:rect l="l" t="t" r="r" b="b"/>
              <a:pathLst>
                <a:path w="38881" h="22062" extrusionOk="0">
                  <a:moveTo>
                    <a:pt x="27491" y="1"/>
                  </a:moveTo>
                  <a:cubicBezTo>
                    <a:pt x="20076" y="1"/>
                    <a:pt x="19699" y="5017"/>
                    <a:pt x="16104" y="5017"/>
                  </a:cubicBezTo>
                  <a:cubicBezTo>
                    <a:pt x="15923" y="5017"/>
                    <a:pt x="15734" y="5004"/>
                    <a:pt x="15536" y="4978"/>
                  </a:cubicBezTo>
                  <a:cubicBezTo>
                    <a:pt x="14626" y="4870"/>
                    <a:pt x="13716" y="4809"/>
                    <a:pt x="12822" y="4809"/>
                  </a:cubicBezTo>
                  <a:cubicBezTo>
                    <a:pt x="5914" y="4809"/>
                    <a:pt x="0" y="8439"/>
                    <a:pt x="2846" y="22061"/>
                  </a:cubicBezTo>
                  <a:cubicBezTo>
                    <a:pt x="2846" y="22061"/>
                    <a:pt x="9107" y="20882"/>
                    <a:pt x="9107" y="15043"/>
                  </a:cubicBezTo>
                  <a:cubicBezTo>
                    <a:pt x="9107" y="9540"/>
                    <a:pt x="14610" y="8192"/>
                    <a:pt x="14610" y="8192"/>
                  </a:cubicBezTo>
                  <a:cubicBezTo>
                    <a:pt x="14610" y="8192"/>
                    <a:pt x="17108" y="13351"/>
                    <a:pt x="21954" y="13351"/>
                  </a:cubicBezTo>
                  <a:cubicBezTo>
                    <a:pt x="23347" y="13351"/>
                    <a:pt x="24933" y="12925"/>
                    <a:pt x="26710" y="11828"/>
                  </a:cubicBezTo>
                  <a:cubicBezTo>
                    <a:pt x="27549" y="11278"/>
                    <a:pt x="28311" y="11056"/>
                    <a:pt x="28995" y="11056"/>
                  </a:cubicBezTo>
                  <a:cubicBezTo>
                    <a:pt x="31890" y="11056"/>
                    <a:pt x="33378" y="15043"/>
                    <a:pt x="33378" y="15043"/>
                  </a:cubicBezTo>
                  <a:cubicBezTo>
                    <a:pt x="38880" y="15043"/>
                    <a:pt x="36017" y="823"/>
                    <a:pt x="28998" y="65"/>
                  </a:cubicBezTo>
                  <a:cubicBezTo>
                    <a:pt x="28465" y="21"/>
                    <a:pt x="27964" y="1"/>
                    <a:pt x="2749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0"/>
          <p:cNvGrpSpPr/>
          <p:nvPr/>
        </p:nvGrpSpPr>
        <p:grpSpPr>
          <a:xfrm>
            <a:off x="833902" y="59749"/>
            <a:ext cx="666087" cy="497609"/>
            <a:chOff x="371391" y="975898"/>
            <a:chExt cx="499565" cy="373207"/>
          </a:xfrm>
        </p:grpSpPr>
        <p:sp>
          <p:nvSpPr>
            <p:cNvPr id="1483" name="Google Shape;1483;p40"/>
            <p:cNvSpPr/>
            <p:nvPr/>
          </p:nvSpPr>
          <p:spPr>
            <a:xfrm>
              <a:off x="666125" y="1254393"/>
              <a:ext cx="54825" cy="9469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84" name="Google Shape;1484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485" name="Google Shape;1485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0"/>
            <p:cNvSpPr/>
            <p:nvPr/>
          </p:nvSpPr>
          <p:spPr>
            <a:xfrm>
              <a:off x="501635" y="1003099"/>
              <a:ext cx="356696" cy="2793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72835" y="1118374"/>
              <a:ext cx="279901" cy="164082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74233" y="1035259"/>
              <a:ext cx="28229" cy="19974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819745" y="1039870"/>
              <a:ext cx="51211" cy="30890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1" name="Google Shape;1491;p40"/>
            <p:cNvGrpSpPr/>
            <p:nvPr/>
          </p:nvGrpSpPr>
          <p:grpSpPr>
            <a:xfrm>
              <a:off x="753580" y="1067827"/>
              <a:ext cx="34383" cy="30784"/>
              <a:chOff x="3323588" y="-610525"/>
              <a:chExt cx="56850" cy="50900"/>
            </a:xfrm>
          </p:grpSpPr>
          <p:sp>
            <p:nvSpPr>
              <p:cNvPr id="1492" name="Google Shape;1492;p40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40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5" name="Google Shape;1495;p40"/>
            <p:cNvSpPr/>
            <p:nvPr/>
          </p:nvSpPr>
          <p:spPr>
            <a:xfrm>
              <a:off x="505309" y="1090749"/>
              <a:ext cx="180321" cy="70626"/>
            </a:xfrm>
            <a:custGeom>
              <a:avLst/>
              <a:gdLst/>
              <a:ahLst/>
              <a:cxnLst/>
              <a:rect l="l" t="t" r="r" b="b"/>
              <a:pathLst>
                <a:path w="11926" h="4671" extrusionOk="0">
                  <a:moveTo>
                    <a:pt x="5003" y="1"/>
                  </a:moveTo>
                  <a:cubicBezTo>
                    <a:pt x="3652" y="1"/>
                    <a:pt x="2343" y="311"/>
                    <a:pt x="1169" y="1101"/>
                  </a:cubicBezTo>
                  <a:cubicBezTo>
                    <a:pt x="1" y="1959"/>
                    <a:pt x="526" y="3933"/>
                    <a:pt x="1945" y="4361"/>
                  </a:cubicBezTo>
                  <a:cubicBezTo>
                    <a:pt x="2976" y="4586"/>
                    <a:pt x="4000" y="4670"/>
                    <a:pt x="5020" y="4670"/>
                  </a:cubicBezTo>
                  <a:cubicBezTo>
                    <a:pt x="6379" y="4670"/>
                    <a:pt x="7731" y="4522"/>
                    <a:pt x="9087" y="4361"/>
                  </a:cubicBezTo>
                  <a:cubicBezTo>
                    <a:pt x="9612" y="3689"/>
                    <a:pt x="10262" y="3038"/>
                    <a:pt x="11001" y="2454"/>
                  </a:cubicBezTo>
                  <a:cubicBezTo>
                    <a:pt x="11275" y="2269"/>
                    <a:pt x="11586" y="2084"/>
                    <a:pt x="11926" y="1929"/>
                  </a:cubicBezTo>
                  <a:cubicBezTo>
                    <a:pt x="9816" y="935"/>
                    <a:pt x="7346" y="1"/>
                    <a:pt x="5003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553678" y="975898"/>
              <a:ext cx="149612" cy="155645"/>
            </a:xfrm>
            <a:custGeom>
              <a:avLst/>
              <a:gdLst/>
              <a:ahLst/>
              <a:cxnLst/>
              <a:rect l="l" t="t" r="r" b="b"/>
              <a:pathLst>
                <a:path w="9895" h="10294" extrusionOk="0">
                  <a:moveTo>
                    <a:pt x="2350" y="0"/>
                  </a:moveTo>
                  <a:cubicBezTo>
                    <a:pt x="970" y="0"/>
                    <a:pt x="0" y="1723"/>
                    <a:pt x="654" y="3056"/>
                  </a:cubicBezTo>
                  <a:cubicBezTo>
                    <a:pt x="2376" y="6043"/>
                    <a:pt x="5089" y="8047"/>
                    <a:pt x="7492" y="10294"/>
                  </a:cubicBezTo>
                  <a:cubicBezTo>
                    <a:pt x="7618" y="10235"/>
                    <a:pt x="7706" y="10146"/>
                    <a:pt x="7802" y="10050"/>
                  </a:cubicBezTo>
                  <a:cubicBezTo>
                    <a:pt x="8387" y="9621"/>
                    <a:pt x="9126" y="9281"/>
                    <a:pt x="9895" y="9067"/>
                  </a:cubicBezTo>
                  <a:cubicBezTo>
                    <a:pt x="8690" y="5274"/>
                    <a:pt x="6753" y="994"/>
                    <a:pt x="2716" y="40"/>
                  </a:cubicBezTo>
                  <a:cubicBezTo>
                    <a:pt x="2592" y="13"/>
                    <a:pt x="2469" y="0"/>
                    <a:pt x="2350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590238" y="1269543"/>
              <a:ext cx="77172" cy="79561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8" name="Google Shape;1498;p40"/>
            <p:cNvGrpSpPr/>
            <p:nvPr/>
          </p:nvGrpSpPr>
          <p:grpSpPr>
            <a:xfrm>
              <a:off x="505297" y="975898"/>
              <a:ext cx="197981" cy="185477"/>
              <a:chOff x="352959" y="975898"/>
              <a:chExt cx="197981" cy="185477"/>
            </a:xfrm>
          </p:grpSpPr>
          <p:sp>
            <p:nvSpPr>
              <p:cNvPr id="1499" name="Google Shape;1499;p40"/>
              <p:cNvSpPr/>
              <p:nvPr/>
            </p:nvSpPr>
            <p:spPr>
              <a:xfrm>
                <a:off x="352959" y="1090749"/>
                <a:ext cx="180321" cy="70626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40"/>
              <p:cNvSpPr/>
              <p:nvPr/>
            </p:nvSpPr>
            <p:spPr>
              <a:xfrm>
                <a:off x="401328" y="975898"/>
                <a:ext cx="149612" cy="15564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1" name="Google Shape;1501;p40"/>
            <p:cNvSpPr/>
            <p:nvPr/>
          </p:nvSpPr>
          <p:spPr>
            <a:xfrm>
              <a:off x="479726" y="1025824"/>
              <a:ext cx="217531" cy="118359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02" name="Google Shape;1502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503" name="Google Shape;1503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5" name="Google Shape;1505;p40"/>
            <p:cNvSpPr/>
            <p:nvPr/>
          </p:nvSpPr>
          <p:spPr>
            <a:xfrm>
              <a:off x="371391" y="1184599"/>
              <a:ext cx="179550" cy="8019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2715;p36">
            <a:extLst>
              <a:ext uri="{FF2B5EF4-FFF2-40B4-BE49-F238E27FC236}">
                <a16:creationId xmlns:a16="http://schemas.microsoft.com/office/drawing/2014/main" id="{9AE37583-3B5D-3B2B-E598-6DC5ED012CC1}"/>
              </a:ext>
            </a:extLst>
          </p:cNvPr>
          <p:cNvSpPr txBox="1">
            <a:spLocks/>
          </p:cNvSpPr>
          <p:nvPr/>
        </p:nvSpPr>
        <p:spPr>
          <a:xfrm>
            <a:off x="2552363" y="1304401"/>
            <a:ext cx="702956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1219170">
              <a:buClr>
                <a:srgbClr val="338EE4"/>
              </a:buClr>
            </a:pPr>
            <a:r>
              <a:rPr lang="en-US" sz="5333" kern="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Sử dụng tiền hợp lí</a:t>
            </a:r>
          </a:p>
          <a:p>
            <a:pPr defTabSz="1219170">
              <a:buClr>
                <a:srgbClr val="338EE4"/>
              </a:buClr>
            </a:pPr>
            <a:r>
              <a:rPr lang="en-US" sz="5333" kern="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(Tiết 2)</a:t>
            </a:r>
            <a:endParaRPr lang="vi-VN" sz="5333" kern="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57"/>
          <p:cNvSpPr txBox="1">
            <a:spLocks noGrp="1"/>
          </p:cNvSpPr>
          <p:nvPr>
            <p:ph type="subTitle" idx="1"/>
          </p:nvPr>
        </p:nvSpPr>
        <p:spPr>
          <a:xfrm>
            <a:off x="2408466" y="1790161"/>
            <a:ext cx="9095138" cy="1260065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pPr marL="0" indent="0"/>
            <a:r>
              <a: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 được cách sử dụng tiền hợp lí.</a:t>
            </a:r>
            <a:endParaRPr lang="vi-VN" sz="36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6" name="Google Shape;3316;p57"/>
          <p:cNvSpPr txBox="1">
            <a:spLocks noGrp="1"/>
          </p:cNvSpPr>
          <p:nvPr>
            <p:ph type="subTitle" idx="3"/>
          </p:nvPr>
        </p:nvSpPr>
        <p:spPr>
          <a:xfrm>
            <a:off x="2383910" y="3091178"/>
            <a:ext cx="8454429" cy="792000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pPr marL="0" indent="0"/>
            <a:r>
              <a: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Thực hiện được việc sử dụng tiền hợp lí</a:t>
            </a:r>
            <a:endParaRPr sz="36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7" name="Google Shape;3317;p57"/>
          <p:cNvSpPr txBox="1">
            <a:spLocks noGrp="1"/>
          </p:cNvSpPr>
          <p:nvPr>
            <p:ph type="subTitle" idx="5"/>
          </p:nvPr>
        </p:nvSpPr>
        <p:spPr>
          <a:xfrm>
            <a:off x="2408466" y="4396212"/>
            <a:ext cx="9293941" cy="792000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pPr marL="0" indent="0"/>
            <a:r>
              <a:rPr lang="en-US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Chia sẻ với mọi người về cách sử dụng tiền hợp lí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8" name="Google Shape;3318;p57"/>
          <p:cNvSpPr/>
          <p:nvPr/>
        </p:nvSpPr>
        <p:spPr>
          <a:xfrm>
            <a:off x="1046468" y="1913951"/>
            <a:ext cx="1025269" cy="833711"/>
          </a:xfrm>
          <a:prstGeom prst="roundRect">
            <a:avLst>
              <a:gd name="adj" fmla="val 16667"/>
            </a:avLst>
          </a:prstGeom>
          <a:solidFill>
            <a:srgbClr val="FFB4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3" name="Google Shape;3333;p57"/>
          <p:cNvSpPr/>
          <p:nvPr/>
        </p:nvSpPr>
        <p:spPr>
          <a:xfrm>
            <a:off x="1034190" y="3050226"/>
            <a:ext cx="1025269" cy="891408"/>
          </a:xfrm>
          <a:prstGeom prst="roundRect">
            <a:avLst>
              <a:gd name="adj" fmla="val 16667"/>
            </a:avLst>
          </a:prstGeom>
          <a:solidFill>
            <a:srgbClr val="FE5F2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4" name="Google Shape;3334;p57"/>
          <p:cNvSpPr/>
          <p:nvPr/>
        </p:nvSpPr>
        <p:spPr>
          <a:xfrm>
            <a:off x="1050879" y="4392626"/>
            <a:ext cx="961438" cy="841541"/>
          </a:xfrm>
          <a:prstGeom prst="roundRect">
            <a:avLst>
              <a:gd name="adj" fmla="val 16667"/>
            </a:avLst>
          </a:prstGeom>
          <a:solidFill>
            <a:srgbClr val="EF41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5" name="Google Shape;3335;p57"/>
          <p:cNvSpPr txBox="1">
            <a:spLocks noGrp="1"/>
          </p:cNvSpPr>
          <p:nvPr>
            <p:ph type="title"/>
          </p:nvPr>
        </p:nvSpPr>
        <p:spPr>
          <a:xfrm>
            <a:off x="926554" y="1908836"/>
            <a:ext cx="1382946" cy="791600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r>
              <a:rPr lang="vi-VN" dirty="0"/>
              <a:t>01</a:t>
            </a:r>
            <a:endParaRPr dirty="0"/>
          </a:p>
        </p:txBody>
      </p:sp>
      <p:sp>
        <p:nvSpPr>
          <p:cNvPr id="3336" name="Google Shape;3336;p57"/>
          <p:cNvSpPr txBox="1">
            <a:spLocks noGrp="1"/>
          </p:cNvSpPr>
          <p:nvPr>
            <p:ph type="title" idx="2"/>
          </p:nvPr>
        </p:nvSpPr>
        <p:spPr>
          <a:xfrm>
            <a:off x="1105886" y="3125760"/>
            <a:ext cx="906431" cy="733815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r>
              <a:rPr lang="vi-VN" dirty="0"/>
              <a:t>02</a:t>
            </a:r>
            <a:endParaRPr dirty="0"/>
          </a:p>
        </p:txBody>
      </p:sp>
      <p:sp>
        <p:nvSpPr>
          <p:cNvPr id="3337" name="Google Shape;3337;p57"/>
          <p:cNvSpPr txBox="1">
            <a:spLocks noGrp="1"/>
          </p:cNvSpPr>
          <p:nvPr>
            <p:ph type="title" idx="4"/>
          </p:nvPr>
        </p:nvSpPr>
        <p:spPr>
          <a:xfrm>
            <a:off x="1183479" y="4541197"/>
            <a:ext cx="849999" cy="581499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r>
              <a:rPr lang="vi-VN" dirty="0"/>
              <a:t>03</a:t>
            </a:r>
            <a:endParaRPr dirty="0"/>
          </a:p>
        </p:txBody>
      </p:sp>
      <p:sp>
        <p:nvSpPr>
          <p:cNvPr id="3340" name="Google Shape;3340;p57"/>
          <p:cNvSpPr/>
          <p:nvPr/>
        </p:nvSpPr>
        <p:spPr>
          <a:xfrm>
            <a:off x="1057586" y="1929419"/>
            <a:ext cx="988769" cy="797795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41" name="Google Shape;3341;p57"/>
          <p:cNvSpPr/>
          <p:nvPr/>
        </p:nvSpPr>
        <p:spPr>
          <a:xfrm>
            <a:off x="1133157" y="3132130"/>
            <a:ext cx="936576" cy="739558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42" name="Google Shape;3342;p57"/>
          <p:cNvSpPr/>
          <p:nvPr/>
        </p:nvSpPr>
        <p:spPr>
          <a:xfrm>
            <a:off x="1149845" y="4474530"/>
            <a:ext cx="878267" cy="698185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343" name="Google Shape;3343;p57"/>
          <p:cNvGrpSpPr/>
          <p:nvPr/>
        </p:nvGrpSpPr>
        <p:grpSpPr>
          <a:xfrm>
            <a:off x="1221305" y="1256200"/>
            <a:ext cx="586987" cy="555955"/>
            <a:chOff x="2418481" y="400462"/>
            <a:chExt cx="440240" cy="416966"/>
          </a:xfrm>
        </p:grpSpPr>
        <p:grpSp>
          <p:nvGrpSpPr>
            <p:cNvPr id="3344" name="Google Shape;3344;p57"/>
            <p:cNvGrpSpPr/>
            <p:nvPr/>
          </p:nvGrpSpPr>
          <p:grpSpPr>
            <a:xfrm>
              <a:off x="2650628" y="619288"/>
              <a:ext cx="208093" cy="175380"/>
              <a:chOff x="2222003" y="304963"/>
              <a:chExt cx="208093" cy="175380"/>
            </a:xfrm>
          </p:grpSpPr>
          <p:sp>
            <p:nvSpPr>
              <p:cNvPr id="3345" name="Google Shape;3345;p57"/>
              <p:cNvSpPr/>
              <p:nvPr/>
            </p:nvSpPr>
            <p:spPr>
              <a:xfrm>
                <a:off x="2223202" y="304963"/>
                <a:ext cx="124875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036" extrusionOk="0">
                    <a:moveTo>
                      <a:pt x="5057" y="1"/>
                    </a:moveTo>
                    <a:cubicBezTo>
                      <a:pt x="4719" y="1"/>
                      <a:pt x="4375" y="113"/>
                      <a:pt x="4099" y="359"/>
                    </a:cubicBezTo>
                    <a:cubicBezTo>
                      <a:pt x="2251" y="2237"/>
                      <a:pt x="1416" y="4706"/>
                      <a:pt x="152" y="6924"/>
                    </a:cubicBezTo>
                    <a:cubicBezTo>
                      <a:pt x="1" y="7448"/>
                      <a:pt x="361" y="8036"/>
                      <a:pt x="851" y="8036"/>
                    </a:cubicBezTo>
                    <a:cubicBezTo>
                      <a:pt x="962" y="8036"/>
                      <a:pt x="1081" y="8005"/>
                      <a:pt x="1201" y="7937"/>
                    </a:cubicBezTo>
                    <a:cubicBezTo>
                      <a:pt x="3634" y="6429"/>
                      <a:pt x="6561" y="4240"/>
                      <a:pt x="6435" y="1195"/>
                    </a:cubicBezTo>
                    <a:cubicBezTo>
                      <a:pt x="6396" y="454"/>
                      <a:pt x="5737" y="1"/>
                      <a:pt x="50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57"/>
              <p:cNvSpPr/>
              <p:nvPr/>
            </p:nvSpPr>
            <p:spPr>
              <a:xfrm>
                <a:off x="2222003" y="402492"/>
                <a:ext cx="208093" cy="77852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4091" extrusionOk="0">
                    <a:moveTo>
                      <a:pt x="8593" y="1"/>
                    </a:moveTo>
                    <a:cubicBezTo>
                      <a:pt x="5866" y="1"/>
                      <a:pt x="3378" y="1091"/>
                      <a:pt x="836" y="1673"/>
                    </a:cubicBezTo>
                    <a:lnTo>
                      <a:pt x="799" y="1673"/>
                    </a:lnTo>
                    <a:cubicBezTo>
                      <a:pt x="126" y="1984"/>
                      <a:pt x="0" y="2997"/>
                      <a:pt x="769" y="3248"/>
                    </a:cubicBezTo>
                    <a:cubicBezTo>
                      <a:pt x="2276" y="3681"/>
                      <a:pt x="4028" y="4091"/>
                      <a:pt x="5702" y="4091"/>
                    </a:cubicBezTo>
                    <a:cubicBezTo>
                      <a:pt x="7346" y="4091"/>
                      <a:pt x="8916" y="3696"/>
                      <a:pt x="10106" y="2538"/>
                    </a:cubicBezTo>
                    <a:cubicBezTo>
                      <a:pt x="10934" y="1673"/>
                      <a:pt x="10224" y="136"/>
                      <a:pt x="9027" y="10"/>
                    </a:cubicBezTo>
                    <a:cubicBezTo>
                      <a:pt x="8882" y="4"/>
                      <a:pt x="8737" y="1"/>
                      <a:pt x="8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47" name="Google Shape;3347;p57"/>
            <p:cNvGrpSpPr/>
            <p:nvPr/>
          </p:nvGrpSpPr>
          <p:grpSpPr>
            <a:xfrm>
              <a:off x="2650628" y="619838"/>
              <a:ext cx="208093" cy="175380"/>
              <a:chOff x="2222003" y="304963"/>
              <a:chExt cx="208093" cy="175380"/>
            </a:xfrm>
          </p:grpSpPr>
          <p:sp>
            <p:nvSpPr>
              <p:cNvPr id="3348" name="Google Shape;3348;p57"/>
              <p:cNvSpPr/>
              <p:nvPr/>
            </p:nvSpPr>
            <p:spPr>
              <a:xfrm>
                <a:off x="2223202" y="304963"/>
                <a:ext cx="124875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036" extrusionOk="0">
                    <a:moveTo>
                      <a:pt x="5057" y="1"/>
                    </a:moveTo>
                    <a:cubicBezTo>
                      <a:pt x="4719" y="1"/>
                      <a:pt x="4375" y="113"/>
                      <a:pt x="4099" y="359"/>
                    </a:cubicBezTo>
                    <a:cubicBezTo>
                      <a:pt x="2251" y="2237"/>
                      <a:pt x="1416" y="4706"/>
                      <a:pt x="152" y="6924"/>
                    </a:cubicBezTo>
                    <a:cubicBezTo>
                      <a:pt x="1" y="7448"/>
                      <a:pt x="361" y="8036"/>
                      <a:pt x="851" y="8036"/>
                    </a:cubicBezTo>
                    <a:cubicBezTo>
                      <a:pt x="962" y="8036"/>
                      <a:pt x="1081" y="8005"/>
                      <a:pt x="1201" y="7937"/>
                    </a:cubicBezTo>
                    <a:cubicBezTo>
                      <a:pt x="3634" y="6429"/>
                      <a:pt x="6561" y="4240"/>
                      <a:pt x="6435" y="1195"/>
                    </a:cubicBezTo>
                    <a:cubicBezTo>
                      <a:pt x="6396" y="454"/>
                      <a:pt x="5737" y="1"/>
                      <a:pt x="505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57"/>
              <p:cNvSpPr/>
              <p:nvPr/>
            </p:nvSpPr>
            <p:spPr>
              <a:xfrm>
                <a:off x="2222003" y="402492"/>
                <a:ext cx="208093" cy="77852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4091" extrusionOk="0">
                    <a:moveTo>
                      <a:pt x="8593" y="1"/>
                    </a:moveTo>
                    <a:cubicBezTo>
                      <a:pt x="5866" y="1"/>
                      <a:pt x="3378" y="1091"/>
                      <a:pt x="836" y="1673"/>
                    </a:cubicBezTo>
                    <a:lnTo>
                      <a:pt x="799" y="1673"/>
                    </a:lnTo>
                    <a:cubicBezTo>
                      <a:pt x="126" y="1984"/>
                      <a:pt x="0" y="2997"/>
                      <a:pt x="769" y="3248"/>
                    </a:cubicBezTo>
                    <a:cubicBezTo>
                      <a:pt x="2276" y="3681"/>
                      <a:pt x="4028" y="4091"/>
                      <a:pt x="5702" y="4091"/>
                    </a:cubicBezTo>
                    <a:cubicBezTo>
                      <a:pt x="7346" y="4091"/>
                      <a:pt x="8916" y="3696"/>
                      <a:pt x="10106" y="2538"/>
                    </a:cubicBezTo>
                    <a:cubicBezTo>
                      <a:pt x="10934" y="1673"/>
                      <a:pt x="10224" y="136"/>
                      <a:pt x="9027" y="10"/>
                    </a:cubicBezTo>
                    <a:cubicBezTo>
                      <a:pt x="8882" y="4"/>
                      <a:pt x="8737" y="1"/>
                      <a:pt x="859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0" name="Google Shape;3350;p57"/>
            <p:cNvSpPr/>
            <p:nvPr/>
          </p:nvSpPr>
          <p:spPr>
            <a:xfrm>
              <a:off x="2648382" y="630154"/>
              <a:ext cx="200995" cy="148872"/>
            </a:xfrm>
            <a:custGeom>
              <a:avLst/>
              <a:gdLst/>
              <a:ahLst/>
              <a:cxnLst/>
              <a:rect l="l" t="t" r="r" b="b"/>
              <a:pathLst>
                <a:path w="10562" h="7823" extrusionOk="0">
                  <a:moveTo>
                    <a:pt x="8479" y="0"/>
                  </a:moveTo>
                  <a:cubicBezTo>
                    <a:pt x="8261" y="0"/>
                    <a:pt x="8038" y="40"/>
                    <a:pt x="7821" y="128"/>
                  </a:cubicBezTo>
                  <a:cubicBezTo>
                    <a:pt x="4864" y="1548"/>
                    <a:pt x="2861" y="4135"/>
                    <a:pt x="488" y="6198"/>
                  </a:cubicBezTo>
                  <a:lnTo>
                    <a:pt x="458" y="6198"/>
                  </a:lnTo>
                  <a:cubicBezTo>
                    <a:pt x="0" y="6827"/>
                    <a:pt x="307" y="7823"/>
                    <a:pt x="1063" y="7823"/>
                  </a:cubicBezTo>
                  <a:cubicBezTo>
                    <a:pt x="1125" y="7823"/>
                    <a:pt x="1189" y="7816"/>
                    <a:pt x="1257" y="7802"/>
                  </a:cubicBezTo>
                  <a:cubicBezTo>
                    <a:pt x="4739" y="7063"/>
                    <a:pt x="9086" y="5732"/>
                    <a:pt x="10254" y="2073"/>
                  </a:cubicBezTo>
                  <a:cubicBezTo>
                    <a:pt x="10561" y="995"/>
                    <a:pt x="9567" y="0"/>
                    <a:pt x="8479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57"/>
            <p:cNvSpPr/>
            <p:nvPr/>
          </p:nvSpPr>
          <p:spPr>
            <a:xfrm>
              <a:off x="2418481" y="400462"/>
              <a:ext cx="321207" cy="408917"/>
            </a:xfrm>
            <a:custGeom>
              <a:avLst/>
              <a:gdLst/>
              <a:ahLst/>
              <a:cxnLst/>
              <a:rect l="l" t="t" r="r" b="b"/>
              <a:pathLst>
                <a:path w="16879" h="21488" extrusionOk="0">
                  <a:moveTo>
                    <a:pt x="7889" y="0"/>
                  </a:moveTo>
                  <a:cubicBezTo>
                    <a:pt x="4533" y="185"/>
                    <a:pt x="2248" y="3386"/>
                    <a:pt x="1509" y="6528"/>
                  </a:cubicBezTo>
                  <a:cubicBezTo>
                    <a:pt x="1169" y="7519"/>
                    <a:pt x="866" y="8472"/>
                    <a:pt x="681" y="9485"/>
                  </a:cubicBezTo>
                  <a:cubicBezTo>
                    <a:pt x="1" y="12198"/>
                    <a:pt x="186" y="15185"/>
                    <a:pt x="1450" y="17588"/>
                  </a:cubicBezTo>
                  <a:cubicBezTo>
                    <a:pt x="1760" y="18172"/>
                    <a:pt x="2160" y="18697"/>
                    <a:pt x="2618" y="19192"/>
                  </a:cubicBezTo>
                  <a:cubicBezTo>
                    <a:pt x="3113" y="19687"/>
                    <a:pt x="3668" y="20086"/>
                    <a:pt x="4311" y="20456"/>
                  </a:cubicBezTo>
                  <a:cubicBezTo>
                    <a:pt x="4962" y="20730"/>
                    <a:pt x="5605" y="20944"/>
                    <a:pt x="6285" y="21099"/>
                  </a:cubicBezTo>
                  <a:cubicBezTo>
                    <a:pt x="7041" y="21363"/>
                    <a:pt x="7815" y="21487"/>
                    <a:pt x="8583" y="21487"/>
                  </a:cubicBezTo>
                  <a:cubicBezTo>
                    <a:pt x="12477" y="21487"/>
                    <a:pt x="16200" y="18300"/>
                    <a:pt x="16509" y="14076"/>
                  </a:cubicBezTo>
                  <a:cubicBezTo>
                    <a:pt x="16879" y="9766"/>
                    <a:pt x="15955" y="5049"/>
                    <a:pt x="12754" y="1878"/>
                  </a:cubicBezTo>
                  <a:cubicBezTo>
                    <a:pt x="11460" y="739"/>
                    <a:pt x="9767" y="0"/>
                    <a:pt x="78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57"/>
            <p:cNvSpPr/>
            <p:nvPr/>
          </p:nvSpPr>
          <p:spPr>
            <a:xfrm>
              <a:off x="2447749" y="581476"/>
              <a:ext cx="262119" cy="227903"/>
            </a:xfrm>
            <a:custGeom>
              <a:avLst/>
              <a:gdLst/>
              <a:ahLst/>
              <a:cxnLst/>
              <a:rect l="l" t="t" r="r" b="b"/>
              <a:pathLst>
                <a:path w="13774" h="11976" extrusionOk="0">
                  <a:moveTo>
                    <a:pt x="7204" y="1"/>
                  </a:moveTo>
                  <a:cubicBezTo>
                    <a:pt x="5440" y="1"/>
                    <a:pt x="3850" y="674"/>
                    <a:pt x="2499" y="1947"/>
                  </a:cubicBezTo>
                  <a:cubicBezTo>
                    <a:pt x="836" y="3522"/>
                    <a:pt x="222" y="5643"/>
                    <a:pt x="38" y="7891"/>
                  </a:cubicBezTo>
                  <a:cubicBezTo>
                    <a:pt x="38" y="8017"/>
                    <a:pt x="38" y="8142"/>
                    <a:pt x="1" y="8261"/>
                  </a:cubicBezTo>
                  <a:cubicBezTo>
                    <a:pt x="311" y="8756"/>
                    <a:pt x="681" y="9251"/>
                    <a:pt x="1080" y="9680"/>
                  </a:cubicBezTo>
                  <a:cubicBezTo>
                    <a:pt x="1575" y="10175"/>
                    <a:pt x="2130" y="10574"/>
                    <a:pt x="2773" y="10944"/>
                  </a:cubicBezTo>
                  <a:cubicBezTo>
                    <a:pt x="3424" y="11218"/>
                    <a:pt x="4067" y="11432"/>
                    <a:pt x="4747" y="11587"/>
                  </a:cubicBezTo>
                  <a:cubicBezTo>
                    <a:pt x="5501" y="11851"/>
                    <a:pt x="6274" y="11975"/>
                    <a:pt x="7040" y="11975"/>
                  </a:cubicBezTo>
                  <a:cubicBezTo>
                    <a:pt x="9684" y="11975"/>
                    <a:pt x="12253" y="10501"/>
                    <a:pt x="13714" y="8231"/>
                  </a:cubicBezTo>
                  <a:cubicBezTo>
                    <a:pt x="13774" y="7736"/>
                    <a:pt x="13744" y="7248"/>
                    <a:pt x="13677" y="6723"/>
                  </a:cubicBezTo>
                  <a:cubicBezTo>
                    <a:pt x="13530" y="5614"/>
                    <a:pt x="13249" y="4564"/>
                    <a:pt x="12694" y="3581"/>
                  </a:cubicBezTo>
                  <a:cubicBezTo>
                    <a:pt x="12169" y="2627"/>
                    <a:pt x="11497" y="1733"/>
                    <a:pt x="10632" y="1052"/>
                  </a:cubicBezTo>
                  <a:cubicBezTo>
                    <a:pt x="9833" y="439"/>
                    <a:pt x="8939" y="158"/>
                    <a:pt x="7948" y="40"/>
                  </a:cubicBezTo>
                  <a:cubicBezTo>
                    <a:pt x="7697" y="14"/>
                    <a:pt x="7449" y="1"/>
                    <a:pt x="7204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53" name="Google Shape;3353;p57"/>
            <p:cNvGrpSpPr/>
            <p:nvPr/>
          </p:nvGrpSpPr>
          <p:grpSpPr>
            <a:xfrm>
              <a:off x="2702069" y="444098"/>
              <a:ext cx="127748" cy="165210"/>
              <a:chOff x="2273444" y="129773"/>
              <a:chExt cx="127748" cy="165210"/>
            </a:xfrm>
          </p:grpSpPr>
          <p:sp>
            <p:nvSpPr>
              <p:cNvPr id="3354" name="Google Shape;3354;p57"/>
              <p:cNvSpPr/>
              <p:nvPr/>
            </p:nvSpPr>
            <p:spPr>
              <a:xfrm>
                <a:off x="2273631" y="129773"/>
                <a:ext cx="85654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457" extrusionOk="0">
                    <a:moveTo>
                      <a:pt x="3372" y="1"/>
                    </a:moveTo>
                    <a:cubicBezTo>
                      <a:pt x="3155" y="1"/>
                      <a:pt x="2935" y="93"/>
                      <a:pt x="2743" y="295"/>
                    </a:cubicBezTo>
                    <a:cubicBezTo>
                      <a:pt x="1597" y="1588"/>
                      <a:pt x="828" y="3281"/>
                      <a:pt x="30" y="4945"/>
                    </a:cubicBezTo>
                    <a:cubicBezTo>
                      <a:pt x="156" y="5654"/>
                      <a:pt x="215" y="6335"/>
                      <a:pt x="156" y="7007"/>
                    </a:cubicBezTo>
                    <a:cubicBezTo>
                      <a:pt x="119" y="7503"/>
                      <a:pt x="89" y="7998"/>
                      <a:pt x="0" y="8456"/>
                    </a:cubicBezTo>
                    <a:cubicBezTo>
                      <a:pt x="1967" y="7044"/>
                      <a:pt x="4125" y="4945"/>
                      <a:pt x="4436" y="1588"/>
                    </a:cubicBezTo>
                    <a:cubicBezTo>
                      <a:pt x="4500" y="648"/>
                      <a:pt x="3948" y="1"/>
                      <a:pt x="33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57"/>
              <p:cNvSpPr/>
              <p:nvPr/>
            </p:nvSpPr>
            <p:spPr>
              <a:xfrm>
                <a:off x="2273444" y="195037"/>
                <a:ext cx="127748" cy="99946"/>
              </a:xfrm>
              <a:custGeom>
                <a:avLst/>
                <a:gdLst/>
                <a:ahLst/>
                <a:cxnLst/>
                <a:rect l="l" t="t" r="r" b="b"/>
                <a:pathLst>
                  <a:path w="6713" h="5252" extrusionOk="0">
                    <a:moveTo>
                      <a:pt x="5175" y="0"/>
                    </a:moveTo>
                    <a:cubicBezTo>
                      <a:pt x="3386" y="156"/>
                      <a:pt x="1752" y="1198"/>
                      <a:pt x="119" y="2122"/>
                    </a:cubicBezTo>
                    <a:cubicBezTo>
                      <a:pt x="185" y="2647"/>
                      <a:pt x="185" y="3142"/>
                      <a:pt x="156" y="3630"/>
                    </a:cubicBezTo>
                    <a:cubicBezTo>
                      <a:pt x="119" y="4126"/>
                      <a:pt x="89" y="4591"/>
                      <a:pt x="0" y="5050"/>
                    </a:cubicBezTo>
                    <a:cubicBezTo>
                      <a:pt x="601" y="5169"/>
                      <a:pt x="1220" y="5251"/>
                      <a:pt x="1836" y="5251"/>
                    </a:cubicBezTo>
                    <a:cubicBezTo>
                      <a:pt x="3426" y="5251"/>
                      <a:pt x="4985" y="4706"/>
                      <a:pt x="6099" y="2861"/>
                    </a:cubicBezTo>
                    <a:cubicBezTo>
                      <a:pt x="6713" y="1753"/>
                      <a:pt x="6099" y="30"/>
                      <a:pt x="5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6" name="Google Shape;3356;p57"/>
            <p:cNvGrpSpPr/>
            <p:nvPr/>
          </p:nvGrpSpPr>
          <p:grpSpPr>
            <a:xfrm>
              <a:off x="2443754" y="601436"/>
              <a:ext cx="130730" cy="148882"/>
              <a:chOff x="2015051" y="273164"/>
              <a:chExt cx="130717" cy="162802"/>
            </a:xfrm>
          </p:grpSpPr>
          <p:sp>
            <p:nvSpPr>
              <p:cNvPr id="3357" name="Google Shape;3357;p57"/>
              <p:cNvSpPr/>
              <p:nvPr/>
            </p:nvSpPr>
            <p:spPr>
              <a:xfrm>
                <a:off x="2015051" y="277884"/>
                <a:ext cx="92524" cy="158082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83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459"/>
                      <a:pt x="185" y="954"/>
                      <a:pt x="215" y="1479"/>
                    </a:cubicBezTo>
                    <a:cubicBezTo>
                      <a:pt x="311" y="2122"/>
                      <a:pt x="281" y="2832"/>
                      <a:pt x="185" y="3512"/>
                    </a:cubicBezTo>
                    <a:cubicBezTo>
                      <a:pt x="1050" y="5176"/>
                      <a:pt x="1945" y="6802"/>
                      <a:pt x="3113" y="8037"/>
                    </a:cubicBezTo>
                    <a:cubicBezTo>
                      <a:pt x="3314" y="8222"/>
                      <a:pt x="3532" y="8307"/>
                      <a:pt x="3742" y="8307"/>
                    </a:cubicBezTo>
                    <a:cubicBezTo>
                      <a:pt x="4334" y="8307"/>
                      <a:pt x="4861" y="7632"/>
                      <a:pt x="4746" y="6654"/>
                    </a:cubicBezTo>
                    <a:cubicBezTo>
                      <a:pt x="4281" y="3327"/>
                      <a:pt x="2033" y="1324"/>
                      <a:pt x="0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57"/>
              <p:cNvSpPr/>
              <p:nvPr/>
            </p:nvSpPr>
            <p:spPr>
              <a:xfrm>
                <a:off x="2015051" y="273164"/>
                <a:ext cx="130717" cy="97319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114" extrusionOk="0">
                    <a:moveTo>
                      <a:pt x="2144" y="1"/>
                    </a:moveTo>
                    <a:cubicBezTo>
                      <a:pt x="1424" y="1"/>
                      <a:pt x="697" y="126"/>
                      <a:pt x="0" y="308"/>
                    </a:cubicBezTo>
                    <a:cubicBezTo>
                      <a:pt x="96" y="766"/>
                      <a:pt x="185" y="1232"/>
                      <a:pt x="215" y="1727"/>
                    </a:cubicBezTo>
                    <a:cubicBezTo>
                      <a:pt x="281" y="2185"/>
                      <a:pt x="281" y="2710"/>
                      <a:pt x="252" y="3206"/>
                    </a:cubicBezTo>
                    <a:cubicBezTo>
                      <a:pt x="1945" y="4063"/>
                      <a:pt x="3608" y="5054"/>
                      <a:pt x="5390" y="5113"/>
                    </a:cubicBezTo>
                    <a:cubicBezTo>
                      <a:pt x="6351" y="5017"/>
                      <a:pt x="6868" y="3265"/>
                      <a:pt x="6195" y="2185"/>
                    </a:cubicBezTo>
                    <a:cubicBezTo>
                      <a:pt x="5077" y="530"/>
                      <a:pt x="3623" y="1"/>
                      <a:pt x="2144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9" name="Google Shape;3359;p57"/>
            <p:cNvSpPr/>
            <p:nvPr/>
          </p:nvSpPr>
          <p:spPr>
            <a:xfrm>
              <a:off x="2632473" y="786752"/>
              <a:ext cx="34007" cy="28849"/>
            </a:xfrm>
            <a:custGeom>
              <a:avLst/>
              <a:gdLst/>
              <a:ahLst/>
              <a:cxnLst/>
              <a:rect l="l" t="t" r="r" b="b"/>
              <a:pathLst>
                <a:path w="1787" h="1516" extrusionOk="0">
                  <a:moveTo>
                    <a:pt x="864" y="1"/>
                  </a:moveTo>
                  <a:cubicBezTo>
                    <a:pt x="852" y="1"/>
                    <a:pt x="840" y="1"/>
                    <a:pt x="828" y="2"/>
                  </a:cubicBezTo>
                  <a:cubicBezTo>
                    <a:pt x="769" y="2"/>
                    <a:pt x="740" y="31"/>
                    <a:pt x="710" y="61"/>
                  </a:cubicBezTo>
                  <a:lnTo>
                    <a:pt x="681" y="61"/>
                  </a:lnTo>
                  <a:cubicBezTo>
                    <a:pt x="644" y="61"/>
                    <a:pt x="614" y="61"/>
                    <a:pt x="555" y="91"/>
                  </a:cubicBezTo>
                  <a:cubicBezTo>
                    <a:pt x="370" y="187"/>
                    <a:pt x="274" y="401"/>
                    <a:pt x="215" y="586"/>
                  </a:cubicBezTo>
                  <a:cubicBezTo>
                    <a:pt x="126" y="830"/>
                    <a:pt x="30" y="1081"/>
                    <a:pt x="0" y="1355"/>
                  </a:cubicBezTo>
                  <a:cubicBezTo>
                    <a:pt x="0" y="1462"/>
                    <a:pt x="85" y="1516"/>
                    <a:pt x="174" y="1516"/>
                  </a:cubicBezTo>
                  <a:cubicBezTo>
                    <a:pt x="263" y="1516"/>
                    <a:pt x="355" y="1462"/>
                    <a:pt x="370" y="1355"/>
                  </a:cubicBezTo>
                  <a:cubicBezTo>
                    <a:pt x="370" y="1140"/>
                    <a:pt x="429" y="956"/>
                    <a:pt x="496" y="771"/>
                  </a:cubicBezTo>
                  <a:cubicBezTo>
                    <a:pt x="525" y="682"/>
                    <a:pt x="555" y="586"/>
                    <a:pt x="614" y="497"/>
                  </a:cubicBezTo>
                  <a:cubicBezTo>
                    <a:pt x="644" y="556"/>
                    <a:pt x="681" y="615"/>
                    <a:pt x="710" y="682"/>
                  </a:cubicBezTo>
                  <a:cubicBezTo>
                    <a:pt x="769" y="867"/>
                    <a:pt x="710" y="1052"/>
                    <a:pt x="710" y="1236"/>
                  </a:cubicBezTo>
                  <a:cubicBezTo>
                    <a:pt x="695" y="1344"/>
                    <a:pt x="771" y="1397"/>
                    <a:pt x="855" y="1397"/>
                  </a:cubicBezTo>
                  <a:cubicBezTo>
                    <a:pt x="939" y="1397"/>
                    <a:pt x="1032" y="1344"/>
                    <a:pt x="1050" y="1236"/>
                  </a:cubicBezTo>
                  <a:cubicBezTo>
                    <a:pt x="1050" y="1052"/>
                    <a:pt x="1109" y="896"/>
                    <a:pt x="1080" y="712"/>
                  </a:cubicBezTo>
                  <a:cubicBezTo>
                    <a:pt x="1050" y="586"/>
                    <a:pt x="954" y="460"/>
                    <a:pt x="925" y="342"/>
                  </a:cubicBezTo>
                  <a:lnTo>
                    <a:pt x="925" y="342"/>
                  </a:lnTo>
                  <a:cubicBezTo>
                    <a:pt x="1198" y="401"/>
                    <a:pt x="1420" y="800"/>
                    <a:pt x="1353" y="1052"/>
                  </a:cubicBezTo>
                  <a:cubicBezTo>
                    <a:pt x="1318" y="1180"/>
                    <a:pt x="1426" y="1263"/>
                    <a:pt x="1524" y="1263"/>
                  </a:cubicBezTo>
                  <a:cubicBezTo>
                    <a:pt x="1590" y="1263"/>
                    <a:pt x="1652" y="1226"/>
                    <a:pt x="1664" y="1140"/>
                  </a:cubicBezTo>
                  <a:cubicBezTo>
                    <a:pt x="1787" y="656"/>
                    <a:pt x="1400" y="1"/>
                    <a:pt x="86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57"/>
            <p:cNvSpPr/>
            <p:nvPr/>
          </p:nvSpPr>
          <p:spPr>
            <a:xfrm>
              <a:off x="2494791" y="788446"/>
              <a:ext cx="33873" cy="28983"/>
            </a:xfrm>
            <a:custGeom>
              <a:avLst/>
              <a:gdLst/>
              <a:ahLst/>
              <a:cxnLst/>
              <a:rect l="l" t="t" r="r" b="b"/>
              <a:pathLst>
                <a:path w="1780" h="1523" extrusionOk="0">
                  <a:moveTo>
                    <a:pt x="917" y="1"/>
                  </a:moveTo>
                  <a:cubicBezTo>
                    <a:pt x="380" y="1"/>
                    <a:pt x="0" y="663"/>
                    <a:pt x="116" y="1147"/>
                  </a:cubicBezTo>
                  <a:cubicBezTo>
                    <a:pt x="131" y="1232"/>
                    <a:pt x="191" y="1268"/>
                    <a:pt x="255" y="1268"/>
                  </a:cubicBezTo>
                  <a:cubicBezTo>
                    <a:pt x="354" y="1268"/>
                    <a:pt x="463" y="1181"/>
                    <a:pt x="427" y="1051"/>
                  </a:cubicBezTo>
                  <a:cubicBezTo>
                    <a:pt x="368" y="807"/>
                    <a:pt x="582" y="408"/>
                    <a:pt x="855" y="342"/>
                  </a:cubicBezTo>
                  <a:lnTo>
                    <a:pt x="855" y="342"/>
                  </a:lnTo>
                  <a:cubicBezTo>
                    <a:pt x="826" y="467"/>
                    <a:pt x="737" y="593"/>
                    <a:pt x="708" y="711"/>
                  </a:cubicBezTo>
                  <a:cubicBezTo>
                    <a:pt x="671" y="896"/>
                    <a:pt x="737" y="1051"/>
                    <a:pt x="737" y="1236"/>
                  </a:cubicBezTo>
                  <a:cubicBezTo>
                    <a:pt x="752" y="1343"/>
                    <a:pt x="844" y="1397"/>
                    <a:pt x="929" y="1397"/>
                  </a:cubicBezTo>
                  <a:cubicBezTo>
                    <a:pt x="1014" y="1397"/>
                    <a:pt x="1092" y="1343"/>
                    <a:pt x="1077" y="1236"/>
                  </a:cubicBezTo>
                  <a:cubicBezTo>
                    <a:pt x="1077" y="1051"/>
                    <a:pt x="1011" y="867"/>
                    <a:pt x="1077" y="682"/>
                  </a:cubicBezTo>
                  <a:cubicBezTo>
                    <a:pt x="1107" y="623"/>
                    <a:pt x="1136" y="556"/>
                    <a:pt x="1166" y="497"/>
                  </a:cubicBezTo>
                  <a:cubicBezTo>
                    <a:pt x="1225" y="593"/>
                    <a:pt x="1262" y="682"/>
                    <a:pt x="1292" y="778"/>
                  </a:cubicBezTo>
                  <a:cubicBezTo>
                    <a:pt x="1351" y="963"/>
                    <a:pt x="1410" y="1147"/>
                    <a:pt x="1410" y="1362"/>
                  </a:cubicBezTo>
                  <a:cubicBezTo>
                    <a:pt x="1428" y="1469"/>
                    <a:pt x="1521" y="1523"/>
                    <a:pt x="1609" y="1523"/>
                  </a:cubicBezTo>
                  <a:cubicBezTo>
                    <a:pt x="1696" y="1523"/>
                    <a:pt x="1780" y="1469"/>
                    <a:pt x="1780" y="1362"/>
                  </a:cubicBezTo>
                  <a:cubicBezTo>
                    <a:pt x="1750" y="1081"/>
                    <a:pt x="1661" y="837"/>
                    <a:pt x="1565" y="593"/>
                  </a:cubicBezTo>
                  <a:cubicBezTo>
                    <a:pt x="1506" y="408"/>
                    <a:pt x="1410" y="186"/>
                    <a:pt x="1225" y="98"/>
                  </a:cubicBezTo>
                  <a:cubicBezTo>
                    <a:pt x="1166" y="68"/>
                    <a:pt x="1136" y="68"/>
                    <a:pt x="1107" y="68"/>
                  </a:cubicBezTo>
                  <a:lnTo>
                    <a:pt x="1077" y="68"/>
                  </a:lnTo>
                  <a:cubicBezTo>
                    <a:pt x="1040" y="39"/>
                    <a:pt x="1011" y="2"/>
                    <a:pt x="952" y="2"/>
                  </a:cubicBezTo>
                  <a:cubicBezTo>
                    <a:pt x="940" y="1"/>
                    <a:pt x="928" y="1"/>
                    <a:pt x="9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57"/>
            <p:cNvSpPr/>
            <p:nvPr/>
          </p:nvSpPr>
          <p:spPr>
            <a:xfrm>
              <a:off x="2515153" y="444650"/>
              <a:ext cx="36404" cy="25557"/>
            </a:xfrm>
            <a:custGeom>
              <a:avLst/>
              <a:gdLst/>
              <a:ahLst/>
              <a:cxnLst/>
              <a:rect l="l" t="t" r="r" b="b"/>
              <a:pathLst>
                <a:path w="1913" h="1343" extrusionOk="0">
                  <a:moveTo>
                    <a:pt x="977" y="1"/>
                  </a:moveTo>
                  <a:cubicBezTo>
                    <a:pt x="335" y="1"/>
                    <a:pt x="1" y="984"/>
                    <a:pt x="710" y="1286"/>
                  </a:cubicBezTo>
                  <a:cubicBezTo>
                    <a:pt x="801" y="1325"/>
                    <a:pt x="888" y="1342"/>
                    <a:pt x="971" y="1342"/>
                  </a:cubicBezTo>
                  <a:cubicBezTo>
                    <a:pt x="1590" y="1342"/>
                    <a:pt x="1913" y="351"/>
                    <a:pt x="1234" y="51"/>
                  </a:cubicBezTo>
                  <a:cubicBezTo>
                    <a:pt x="1145" y="16"/>
                    <a:pt x="1058" y="1"/>
                    <a:pt x="97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57"/>
            <p:cNvSpPr/>
            <p:nvPr/>
          </p:nvSpPr>
          <p:spPr>
            <a:xfrm>
              <a:off x="2430165" y="440654"/>
              <a:ext cx="62761" cy="41276"/>
            </a:xfrm>
            <a:custGeom>
              <a:avLst/>
              <a:gdLst/>
              <a:ahLst/>
              <a:cxnLst/>
              <a:rect l="l" t="t" r="r" b="b"/>
              <a:pathLst>
                <a:path w="3298" h="2169" extrusionOk="0">
                  <a:moveTo>
                    <a:pt x="1656" y="1"/>
                  </a:moveTo>
                  <a:cubicBezTo>
                    <a:pt x="1524" y="1"/>
                    <a:pt x="1388" y="17"/>
                    <a:pt x="1265" y="17"/>
                  </a:cubicBezTo>
                  <a:cubicBezTo>
                    <a:pt x="1021" y="47"/>
                    <a:pt x="777" y="17"/>
                    <a:pt x="555" y="76"/>
                  </a:cubicBezTo>
                  <a:cubicBezTo>
                    <a:pt x="370" y="136"/>
                    <a:pt x="1" y="261"/>
                    <a:pt x="67" y="601"/>
                  </a:cubicBezTo>
                  <a:cubicBezTo>
                    <a:pt x="97" y="786"/>
                    <a:pt x="252" y="845"/>
                    <a:pt x="341" y="904"/>
                  </a:cubicBezTo>
                  <a:cubicBezTo>
                    <a:pt x="592" y="1089"/>
                    <a:pt x="1080" y="1429"/>
                    <a:pt x="1080" y="1429"/>
                  </a:cubicBezTo>
                  <a:cubicBezTo>
                    <a:pt x="1176" y="1525"/>
                    <a:pt x="1265" y="1585"/>
                    <a:pt x="1390" y="1644"/>
                  </a:cubicBezTo>
                  <a:cubicBezTo>
                    <a:pt x="1664" y="1865"/>
                    <a:pt x="2034" y="2169"/>
                    <a:pt x="2374" y="2169"/>
                  </a:cubicBezTo>
                  <a:cubicBezTo>
                    <a:pt x="2958" y="2139"/>
                    <a:pt x="3298" y="941"/>
                    <a:pt x="2839" y="476"/>
                  </a:cubicBezTo>
                  <a:cubicBezTo>
                    <a:pt x="2588" y="232"/>
                    <a:pt x="2189" y="76"/>
                    <a:pt x="1849" y="17"/>
                  </a:cubicBezTo>
                  <a:cubicBezTo>
                    <a:pt x="1787" y="5"/>
                    <a:pt x="1722" y="1"/>
                    <a:pt x="165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57"/>
            <p:cNvSpPr/>
            <p:nvPr/>
          </p:nvSpPr>
          <p:spPr>
            <a:xfrm>
              <a:off x="2541034" y="487829"/>
              <a:ext cx="14634" cy="38612"/>
            </a:xfrm>
            <a:custGeom>
              <a:avLst/>
              <a:gdLst/>
              <a:ahLst/>
              <a:cxnLst/>
              <a:rect l="l" t="t" r="r" b="b"/>
              <a:pathLst>
                <a:path w="769" h="2029" extrusionOk="0">
                  <a:moveTo>
                    <a:pt x="370" y="0"/>
                  </a:moveTo>
                  <a:cubicBezTo>
                    <a:pt x="0" y="30"/>
                    <a:pt x="30" y="680"/>
                    <a:pt x="30" y="1013"/>
                  </a:cubicBezTo>
                  <a:cubicBezTo>
                    <a:pt x="59" y="1294"/>
                    <a:pt x="126" y="1819"/>
                    <a:pt x="399" y="2004"/>
                  </a:cubicBezTo>
                  <a:cubicBezTo>
                    <a:pt x="430" y="2020"/>
                    <a:pt x="458" y="2028"/>
                    <a:pt x="485" y="2028"/>
                  </a:cubicBezTo>
                  <a:cubicBezTo>
                    <a:pt x="699" y="2028"/>
                    <a:pt x="769" y="1514"/>
                    <a:pt x="769" y="1323"/>
                  </a:cubicBezTo>
                  <a:cubicBezTo>
                    <a:pt x="769" y="954"/>
                    <a:pt x="710" y="399"/>
                    <a:pt x="429" y="59"/>
                  </a:cubicBezTo>
                  <a:cubicBezTo>
                    <a:pt x="429" y="30"/>
                    <a:pt x="399" y="30"/>
                    <a:pt x="399" y="30"/>
                  </a:cubicBezTo>
                  <a:cubicBezTo>
                    <a:pt x="399" y="0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57"/>
            <p:cNvSpPr/>
            <p:nvPr/>
          </p:nvSpPr>
          <p:spPr>
            <a:xfrm>
              <a:off x="2559740" y="498372"/>
              <a:ext cx="9439" cy="30829"/>
            </a:xfrm>
            <a:custGeom>
              <a:avLst/>
              <a:gdLst/>
              <a:ahLst/>
              <a:cxnLst/>
              <a:rect l="l" t="t" r="r" b="b"/>
              <a:pathLst>
                <a:path w="496" h="1620" extrusionOk="0">
                  <a:moveTo>
                    <a:pt x="185" y="1"/>
                  </a:moveTo>
                  <a:cubicBezTo>
                    <a:pt x="0" y="126"/>
                    <a:pt x="0" y="644"/>
                    <a:pt x="30" y="925"/>
                  </a:cubicBezTo>
                  <a:cubicBezTo>
                    <a:pt x="30" y="1080"/>
                    <a:pt x="96" y="1538"/>
                    <a:pt x="252" y="1605"/>
                  </a:cubicBezTo>
                  <a:cubicBezTo>
                    <a:pt x="268" y="1615"/>
                    <a:pt x="284" y="1619"/>
                    <a:pt x="298" y="1619"/>
                  </a:cubicBezTo>
                  <a:cubicBezTo>
                    <a:pt x="408" y="1619"/>
                    <a:pt x="440" y="1340"/>
                    <a:pt x="466" y="1235"/>
                  </a:cubicBezTo>
                  <a:cubicBezTo>
                    <a:pt x="496" y="865"/>
                    <a:pt x="466" y="459"/>
                    <a:pt x="281" y="60"/>
                  </a:cubicBezTo>
                  <a:cubicBezTo>
                    <a:pt x="281" y="60"/>
                    <a:pt x="281" y="30"/>
                    <a:pt x="252" y="30"/>
                  </a:cubicBezTo>
                  <a:cubicBezTo>
                    <a:pt x="252" y="1"/>
                    <a:pt x="215" y="1"/>
                    <a:pt x="18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57"/>
            <p:cNvSpPr/>
            <p:nvPr/>
          </p:nvSpPr>
          <p:spPr>
            <a:xfrm>
              <a:off x="2529388" y="487182"/>
              <a:ext cx="10524" cy="29154"/>
            </a:xfrm>
            <a:custGeom>
              <a:avLst/>
              <a:gdLst/>
              <a:ahLst/>
              <a:cxnLst/>
              <a:rect l="l" t="t" r="r" b="b"/>
              <a:pathLst>
                <a:path w="553" h="1532" extrusionOk="0">
                  <a:moveTo>
                    <a:pt x="213" y="0"/>
                  </a:moveTo>
                  <a:cubicBezTo>
                    <a:pt x="1" y="0"/>
                    <a:pt x="28" y="687"/>
                    <a:pt x="28" y="899"/>
                  </a:cubicBezTo>
                  <a:cubicBezTo>
                    <a:pt x="53" y="1105"/>
                    <a:pt x="146" y="1531"/>
                    <a:pt x="286" y="1531"/>
                  </a:cubicBezTo>
                  <a:cubicBezTo>
                    <a:pt x="312" y="1531"/>
                    <a:pt x="339" y="1517"/>
                    <a:pt x="368" y="1483"/>
                  </a:cubicBezTo>
                  <a:cubicBezTo>
                    <a:pt x="553" y="1298"/>
                    <a:pt x="516" y="862"/>
                    <a:pt x="427" y="463"/>
                  </a:cubicBezTo>
                  <a:cubicBezTo>
                    <a:pt x="427" y="278"/>
                    <a:pt x="398" y="5"/>
                    <a:pt x="242" y="5"/>
                  </a:cubicBezTo>
                  <a:cubicBezTo>
                    <a:pt x="232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66" name="Google Shape;3366;p57"/>
            <p:cNvGrpSpPr/>
            <p:nvPr/>
          </p:nvGrpSpPr>
          <p:grpSpPr>
            <a:xfrm>
              <a:off x="2702069" y="444648"/>
              <a:ext cx="127748" cy="165210"/>
              <a:chOff x="2273444" y="129773"/>
              <a:chExt cx="127748" cy="165210"/>
            </a:xfrm>
          </p:grpSpPr>
          <p:sp>
            <p:nvSpPr>
              <p:cNvPr id="3367" name="Google Shape;3367;p57"/>
              <p:cNvSpPr/>
              <p:nvPr/>
            </p:nvSpPr>
            <p:spPr>
              <a:xfrm>
                <a:off x="2273631" y="129773"/>
                <a:ext cx="85654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457" extrusionOk="0">
                    <a:moveTo>
                      <a:pt x="3372" y="1"/>
                    </a:moveTo>
                    <a:cubicBezTo>
                      <a:pt x="3155" y="1"/>
                      <a:pt x="2935" y="93"/>
                      <a:pt x="2743" y="295"/>
                    </a:cubicBezTo>
                    <a:cubicBezTo>
                      <a:pt x="1597" y="1588"/>
                      <a:pt x="828" y="3281"/>
                      <a:pt x="30" y="4945"/>
                    </a:cubicBezTo>
                    <a:cubicBezTo>
                      <a:pt x="156" y="5654"/>
                      <a:pt x="215" y="6335"/>
                      <a:pt x="156" y="7007"/>
                    </a:cubicBezTo>
                    <a:cubicBezTo>
                      <a:pt x="119" y="7503"/>
                      <a:pt x="89" y="7998"/>
                      <a:pt x="0" y="8456"/>
                    </a:cubicBezTo>
                    <a:cubicBezTo>
                      <a:pt x="1967" y="7044"/>
                      <a:pt x="4125" y="4945"/>
                      <a:pt x="4436" y="1588"/>
                    </a:cubicBezTo>
                    <a:cubicBezTo>
                      <a:pt x="4500" y="648"/>
                      <a:pt x="3948" y="1"/>
                      <a:pt x="3372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57"/>
              <p:cNvSpPr/>
              <p:nvPr/>
            </p:nvSpPr>
            <p:spPr>
              <a:xfrm>
                <a:off x="2273444" y="195037"/>
                <a:ext cx="127748" cy="99946"/>
              </a:xfrm>
              <a:custGeom>
                <a:avLst/>
                <a:gdLst/>
                <a:ahLst/>
                <a:cxnLst/>
                <a:rect l="l" t="t" r="r" b="b"/>
                <a:pathLst>
                  <a:path w="6713" h="5252" extrusionOk="0">
                    <a:moveTo>
                      <a:pt x="5175" y="0"/>
                    </a:moveTo>
                    <a:cubicBezTo>
                      <a:pt x="3386" y="156"/>
                      <a:pt x="1752" y="1198"/>
                      <a:pt x="119" y="2122"/>
                    </a:cubicBezTo>
                    <a:cubicBezTo>
                      <a:pt x="185" y="2647"/>
                      <a:pt x="185" y="3142"/>
                      <a:pt x="156" y="3630"/>
                    </a:cubicBezTo>
                    <a:cubicBezTo>
                      <a:pt x="119" y="4126"/>
                      <a:pt x="89" y="4591"/>
                      <a:pt x="0" y="5050"/>
                    </a:cubicBezTo>
                    <a:cubicBezTo>
                      <a:pt x="601" y="5169"/>
                      <a:pt x="1220" y="5251"/>
                      <a:pt x="1836" y="5251"/>
                    </a:cubicBezTo>
                    <a:cubicBezTo>
                      <a:pt x="3426" y="5251"/>
                      <a:pt x="4985" y="4706"/>
                      <a:pt x="6099" y="2861"/>
                    </a:cubicBezTo>
                    <a:cubicBezTo>
                      <a:pt x="6713" y="1753"/>
                      <a:pt x="6099" y="30"/>
                      <a:pt x="5175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69" name="Google Shape;3369;p57"/>
            <p:cNvSpPr/>
            <p:nvPr/>
          </p:nvSpPr>
          <p:spPr>
            <a:xfrm>
              <a:off x="2696745" y="457212"/>
              <a:ext cx="126264" cy="147806"/>
            </a:xfrm>
            <a:custGeom>
              <a:avLst/>
              <a:gdLst/>
              <a:ahLst/>
              <a:cxnLst/>
              <a:rect l="l" t="t" r="r" b="b"/>
              <a:pathLst>
                <a:path w="6635" h="7767" extrusionOk="0">
                  <a:moveTo>
                    <a:pt x="4925" y="1"/>
                  </a:moveTo>
                  <a:cubicBezTo>
                    <a:pt x="4815" y="1"/>
                    <a:pt x="4703" y="21"/>
                    <a:pt x="4592" y="64"/>
                  </a:cubicBezTo>
                  <a:cubicBezTo>
                    <a:pt x="2588" y="1113"/>
                    <a:pt x="1664" y="2806"/>
                    <a:pt x="30" y="4625"/>
                  </a:cubicBezTo>
                  <a:cubicBezTo>
                    <a:pt x="127" y="5276"/>
                    <a:pt x="186" y="5919"/>
                    <a:pt x="127" y="6532"/>
                  </a:cubicBezTo>
                  <a:cubicBezTo>
                    <a:pt x="90" y="6968"/>
                    <a:pt x="60" y="7368"/>
                    <a:pt x="1" y="7767"/>
                  </a:cubicBezTo>
                  <a:cubicBezTo>
                    <a:pt x="2559" y="7338"/>
                    <a:pt x="4961" y="6503"/>
                    <a:pt x="6226" y="2747"/>
                  </a:cubicBezTo>
                  <a:cubicBezTo>
                    <a:pt x="6635" y="1400"/>
                    <a:pt x="5842" y="1"/>
                    <a:pt x="49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70" name="Google Shape;3370;p57"/>
            <p:cNvGrpSpPr/>
            <p:nvPr/>
          </p:nvGrpSpPr>
          <p:grpSpPr>
            <a:xfrm>
              <a:off x="2443754" y="601436"/>
              <a:ext cx="130730" cy="148882"/>
              <a:chOff x="2015051" y="273164"/>
              <a:chExt cx="130717" cy="162802"/>
            </a:xfrm>
          </p:grpSpPr>
          <p:sp>
            <p:nvSpPr>
              <p:cNvPr id="3371" name="Google Shape;3371;p57"/>
              <p:cNvSpPr/>
              <p:nvPr/>
            </p:nvSpPr>
            <p:spPr>
              <a:xfrm>
                <a:off x="2015051" y="277884"/>
                <a:ext cx="92524" cy="158082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83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459"/>
                      <a:pt x="185" y="954"/>
                      <a:pt x="215" y="1479"/>
                    </a:cubicBezTo>
                    <a:cubicBezTo>
                      <a:pt x="311" y="2122"/>
                      <a:pt x="281" y="2832"/>
                      <a:pt x="185" y="3512"/>
                    </a:cubicBezTo>
                    <a:cubicBezTo>
                      <a:pt x="1050" y="5176"/>
                      <a:pt x="1945" y="6802"/>
                      <a:pt x="3113" y="8037"/>
                    </a:cubicBezTo>
                    <a:cubicBezTo>
                      <a:pt x="3314" y="8222"/>
                      <a:pt x="3532" y="8307"/>
                      <a:pt x="3742" y="8307"/>
                    </a:cubicBezTo>
                    <a:cubicBezTo>
                      <a:pt x="4334" y="8307"/>
                      <a:pt x="4861" y="7632"/>
                      <a:pt x="4746" y="6654"/>
                    </a:cubicBezTo>
                    <a:cubicBezTo>
                      <a:pt x="4281" y="3327"/>
                      <a:pt x="2033" y="1324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57"/>
              <p:cNvSpPr/>
              <p:nvPr/>
            </p:nvSpPr>
            <p:spPr>
              <a:xfrm>
                <a:off x="2015051" y="273164"/>
                <a:ext cx="130717" cy="97319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114" extrusionOk="0">
                    <a:moveTo>
                      <a:pt x="2144" y="1"/>
                    </a:moveTo>
                    <a:cubicBezTo>
                      <a:pt x="1424" y="1"/>
                      <a:pt x="697" y="126"/>
                      <a:pt x="0" y="308"/>
                    </a:cubicBezTo>
                    <a:cubicBezTo>
                      <a:pt x="96" y="766"/>
                      <a:pt x="185" y="1232"/>
                      <a:pt x="215" y="1727"/>
                    </a:cubicBezTo>
                    <a:cubicBezTo>
                      <a:pt x="281" y="2185"/>
                      <a:pt x="281" y="2710"/>
                      <a:pt x="252" y="3206"/>
                    </a:cubicBezTo>
                    <a:cubicBezTo>
                      <a:pt x="1945" y="4063"/>
                      <a:pt x="3608" y="5054"/>
                      <a:pt x="5390" y="5113"/>
                    </a:cubicBezTo>
                    <a:cubicBezTo>
                      <a:pt x="6351" y="5017"/>
                      <a:pt x="6868" y="3265"/>
                      <a:pt x="6195" y="2185"/>
                    </a:cubicBezTo>
                    <a:cubicBezTo>
                      <a:pt x="5077" y="530"/>
                      <a:pt x="3623" y="1"/>
                      <a:pt x="2144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73" name="Google Shape;3373;p57"/>
            <p:cNvSpPr/>
            <p:nvPr/>
          </p:nvSpPr>
          <p:spPr>
            <a:xfrm>
              <a:off x="2435328" y="597781"/>
              <a:ext cx="131554" cy="143429"/>
            </a:xfrm>
            <a:custGeom>
              <a:avLst/>
              <a:gdLst/>
              <a:ahLst/>
              <a:cxnLst/>
              <a:rect l="l" t="t" r="r" b="b"/>
              <a:pathLst>
                <a:path w="6913" h="7537" extrusionOk="0">
                  <a:moveTo>
                    <a:pt x="1" y="1"/>
                  </a:moveTo>
                  <a:lnTo>
                    <a:pt x="1" y="1"/>
                  </a:lnTo>
                  <a:cubicBezTo>
                    <a:pt x="97" y="400"/>
                    <a:pt x="156" y="829"/>
                    <a:pt x="186" y="1265"/>
                  </a:cubicBezTo>
                  <a:cubicBezTo>
                    <a:pt x="282" y="1879"/>
                    <a:pt x="252" y="2522"/>
                    <a:pt x="186" y="3143"/>
                  </a:cubicBezTo>
                  <a:cubicBezTo>
                    <a:pt x="1916" y="4895"/>
                    <a:pt x="2899" y="6529"/>
                    <a:pt x="4961" y="7483"/>
                  </a:cubicBezTo>
                  <a:cubicBezTo>
                    <a:pt x="5066" y="7519"/>
                    <a:pt x="5169" y="7536"/>
                    <a:pt x="5270" y="7536"/>
                  </a:cubicBezTo>
                  <a:cubicBezTo>
                    <a:pt x="6186" y="7536"/>
                    <a:pt x="6913" y="6109"/>
                    <a:pt x="6440" y="4777"/>
                  </a:cubicBezTo>
                  <a:cubicBezTo>
                    <a:pt x="5028" y="1043"/>
                    <a:pt x="2588" y="30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2714;p36"/>
          <p:cNvSpPr/>
          <p:nvPr/>
        </p:nvSpPr>
        <p:spPr>
          <a:xfrm>
            <a:off x="3008418" y="310718"/>
            <a:ext cx="6198001" cy="1038475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2715;p36"/>
          <p:cNvSpPr txBox="1">
            <a:spLocks/>
          </p:cNvSpPr>
          <p:nvPr/>
        </p:nvSpPr>
        <p:spPr>
          <a:xfrm>
            <a:off x="3314121" y="501091"/>
            <a:ext cx="556375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1219170">
              <a:buClr>
                <a:srgbClr val="338EE4"/>
              </a:buClr>
            </a:pPr>
            <a:r>
              <a:rPr lang="en-US" sz="5333" kern="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Yêu cầu cần đạt</a:t>
            </a:r>
            <a:endParaRPr lang="vi-VN" sz="5333" kern="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3927" y="1606505"/>
            <a:ext cx="824763" cy="6183649"/>
            <a:chOff x="129643" y="662093"/>
            <a:chExt cx="618572" cy="4637737"/>
          </a:xfrm>
        </p:grpSpPr>
        <p:grpSp>
          <p:nvGrpSpPr>
            <p:cNvPr id="3319" name="Google Shape;3319;p57"/>
            <p:cNvGrpSpPr/>
            <p:nvPr/>
          </p:nvGrpSpPr>
          <p:grpSpPr>
            <a:xfrm>
              <a:off x="129643" y="662093"/>
              <a:ext cx="618572" cy="4637737"/>
              <a:chOff x="1670767" y="662049"/>
              <a:chExt cx="618572" cy="4637737"/>
            </a:xfrm>
          </p:grpSpPr>
          <p:sp>
            <p:nvSpPr>
              <p:cNvPr id="3320" name="Google Shape;3320;p57"/>
              <p:cNvSpPr/>
              <p:nvPr/>
            </p:nvSpPr>
            <p:spPr>
              <a:xfrm flipH="1">
                <a:off x="1670767" y="662049"/>
                <a:ext cx="206057" cy="4637737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87081" extrusionOk="0">
                    <a:moveTo>
                      <a:pt x="1412" y="1"/>
                    </a:moveTo>
                    <a:cubicBezTo>
                      <a:pt x="644" y="1"/>
                      <a:pt x="0" y="651"/>
                      <a:pt x="0" y="1450"/>
                    </a:cubicBezTo>
                    <a:lnTo>
                      <a:pt x="0" y="87081"/>
                    </a:lnTo>
                    <a:lnTo>
                      <a:pt x="3475" y="87081"/>
                    </a:lnTo>
                    <a:lnTo>
                      <a:pt x="3475" y="1450"/>
                    </a:lnTo>
                    <a:cubicBezTo>
                      <a:pt x="3475" y="651"/>
                      <a:pt x="2832" y="1"/>
                      <a:pt x="2033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1" name="Google Shape;3321;p57"/>
              <p:cNvSpPr/>
              <p:nvPr/>
            </p:nvSpPr>
            <p:spPr>
              <a:xfrm flipH="1">
                <a:off x="1869587" y="892449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322" name="Google Shape;3322;p57"/>
              <p:cNvGrpSpPr/>
              <p:nvPr/>
            </p:nvGrpSpPr>
            <p:grpSpPr>
              <a:xfrm>
                <a:off x="1925572" y="960147"/>
                <a:ext cx="363767" cy="458466"/>
                <a:chOff x="972468" y="934847"/>
                <a:chExt cx="363767" cy="203392"/>
              </a:xfrm>
            </p:grpSpPr>
            <p:sp>
              <p:nvSpPr>
                <p:cNvPr id="3323" name="Google Shape;3323;p57"/>
                <p:cNvSpPr/>
                <p:nvPr/>
              </p:nvSpPr>
              <p:spPr>
                <a:xfrm flipH="1">
                  <a:off x="972468" y="93484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4" name="Google Shape;3324;p57"/>
                <p:cNvSpPr/>
                <p:nvPr/>
              </p:nvSpPr>
              <p:spPr>
                <a:xfrm flipH="1">
                  <a:off x="972468" y="1123396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25" name="Google Shape;3325;p57"/>
              <p:cNvSpPr/>
              <p:nvPr/>
            </p:nvSpPr>
            <p:spPr>
              <a:xfrm flipH="1">
                <a:off x="1869587" y="1814261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326" name="Google Shape;3326;p57"/>
              <p:cNvGrpSpPr/>
              <p:nvPr/>
            </p:nvGrpSpPr>
            <p:grpSpPr>
              <a:xfrm>
                <a:off x="1925572" y="1881955"/>
                <a:ext cx="363767" cy="458468"/>
                <a:chOff x="972468" y="735187"/>
                <a:chExt cx="363767" cy="203393"/>
              </a:xfrm>
            </p:grpSpPr>
            <p:sp>
              <p:nvSpPr>
                <p:cNvPr id="3327" name="Google Shape;3327;p57"/>
                <p:cNvSpPr/>
                <p:nvPr/>
              </p:nvSpPr>
              <p:spPr>
                <a:xfrm flipH="1">
                  <a:off x="972468" y="73518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8" name="Google Shape;3328;p57"/>
                <p:cNvSpPr/>
                <p:nvPr/>
              </p:nvSpPr>
              <p:spPr>
                <a:xfrm flipH="1">
                  <a:off x="972468" y="923736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29" name="Google Shape;3329;p57"/>
              <p:cNvSpPr/>
              <p:nvPr/>
            </p:nvSpPr>
            <p:spPr>
              <a:xfrm flipH="1">
                <a:off x="1869573" y="2788967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330" name="Google Shape;3330;p57"/>
              <p:cNvGrpSpPr/>
              <p:nvPr/>
            </p:nvGrpSpPr>
            <p:grpSpPr>
              <a:xfrm>
                <a:off x="1925558" y="2856666"/>
                <a:ext cx="363767" cy="458466"/>
                <a:chOff x="972454" y="574917"/>
                <a:chExt cx="363767" cy="203392"/>
              </a:xfrm>
            </p:grpSpPr>
            <p:sp>
              <p:nvSpPr>
                <p:cNvPr id="3331" name="Google Shape;3331;p57"/>
                <p:cNvSpPr/>
                <p:nvPr/>
              </p:nvSpPr>
              <p:spPr>
                <a:xfrm flipH="1">
                  <a:off x="972454" y="57491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2" name="Google Shape;3332;p57"/>
                <p:cNvSpPr/>
                <p:nvPr/>
              </p:nvSpPr>
              <p:spPr>
                <a:xfrm flipH="1">
                  <a:off x="972454" y="763465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5" name="Google Shape;3329;p57"/>
            <p:cNvSpPr/>
            <p:nvPr/>
          </p:nvSpPr>
          <p:spPr>
            <a:xfrm flipH="1">
              <a:off x="325294" y="3831383"/>
              <a:ext cx="87852" cy="593828"/>
            </a:xfrm>
            <a:custGeom>
              <a:avLst/>
              <a:gdLst/>
              <a:ahLst/>
              <a:cxnLst/>
              <a:rect l="l" t="t" r="r" b="b"/>
              <a:pathLst>
                <a:path w="1450" h="4348" extrusionOk="0">
                  <a:moveTo>
                    <a:pt x="1" y="1"/>
                  </a:moveTo>
                  <a:lnTo>
                    <a:pt x="1" y="4348"/>
                  </a:lnTo>
                  <a:lnTo>
                    <a:pt x="1450" y="4348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5" grpId="0" build="p"/>
      <p:bldP spid="3316" grpId="0" build="p"/>
      <p:bldP spid="3317" grpId="0" build="p"/>
      <p:bldP spid="3318" grpId="0" animBg="1"/>
      <p:bldP spid="3333" grpId="0" animBg="1"/>
      <p:bldP spid="3334" grpId="0" animBg="1"/>
      <p:bldP spid="3335" grpId="0"/>
      <p:bldP spid="3336" grpId="0"/>
      <p:bldP spid="3337" grpId="0"/>
      <p:bldP spid="3340" grpId="0" animBg="1"/>
      <p:bldP spid="3341" grpId="0" animBg="1"/>
      <p:bldP spid="3342" grpId="0" animBg="1"/>
      <p:bldP spid="62" grpId="0" animBg="1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0BDBB361-643D-07E3-6C99-B10C7D5B78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757304"/>
              </p:ext>
            </p:extLst>
          </p:nvPr>
        </p:nvGraphicFramePr>
        <p:xfrm>
          <a:off x="335360" y="1988840"/>
          <a:ext cx="11377264" cy="420624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106151">
                  <a:extLst>
                    <a:ext uri="{9D8B030D-6E8A-4147-A177-3AD203B41FA5}">
                      <a16:colId xmlns:a16="http://schemas.microsoft.com/office/drawing/2014/main" val="757714752"/>
                    </a:ext>
                  </a:extLst>
                </a:gridCol>
                <a:gridCol w="6271113">
                  <a:extLst>
                    <a:ext uri="{9D8B030D-6E8A-4147-A177-3AD203B41FA5}">
                      <a16:colId xmlns:a16="http://schemas.microsoft.com/office/drawing/2014/main" val="34579403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" sz="4000" dirty="0">
                          <a:solidFill>
                            <a:srgbClr val="FFC000"/>
                          </a:solidFill>
                        </a:rPr>
                        <a:t>   </a:t>
                      </a:r>
                      <a:r>
                        <a:rPr lang="en" sz="3600" dirty="0">
                          <a:solidFill>
                            <a:srgbClr val="FFC000"/>
                          </a:solidFill>
                        </a:rPr>
                        <a:t>Những việc nên làm</a:t>
                      </a:r>
                      <a:endParaRPr 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" sz="3600" dirty="0">
                          <a:solidFill>
                            <a:srgbClr val="FFC000"/>
                          </a:solidFill>
                        </a:rPr>
                        <a:t>Những việc không nên làm</a:t>
                      </a:r>
                      <a:endParaRPr 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3922794"/>
                  </a:ext>
                </a:extLst>
              </a:tr>
              <a:tr h="3776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" sz="3200" dirty="0"/>
                        <a:t>  …………………………</a:t>
                      </a:r>
                    </a:p>
                    <a:p>
                      <a:pPr algn="ctr"/>
                      <a:r>
                        <a:rPr lang="en" sz="3200" dirty="0"/>
                        <a:t>  …………………………</a:t>
                      </a:r>
                      <a:endParaRPr lang="vi-VN" sz="3200" dirty="0"/>
                    </a:p>
                    <a:p>
                      <a:pPr algn="ctr"/>
                      <a:r>
                        <a:rPr lang="en" sz="3200" dirty="0"/>
                        <a:t> …………………………</a:t>
                      </a:r>
                    </a:p>
                    <a:p>
                      <a:pPr algn="ctr"/>
                      <a:r>
                        <a:rPr lang="en" sz="3200" dirty="0"/>
                        <a:t>  …………………………</a:t>
                      </a:r>
                      <a:endParaRPr lang="vi-VN" sz="3200" dirty="0"/>
                    </a:p>
                    <a:p>
                      <a:pPr algn="ctr"/>
                      <a:r>
                        <a:rPr lang="en" sz="3200" dirty="0"/>
                        <a:t> …………………………</a:t>
                      </a:r>
                    </a:p>
                    <a:p>
                      <a:pPr algn="ctr"/>
                      <a:r>
                        <a:rPr lang="en" sz="3200" dirty="0"/>
                        <a:t>  …………………………</a:t>
                      </a:r>
                      <a:endParaRPr lang="e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/>
                        <a:t>………………………………</a:t>
                      </a:r>
                      <a:r>
                        <a:rPr lang="vi-VN" sz="3200" dirty="0"/>
                        <a:t>....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/>
                        <a:t> </a:t>
                      </a:r>
                      <a:r>
                        <a:rPr lang="vi-VN" sz="3200" dirty="0"/>
                        <a:t>...</a:t>
                      </a:r>
                      <a:r>
                        <a:rPr lang="en-US" sz="3200" dirty="0"/>
                        <a:t>……………………………..</a:t>
                      </a:r>
                      <a:r>
                        <a:rPr lang="vi-VN" sz="3200" dirty="0"/>
                        <a:t>...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/>
                        <a:t>………………………………</a:t>
                      </a:r>
                      <a:r>
                        <a:rPr lang="vi-VN" sz="3200" dirty="0"/>
                        <a:t>....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/>
                        <a:t> </a:t>
                      </a:r>
                      <a:r>
                        <a:rPr lang="vi-VN" sz="3200" dirty="0"/>
                        <a:t>...</a:t>
                      </a:r>
                      <a:r>
                        <a:rPr lang="en-US" sz="3200" dirty="0"/>
                        <a:t>……………………………..</a:t>
                      </a:r>
                      <a:r>
                        <a:rPr lang="vi-VN" sz="3200" dirty="0"/>
                        <a:t>...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/>
                        <a:t>………………………………</a:t>
                      </a:r>
                      <a:r>
                        <a:rPr lang="vi-VN" sz="3200" dirty="0"/>
                        <a:t>....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200" dirty="0"/>
                        <a:t> </a:t>
                      </a:r>
                      <a:r>
                        <a:rPr lang="vi-VN" sz="3200" dirty="0"/>
                        <a:t>...</a:t>
                      </a:r>
                      <a:r>
                        <a:rPr lang="en-US" sz="3200" dirty="0"/>
                        <a:t>……………………………..</a:t>
                      </a:r>
                      <a:r>
                        <a:rPr lang="vi-VN" sz="3200" dirty="0"/>
                        <a:t>...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66047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348BDC81-847C-0B91-25C8-2D161E1B38B1}"/>
              </a:ext>
            </a:extLst>
          </p:cNvPr>
          <p:cNvSpPr txBox="1">
            <a:spLocks/>
          </p:cNvSpPr>
          <p:nvPr/>
        </p:nvSpPr>
        <p:spPr>
          <a:xfrm>
            <a:off x="299356" y="134693"/>
            <a:ext cx="11593287" cy="1545036"/>
          </a:xfrm>
          <a:prstGeom prst="rect">
            <a:avLst/>
          </a:prstGeom>
          <a:solidFill>
            <a:srgbClr val="F5C040">
              <a:lumMod val="60000"/>
              <a:lumOff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Bài tập 1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Theo em, để sử dụng tiền hợp lí chúng ta nên và không nên làm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02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EB344B9-CCCD-B339-3213-0D7FA7AF64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287454"/>
              </p:ext>
            </p:extLst>
          </p:nvPr>
        </p:nvGraphicFramePr>
        <p:xfrm>
          <a:off x="299356" y="581159"/>
          <a:ext cx="11593288" cy="603726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757714752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345794034"/>
                    </a:ext>
                  </a:extLst>
                </a:gridCol>
              </a:tblGrid>
              <a:tr h="9033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" sz="4000" dirty="0">
                          <a:solidFill>
                            <a:srgbClr val="FFC000"/>
                          </a:solidFill>
                        </a:rPr>
                        <a:t>   </a:t>
                      </a:r>
                      <a:r>
                        <a:rPr lang="en" sz="3600" dirty="0">
                          <a:solidFill>
                            <a:srgbClr val="FFC000"/>
                          </a:solidFill>
                        </a:rPr>
                        <a:t>Những việc nên làm</a:t>
                      </a:r>
                      <a:endParaRPr 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" sz="3600" dirty="0">
                          <a:solidFill>
                            <a:srgbClr val="FFC000"/>
                          </a:solidFill>
                        </a:rPr>
                        <a:t>Những việc không nên làm</a:t>
                      </a:r>
                      <a:endParaRPr 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3922794"/>
                  </a:ext>
                </a:extLst>
              </a:tr>
              <a:tr h="92157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" sz="3200" b="1" dirty="0">
                          <a:solidFill>
                            <a:srgbClr val="003300"/>
                          </a:solidFill>
                        </a:rPr>
                        <a:t>-</a:t>
                      </a:r>
                      <a:r>
                        <a:rPr lang="vi-VN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" sz="3200" b="1" dirty="0">
                          <a:solidFill>
                            <a:srgbClr val="003300"/>
                          </a:solidFill>
                        </a:rPr>
                        <a:t>Ưu tiên mua những thứ thực sự cần thiết.</a:t>
                      </a:r>
                      <a:br>
                        <a:rPr lang="en" sz="3200" b="1" dirty="0">
                          <a:solidFill>
                            <a:srgbClr val="003300"/>
                          </a:solidFill>
                        </a:rPr>
                      </a:br>
                      <a:r>
                        <a:rPr lang="en" sz="3200" b="1" dirty="0">
                          <a:solidFill>
                            <a:srgbClr val="003300"/>
                          </a:solidFill>
                        </a:rPr>
                        <a:t>-</a:t>
                      </a:r>
                      <a:r>
                        <a:rPr lang="vi-VN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" sz="3200" b="1" dirty="0">
                          <a:solidFill>
                            <a:srgbClr val="003300"/>
                          </a:solidFill>
                        </a:rPr>
                        <a:t>Chọn nơi có giá cả hợp lí và mua vừa đủ dùng.</a:t>
                      </a:r>
                      <a:br>
                        <a:rPr lang="en" sz="3200" b="1" dirty="0">
                          <a:solidFill>
                            <a:srgbClr val="003300"/>
                          </a:solidFill>
                        </a:rPr>
                      </a:br>
                      <a:r>
                        <a:rPr lang="en" sz="3200" b="1" dirty="0">
                          <a:solidFill>
                            <a:srgbClr val="003300"/>
                          </a:solidFill>
                        </a:rPr>
                        <a:t>-</a:t>
                      </a:r>
                      <a:r>
                        <a:rPr lang="vi-VN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" sz="3200" b="1" dirty="0">
                          <a:solidFill>
                            <a:srgbClr val="003300"/>
                          </a:solidFill>
                        </a:rPr>
                        <a:t>Chi tiêu phù hợp với hoàn cảnh kinh tế gia đình và số tiền mình hiện có.</a:t>
                      </a:r>
                      <a:endParaRPr lang="vi-VN" sz="3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Tiêu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xài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phung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phí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Mua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vặt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bỏ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phí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Mua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mà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sử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-</a:t>
                      </a:r>
                      <a:r>
                        <a:rPr lang="vi-VN" sz="3200" b="1" baseline="0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Mua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thứ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mình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00"/>
                          </a:solidFill>
                        </a:rPr>
                        <a:t>muốn</a:t>
                      </a:r>
                      <a:r>
                        <a:rPr lang="en-US" sz="3200" b="1" dirty="0">
                          <a:solidFill>
                            <a:srgbClr val="003300"/>
                          </a:solidFill>
                        </a:rPr>
                        <a:t>.</a:t>
                      </a:r>
                      <a:endParaRPr lang="en-US" sz="3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66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430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502401-5A29-3689-A67B-B01549AD4AFE}"/>
              </a:ext>
            </a:extLst>
          </p:cNvPr>
          <p:cNvSpPr txBox="1"/>
          <p:nvPr/>
        </p:nvSpPr>
        <p:spPr>
          <a:xfrm>
            <a:off x="392783" y="499620"/>
            <a:ext cx="11645246" cy="3316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u="sng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r>
              <a:rPr lang="pt-BR" sz="36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Xử lí tình huống:</a:t>
            </a:r>
            <a:br>
              <a:rPr lang="pt-BR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 đang dùng hộp bút màu rất tốt, nay lại được bạn tặng thêm một hộp giống hệt hộp cũ nhân dịp sinh nhật.</a:t>
            </a:r>
            <a:br>
              <a:rPr lang="pt-BR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giúp bạn Hà chọn cách giải quyết phù hợp.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0340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27D775-B2B6-F4C7-FD42-0B63A66783A9}"/>
              </a:ext>
            </a:extLst>
          </p:cNvPr>
          <p:cNvSpPr/>
          <p:nvPr/>
        </p:nvSpPr>
        <p:spPr>
          <a:xfrm>
            <a:off x="191344" y="151180"/>
            <a:ext cx="11881320" cy="2875724"/>
          </a:xfrm>
          <a:prstGeom prst="rect">
            <a:avLst/>
          </a:prstGeom>
          <a:solidFill>
            <a:srgbClr val="F5C04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Bài tập 3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kế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hoạch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lí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Tình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huống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sinh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bố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500.000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tổ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chức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sinh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mời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bè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dự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lên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kế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hoạch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buổi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sinh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mình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Calibri"/>
                <a:cs typeface="Times New Roman" pitchFamily="18" charset="0"/>
              </a:rPr>
              <a:t> theo mẫu sau: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Calibri"/>
              <a:cs typeface="Times New Roman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5F403D-A126-091A-5479-A254417E0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70115"/>
              </p:ext>
            </p:extLst>
          </p:nvPr>
        </p:nvGraphicFramePr>
        <p:xfrm>
          <a:off x="156445" y="3451668"/>
          <a:ext cx="11809312" cy="296958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33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STT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Các</a:t>
                      </a: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khoản</a:t>
                      </a: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 </a:t>
                      </a:r>
                      <a:r>
                        <a:rPr lang="vi-VN" sz="3600" b="1" dirty="0">
                          <a:solidFill>
                            <a:srgbClr val="FFC000"/>
                          </a:solidFill>
                          <a:effectLst/>
                        </a:rPr>
                        <a:t>cần chi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Nội</a:t>
                      </a: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 dung</a:t>
                      </a:r>
                      <a:r>
                        <a:rPr lang="vi-VN" sz="3600" b="1" dirty="0">
                          <a:solidFill>
                            <a:srgbClr val="FFC000"/>
                          </a:solidFill>
                          <a:effectLst/>
                        </a:rPr>
                        <a:t> chi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tiền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Ghi</a:t>
                      </a: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chú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1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3600" b="1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C000"/>
                          </a:solidFill>
                          <a:effectLst/>
                        </a:rPr>
                        <a:t>2</a:t>
                      </a:r>
                      <a:endParaRPr lang="en-US" sz="3600" b="1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C000"/>
                          </a:solidFill>
                          <a:effectLst/>
                        </a:rPr>
                        <a:t>…</a:t>
                      </a:r>
                      <a:endParaRPr lang="en-US" sz="3600" b="1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C000"/>
                          </a:solidFill>
                          <a:effectLst/>
                        </a:rPr>
                        <a:t>Tổng</a:t>
                      </a:r>
                      <a:endParaRPr lang="en-US" sz="36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ndara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624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624</Words>
  <Application>Microsoft Office PowerPoint</Application>
  <PresentationFormat>Widescreen</PresentationFormat>
  <Paragraphs>87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#9Slide03 AllRoundGothic</vt:lpstr>
      <vt:lpstr>Arial</vt:lpstr>
      <vt:lpstr>Arvo</vt:lpstr>
      <vt:lpstr>Calibri</vt:lpstr>
      <vt:lpstr>Candara</vt:lpstr>
      <vt:lpstr>Itim</vt:lpstr>
      <vt:lpstr>Nanum Pen Script</vt:lpstr>
      <vt:lpstr>Nunito</vt:lpstr>
      <vt:lpstr>Pattaya</vt:lpstr>
      <vt:lpstr>PT Sans</vt:lpstr>
      <vt:lpstr>Spartan</vt:lpstr>
      <vt:lpstr>Spartan Medium</vt:lpstr>
      <vt:lpstr>Times New Roman</vt:lpstr>
      <vt:lpstr>Wingdings</vt:lpstr>
      <vt:lpstr>Walk to School Day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LE TUAN CUONG 20175968</cp:lastModifiedBy>
  <cp:revision>2</cp:revision>
  <dcterms:created xsi:type="dcterms:W3CDTF">2023-03-21T03:07:11Z</dcterms:created>
  <dcterms:modified xsi:type="dcterms:W3CDTF">2023-03-21T04:53:22Z</dcterms:modified>
</cp:coreProperties>
</file>