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63" d="100"/>
          <a:sy n="63" d="100"/>
        </p:scale>
        <p:origin x="1014" y="6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2023/3/21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53E5D7B-8CB8-4840-BC04-DB32ADD7B63C}"/>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xmlns=""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858260-D67F-4B74-9D5A-7B026D08AC3E}"/>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xmlns=""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B180A45-8A71-4254-8DE4-2AD068E857C7}"/>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xmlns=""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C2D02D-38A9-48F7-9904-BFC92B0A19FC}"/>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xmlns=""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8C0C217-BA0B-46B7-9A77-8534B58D8A0A}"/>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xmlns=""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18724CB-6F7A-47E4-9DFD-22D18883D1CC}"/>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6" name="页脚占位符 5">
            <a:extLst>
              <a:ext uri="{FF2B5EF4-FFF2-40B4-BE49-F238E27FC236}">
                <a16:creationId xmlns:a16="http://schemas.microsoft.com/office/drawing/2014/main" xmlns=""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5E8DA02-5EE8-4C13-AB3D-51B50427C6F2}"/>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8" name="页脚占位符 7">
            <a:extLst>
              <a:ext uri="{FF2B5EF4-FFF2-40B4-BE49-F238E27FC236}">
                <a16:creationId xmlns:a16="http://schemas.microsoft.com/office/drawing/2014/main" xmlns=""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D824DEA-794B-4C03-B074-5E7E91CE8FF9}"/>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4" name="页脚占位符 3">
            <a:extLst>
              <a:ext uri="{FF2B5EF4-FFF2-40B4-BE49-F238E27FC236}">
                <a16:creationId xmlns:a16="http://schemas.microsoft.com/office/drawing/2014/main" xmlns=""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EE9E0F-D22C-465E-B7A4-D7A627A26B17}"/>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3" name="页脚占位符 2">
            <a:extLst>
              <a:ext uri="{FF2B5EF4-FFF2-40B4-BE49-F238E27FC236}">
                <a16:creationId xmlns:a16="http://schemas.microsoft.com/office/drawing/2014/main" xmlns=""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1A066A4-5D37-45E6-A3BA-7E21B58808BD}"/>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6" name="页脚占位符 5">
            <a:extLst>
              <a:ext uri="{FF2B5EF4-FFF2-40B4-BE49-F238E27FC236}">
                <a16:creationId xmlns:a16="http://schemas.microsoft.com/office/drawing/2014/main" xmlns=""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8E7A232-1648-4480-86E6-AD83081F1583}"/>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6" name="页脚占位符 5">
            <a:extLst>
              <a:ext uri="{FF2B5EF4-FFF2-40B4-BE49-F238E27FC236}">
                <a16:creationId xmlns:a16="http://schemas.microsoft.com/office/drawing/2014/main" xmlns=""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xmlns=""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33.jpeg"/><Relationship Id="rId3" Type="http://schemas.openxmlformats.org/officeDocument/2006/relationships/notesSlide" Target="../notesSlides/notesSlide12.xml"/><Relationship Id="rId7" Type="http://schemas.openxmlformats.org/officeDocument/2006/relationships/image" Target="../media/image12.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34.png"/><Relationship Id="rId1" Type="http://schemas.openxmlformats.org/officeDocument/2006/relationships/themeOverride" Target="../theme/themeOverride10.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1.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2.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7.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3.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7.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7.png"/><Relationship Id="rId10"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xmlns=""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xmlns="" id="{AFD47DC7-4989-4D59-AF0D-0770FE4BA23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xmlns="" id="{A364B1FC-3260-4213-8C32-21EA5F12C6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xmlns="" id="{83E7BD63-7E3A-4D9A-9B0C-873C19F12B5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xmlns="" id="{D8BA3053-0FCE-41AA-AFEB-1AF34ABBAB1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xmlns=""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xmlns="" id="{B62EFEC7-18E0-4E84-A09A-4F5DA4B27EA6}"/>
              </a:ext>
            </a:extLst>
          </p:cNvPr>
          <p:cNvSpPr txBox="1"/>
          <p:nvPr/>
        </p:nvSpPr>
        <p:spPr>
          <a:xfrm>
            <a:off x="1426008" y="3090826"/>
            <a:ext cx="4737610" cy="1569660"/>
          </a:xfrm>
          <a:prstGeom prst="rect">
            <a:avLst/>
          </a:prstGeom>
          <a:noFill/>
        </p:spPr>
        <p:txBody>
          <a:bodyPr wrap="square" rtlCol="0">
            <a:spAutoFit/>
          </a:bodyPr>
          <a:lstStyle/>
          <a:p>
            <a:r>
              <a:rPr lang="en-US" sz="9600" b="1" spc="220" dirty="0">
                <a:solidFill>
                  <a:srgbClr val="B35C80"/>
                </a:solidFill>
                <a:latin typeface="UTM Billhead 1910" panose="02040603050506020204" pitchFamily="18" charset="0"/>
              </a:rPr>
              <a:t>Q</a:t>
            </a:r>
            <a:r>
              <a:rPr lang="en-US" sz="9600" b="1" spc="220" dirty="0">
                <a:solidFill>
                  <a:srgbClr val="51347B"/>
                </a:solidFill>
                <a:latin typeface="UTM Billhead 1910" panose="02040603050506020204" pitchFamily="18" charset="0"/>
              </a:rPr>
              <a:t>U</a:t>
            </a:r>
            <a:r>
              <a:rPr lang="en-US" sz="9600" b="1" spc="220" dirty="0">
                <a:solidFill>
                  <a:srgbClr val="FFC776"/>
                </a:solidFill>
                <a:latin typeface="UTM Billhead 1910" panose="02040603050506020204" pitchFamily="18" charset="0"/>
              </a:rPr>
              <a:t>Ã</a:t>
            </a:r>
            <a:r>
              <a:rPr lang="en-US" sz="9600" b="1" spc="220" dirty="0">
                <a:solidFill>
                  <a:srgbClr val="2CA349"/>
                </a:solidFill>
                <a:latin typeface="UTM Billhead 1910" panose="02040603050506020204" pitchFamily="18" charset="0"/>
              </a:rPr>
              <a:t>N</a:t>
            </a:r>
            <a:r>
              <a:rPr lang="en-US" sz="9600" b="1" spc="220" dirty="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xmlns="" id="{302432D5-B7F4-4386-8F29-835C4555F0C8}"/>
              </a:ext>
            </a:extLst>
          </p:cNvPr>
          <p:cNvSpPr txBox="1"/>
          <p:nvPr/>
        </p:nvSpPr>
        <p:spPr>
          <a:xfrm>
            <a:off x="2446151" y="4292683"/>
            <a:ext cx="5744501" cy="1569660"/>
          </a:xfrm>
          <a:prstGeom prst="rect">
            <a:avLst/>
          </a:prstGeom>
          <a:noFill/>
        </p:spPr>
        <p:txBody>
          <a:bodyPr wrap="square" rtlCol="0">
            <a:spAutoFit/>
          </a:bodyPr>
          <a:lstStyle/>
          <a:p>
            <a:r>
              <a:rPr lang="en-US" sz="9600" b="1" spc="220" dirty="0">
                <a:solidFill>
                  <a:srgbClr val="165083"/>
                </a:solidFill>
                <a:latin typeface="UTM Billhead 1910" panose="02040603050506020204" pitchFamily="18" charset="0"/>
              </a:rPr>
              <a:t>Đ</a:t>
            </a:r>
            <a:r>
              <a:rPr lang="en-US" sz="9600" b="1" spc="220" dirty="0">
                <a:solidFill>
                  <a:srgbClr val="B45C80"/>
                </a:solidFill>
                <a:latin typeface="UTM Billhead 1910" panose="02040603050506020204" pitchFamily="18" charset="0"/>
              </a:rPr>
              <a:t>Ư</a:t>
            </a:r>
            <a:r>
              <a:rPr lang="en-US" sz="9600" b="1" spc="220" dirty="0">
                <a:solidFill>
                  <a:srgbClr val="51347B"/>
                </a:solidFill>
                <a:latin typeface="UTM Billhead 1910" panose="02040603050506020204" pitchFamily="18" charset="0"/>
              </a:rPr>
              <a:t>Ờ</a:t>
            </a:r>
            <a:r>
              <a:rPr lang="en-US" sz="9600" b="1" spc="220" dirty="0">
                <a:solidFill>
                  <a:srgbClr val="FFC776"/>
                </a:solidFill>
                <a:latin typeface="UTM Billhead 1910" panose="02040603050506020204" pitchFamily="18" charset="0"/>
              </a:rPr>
              <a:t>N</a:t>
            </a:r>
            <a:r>
              <a:rPr lang="en-US" sz="9600" b="1" spc="220" dirty="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xmlns="" id="{F4F3314C-9D74-4EAB-A6FE-C1DAB7C64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xmlns=""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xmlns=""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xmlns=""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xmlns="" id="{CACAF152-A922-456B-9352-A0FBAAF279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xmlns=""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xmlns=""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xmlns=""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xmlns=""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xmlns=""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xmlns="" id="{181CE2B2-BFA1-4153-BC8F-0AF10AF2DC85}"/>
              </a:ext>
            </a:extLst>
          </p:cNvPr>
          <p:cNvSpPr txBox="1"/>
          <p:nvPr/>
        </p:nvSpPr>
        <p:spPr>
          <a:xfrm>
            <a:off x="6917777" y="352001"/>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xmlns=""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xmlns=""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xmlns=""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xmlns=""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xmlns=""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xmlns=""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xmlns=""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xmlns=""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xmlns=""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xmlns=""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xmlns=""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xmlns=""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xmlns=""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xmlns=""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xmlns=""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xmlns=""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xmlns=""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xmlns=""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xmlns=""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xmlns=""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xmlns=""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xmlns=""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xmlns=""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xmlns="" id="{CCD2E681-53EE-48C6-A361-7AF0033EAC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xmlns="" id="{0EB9C783-AB2F-459E-8A2D-FE997CBF277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xmlns=""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xmlns=""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xmlns=""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xmlns=""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xmlns=""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xmlns=""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xmlns=""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xmlns=""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xmlns=""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xmlns=""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xmlns="" id="{404476C9-9B76-4733-BA70-A6BC9446DA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xmlns=""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xmlns=""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xmlns=""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xmlns=""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xmlns=""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xmlns=""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xmlns=""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xmlns=""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xmlns=""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xmlns=""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xmlns="" id="{3CD1BEC9-8DFA-44B2-9F37-1FF7E5CCE1F6}"/>
              </a:ext>
            </a:extLst>
          </p:cNvPr>
          <p:cNvSpPr txBox="1"/>
          <p:nvPr/>
        </p:nvSpPr>
        <p:spPr>
          <a:xfrm>
            <a:off x="7736542" y="4336249"/>
            <a:ext cx="831604" cy="523220"/>
          </a:xfrm>
          <a:prstGeom prst="rect">
            <a:avLst/>
          </a:prstGeom>
          <a:noFill/>
        </p:spPr>
        <p:txBody>
          <a:bodyPr wrap="square" rtlCol="0">
            <a:spAutoFit/>
          </a:bodyPr>
          <a:lstStyle/>
          <a:p>
            <a:r>
              <a:rPr lang="en-US" sz="2800" dirty="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xmlns=""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xmlns=""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xmlns=""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dirty="0">
                <a:latin typeface="#9Slide07 Cadena" panose="02000503000000020004" pitchFamily="2" charset="0"/>
                <a:ea typeface="字魂105号-简雅黑" panose="00000500000000000000" pitchFamily="2" charset="-122"/>
              </a:rPr>
              <a:t>Một ca </a:t>
            </a:r>
            <a:r>
              <a:rPr lang="en-US" altLang="zh-CN" sz="2800" dirty="0" err="1">
                <a:latin typeface="#9Slide07 Cadena" panose="02000503000000020004" pitchFamily="2" charset="0"/>
                <a:ea typeface="字魂105号-简雅黑" panose="00000500000000000000" pitchFamily="2" charset="-122"/>
              </a:rPr>
              <a:t>nô</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với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vận</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tốc</a:t>
            </a:r>
            <a:r>
              <a:rPr lang="en-US" altLang="zh-CN" sz="2800" dirty="0">
                <a:latin typeface="#9Slide07 Cadena" panose="02000503000000020004" pitchFamily="2" charset="0"/>
                <a:ea typeface="字魂105号-简雅黑" panose="00000500000000000000" pitchFamily="2" charset="-122"/>
              </a:rPr>
              <a:t> 15,2 km/</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Tính</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quãng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đường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được</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của</a:t>
            </a:r>
            <a:r>
              <a:rPr lang="en-US" altLang="zh-CN" sz="2800" dirty="0">
                <a:latin typeface="#9Slide07 Cadena" panose="02000503000000020004" pitchFamily="2" charset="0"/>
                <a:ea typeface="字魂105号-简雅黑" panose="00000500000000000000" pitchFamily="2" charset="-122"/>
              </a:rPr>
              <a:t> ca </a:t>
            </a:r>
            <a:r>
              <a:rPr lang="en-US" altLang="zh-CN" sz="2800" dirty="0" err="1">
                <a:latin typeface="#9Slide07 Cadena" panose="02000503000000020004" pitchFamily="2" charset="0"/>
                <a:ea typeface="字魂105号-简雅黑" panose="00000500000000000000" pitchFamily="2" charset="-122"/>
              </a:rPr>
              <a:t>nô</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trong</a:t>
            </a:r>
            <a:r>
              <a:rPr lang="en-US" altLang="zh-CN" sz="2800" dirty="0">
                <a:latin typeface="#9Slide07 Cadena" panose="02000503000000020004" pitchFamily="2" charset="0"/>
                <a:ea typeface="字魂105号-简雅黑" panose="00000500000000000000" pitchFamily="2" charset="-122"/>
              </a:rPr>
              <a:t> 3 </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xmlns="" id="{3C61CD43-88EA-4711-9136-56BA7BEB5546}"/>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xmlns=""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xmlns="" id="{3714BC06-5AAD-4A5A-AB02-624E873824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xmlns=""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fade">
                                      <p:cBhvr>
                                        <p:cTn id="45" dur="1000"/>
                                        <p:tgtEl>
                                          <p:spTgt spid="30">
                                            <p:txEl>
                                              <p:pRg st="0" end="0"/>
                                            </p:txEl>
                                          </p:spTgt>
                                        </p:tgtEl>
                                      </p:cBhvr>
                                    </p:animEffect>
                                    <p:anim calcmode="lin" valueType="num">
                                      <p:cBhvr>
                                        <p:cTn id="46"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0">
                                            <p:txEl>
                                              <p:pRg st="1" end="1"/>
                                            </p:txEl>
                                          </p:spTgt>
                                        </p:tgtEl>
                                        <p:attrNameLst>
                                          <p:attrName>style.visibility</p:attrName>
                                        </p:attrNameLst>
                                      </p:cBhvr>
                                      <p:to>
                                        <p:strVal val="visible"/>
                                      </p:to>
                                    </p:set>
                                    <p:animEffect transition="in" filter="fade">
                                      <p:cBhvr>
                                        <p:cTn id="52" dur="1000"/>
                                        <p:tgtEl>
                                          <p:spTgt spid="30">
                                            <p:txEl>
                                              <p:pRg st="1" end="1"/>
                                            </p:txEl>
                                          </p:spTgt>
                                        </p:tgtEl>
                                      </p:cBhvr>
                                    </p:animEffect>
                                    <p:anim calcmode="lin" valueType="num">
                                      <p:cBhvr>
                                        <p:cTn id="53"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0">
                                            <p:txEl>
                                              <p:pRg st="2" end="2"/>
                                            </p:txEl>
                                          </p:spTgt>
                                        </p:tgtEl>
                                        <p:attrNameLst>
                                          <p:attrName>style.visibility</p:attrName>
                                        </p:attrNameLst>
                                      </p:cBhvr>
                                      <p:to>
                                        <p:strVal val="visible"/>
                                      </p:to>
                                    </p:set>
                                    <p:animEffect transition="in" filter="fade">
                                      <p:cBhvr>
                                        <p:cTn id="59" dur="1000"/>
                                        <p:tgtEl>
                                          <p:spTgt spid="30">
                                            <p:txEl>
                                              <p:pRg st="2" end="2"/>
                                            </p:txEl>
                                          </p:spTgt>
                                        </p:tgtEl>
                                      </p:cBhvr>
                                    </p:animEffect>
                                    <p:anim calcmode="lin" valueType="num">
                                      <p:cBhvr>
                                        <p:cTn id="6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xmlns=""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t = 15 phút</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dirty="0">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v = 12,6 km/</a:t>
            </a:r>
            <a:r>
              <a:rPr lang="en-US" sz="3200" b="1" dirty="0" err="1">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giờ</a:t>
            </a:r>
            <a:endParaRPr lang="en-US" sz="3200" b="1" dirty="0">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404184" y="4594326"/>
            <a:ext cx="7718452" cy="2357568"/>
          </a:xfrm>
          <a:prstGeom prst="rect">
            <a:avLst/>
          </a:prstGeom>
          <a:noFill/>
        </p:spPr>
        <p:txBody>
          <a:bodyPr wrap="square" rtlCol="0">
            <a:spAutoFit/>
          </a:bodyPr>
          <a:lstStyle/>
          <a:p>
            <a:pPr algn="ctr">
              <a:lnSpc>
                <a:spcPct val="115000"/>
              </a:lnSpc>
            </a:pPr>
            <a:r>
              <a:rPr lang="en-US" sz="3200" b="1">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15 phút = 0,25 giờ</a:t>
            </a:r>
          </a:p>
          <a:p>
            <a:pPr>
              <a:lnSpc>
                <a:spcPct val="115000"/>
              </a:lnSpc>
            </a:pPr>
            <a:r>
              <a:rPr lang="en-US" sz="3200" b="1">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Quãng đường người đó đi được là:</a:t>
            </a:r>
          </a:p>
          <a:p>
            <a:pPr>
              <a:lnSpc>
                <a:spcPct val="115000"/>
              </a:lnSpc>
            </a:pPr>
            <a:r>
              <a:rPr lang="en-US" sz="3200" b="1">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12,6 x 0,25 = 3,15 (km)</a:t>
            </a:r>
          </a:p>
          <a:p>
            <a:pPr>
              <a:lnSpc>
                <a:spcPct val="115000"/>
              </a:lnSpc>
            </a:pPr>
            <a:r>
              <a:rPr lang="en-US" sz="3200" b="1">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xmlns=""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xmlns="" id="{E208CF7E-56CC-4D68-ACC9-D20EFAF2AD9D}"/>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xmlns=""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fade">
                                      <p:cBhvr>
                                        <p:cTn id="40" dur="1000"/>
                                        <p:tgtEl>
                                          <p:spTgt spid="30">
                                            <p:txEl>
                                              <p:pRg st="0" end="0"/>
                                            </p:txEl>
                                          </p:spTgt>
                                        </p:tgtEl>
                                      </p:cBhvr>
                                    </p:animEffect>
                                    <p:anim calcmode="lin" valueType="num">
                                      <p:cBhvr>
                                        <p:cTn id="41"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1" end="1"/>
                                            </p:txEl>
                                          </p:spTgt>
                                        </p:tgtEl>
                                        <p:attrNameLst>
                                          <p:attrName>style.visibility</p:attrName>
                                        </p:attrNameLst>
                                      </p:cBhvr>
                                      <p:to>
                                        <p:strVal val="visible"/>
                                      </p:to>
                                    </p:set>
                                    <p:animEffect transition="in" filter="fade">
                                      <p:cBhvr>
                                        <p:cTn id="47" dur="1000"/>
                                        <p:tgtEl>
                                          <p:spTgt spid="30">
                                            <p:txEl>
                                              <p:pRg st="1" end="1"/>
                                            </p:txEl>
                                          </p:spTgt>
                                        </p:tgtEl>
                                      </p:cBhvr>
                                    </p:animEffect>
                                    <p:anim calcmode="lin" valueType="num">
                                      <p:cBhvr>
                                        <p:cTn id="48"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2" end="2"/>
                                            </p:txEl>
                                          </p:spTgt>
                                        </p:tgtEl>
                                        <p:attrNameLst>
                                          <p:attrName>style.visibility</p:attrName>
                                        </p:attrNameLst>
                                      </p:cBhvr>
                                      <p:to>
                                        <p:strVal val="visible"/>
                                      </p:to>
                                    </p:set>
                                    <p:animEffect transition="in" filter="fade">
                                      <p:cBhvr>
                                        <p:cTn id="54" dur="1000"/>
                                        <p:tgtEl>
                                          <p:spTgt spid="30">
                                            <p:txEl>
                                              <p:pRg st="2" end="2"/>
                                            </p:txEl>
                                          </p:spTgt>
                                        </p:tgtEl>
                                      </p:cBhvr>
                                    </p:animEffect>
                                    <p:anim calcmode="lin" valueType="num">
                                      <p:cBhvr>
                                        <p:cTn id="55"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3" end="3"/>
                                            </p:txEl>
                                          </p:spTgt>
                                        </p:tgtEl>
                                        <p:attrNameLst>
                                          <p:attrName>style.visibility</p:attrName>
                                        </p:attrNameLst>
                                      </p:cBhvr>
                                      <p:to>
                                        <p:strVal val="visible"/>
                                      </p:to>
                                    </p:set>
                                    <p:animEffect transition="in" filter="fade">
                                      <p:cBhvr>
                                        <p:cTn id="61" dur="1000"/>
                                        <p:tgtEl>
                                          <p:spTgt spid="30">
                                            <p:txEl>
                                              <p:pRg st="3" end="3"/>
                                            </p:txEl>
                                          </p:spTgt>
                                        </p:tgtEl>
                                      </p:cBhvr>
                                    </p:animEffect>
                                    <p:anim calcmode="lin" valueType="num">
                                      <p:cBhvr>
                                        <p:cTn id="62"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edge">
                                      <p:cBhvr>
                                        <p:cTn id="6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xmlns=""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xmlns=""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xmlns=""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xmlns=""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xmlns=""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xmlns=""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xmlns=""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xmlns=""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xmlns=""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a16="http://schemas.microsoft.com/office/drawing/2014/main" xmlns=""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cxnSp>
        <p:nvCxnSpPr>
          <p:cNvPr id="22" name="Straight Connector 21">
            <a:extLst>
              <a:ext uri="{FF2B5EF4-FFF2-40B4-BE49-F238E27FC236}">
                <a16:creationId xmlns:a16="http://schemas.microsoft.com/office/drawing/2014/main" xmlns=""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xmlns=""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xmlns=""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xmlns=""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xmlns=""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xmlns=""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xmlns=""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xmlns=""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anim calcmode="lin" valueType="num">
                                      <p:cBhvr>
                                        <p:cTn id="66" dur="1000" fill="hold"/>
                                        <p:tgtEl>
                                          <p:spTgt spid="41"/>
                                        </p:tgtEl>
                                        <p:attrNameLst>
                                          <p:attrName>ppt_x</p:attrName>
                                        </p:attrNameLst>
                                      </p:cBhvr>
                                      <p:tavLst>
                                        <p:tav tm="0">
                                          <p:val>
                                            <p:strVal val="#ppt_x"/>
                                          </p:val>
                                        </p:tav>
                                        <p:tav tm="100000">
                                          <p:val>
                                            <p:strVal val="#ppt_x"/>
                                          </p:val>
                                        </p:tav>
                                      </p:tavLst>
                                    </p:anim>
                                    <p:anim calcmode="lin" valueType="num">
                                      <p:cBhvr>
                                        <p:cTn id="67" dur="1000" fill="hold"/>
                                        <p:tgtEl>
                                          <p:spTgt spid="4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1" nodeType="clickEffect">
                                  <p:stCondLst>
                                    <p:cond delay="0"/>
                                  </p:stCondLst>
                                  <p:childTnLst>
                                    <p:animEffect transition="out" filter="dissolv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9" presetClass="exit" presetSubtype="0" fill="hold" nodeType="withEffect">
                                  <p:stCondLst>
                                    <p:cond delay="0"/>
                                  </p:stCondLst>
                                  <p:childTnLst>
                                    <p:animEffect transition="out" filter="dissolv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par>
                                <p:cTn id="88" presetID="9" presetClass="exit" presetSubtype="0" fill="hold" grpId="1" nodeType="withEffect">
                                  <p:stCondLst>
                                    <p:cond delay="0"/>
                                  </p:stCondLst>
                                  <p:childTnLst>
                                    <p:animEffect transition="out" filter="dissolv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up)">
                                      <p:cBhvr>
                                        <p:cTn id="100" dur="5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0">
                                            <p:txEl>
                                              <p:pRg st="0" end="0"/>
                                            </p:txEl>
                                          </p:spTgt>
                                        </p:tgtEl>
                                        <p:attrNameLst>
                                          <p:attrName>style.visibility</p:attrName>
                                        </p:attrNameLst>
                                      </p:cBhvr>
                                      <p:to>
                                        <p:strVal val="visible"/>
                                      </p:to>
                                    </p:set>
                                    <p:animEffect transition="in" filter="fade">
                                      <p:cBhvr>
                                        <p:cTn id="105" dur="1000"/>
                                        <p:tgtEl>
                                          <p:spTgt spid="30">
                                            <p:txEl>
                                              <p:pRg st="0" end="0"/>
                                            </p:txEl>
                                          </p:spTgt>
                                        </p:tgtEl>
                                      </p:cBhvr>
                                    </p:animEffect>
                                    <p:anim calcmode="lin" valueType="num">
                                      <p:cBhvr>
                                        <p:cTn id="106"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0">
                                            <p:txEl>
                                              <p:pRg st="1" end="1"/>
                                            </p:txEl>
                                          </p:spTgt>
                                        </p:tgtEl>
                                        <p:attrNameLst>
                                          <p:attrName>style.visibility</p:attrName>
                                        </p:attrNameLst>
                                      </p:cBhvr>
                                      <p:to>
                                        <p:strVal val="visible"/>
                                      </p:to>
                                    </p:set>
                                    <p:animEffect transition="in" filter="fade">
                                      <p:cBhvr>
                                        <p:cTn id="112" dur="1000"/>
                                        <p:tgtEl>
                                          <p:spTgt spid="30">
                                            <p:txEl>
                                              <p:pRg st="1" end="1"/>
                                            </p:txEl>
                                          </p:spTgt>
                                        </p:tgtEl>
                                      </p:cBhvr>
                                    </p:animEffect>
                                    <p:anim calcmode="lin" valueType="num">
                                      <p:cBhvr>
                                        <p:cTn id="113"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14"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30">
                                            <p:txEl>
                                              <p:pRg st="2" end="2"/>
                                            </p:txEl>
                                          </p:spTgt>
                                        </p:tgtEl>
                                        <p:attrNameLst>
                                          <p:attrName>style.visibility</p:attrName>
                                        </p:attrNameLst>
                                      </p:cBhvr>
                                      <p:to>
                                        <p:strVal val="visible"/>
                                      </p:to>
                                    </p:set>
                                    <p:animEffect transition="in" filter="fade">
                                      <p:cBhvr>
                                        <p:cTn id="119" dur="1000"/>
                                        <p:tgtEl>
                                          <p:spTgt spid="30">
                                            <p:txEl>
                                              <p:pRg st="2" end="2"/>
                                            </p:txEl>
                                          </p:spTgt>
                                        </p:tgtEl>
                                      </p:cBhvr>
                                    </p:animEffect>
                                    <p:anim calcmode="lin" valueType="num">
                                      <p:cBhvr>
                                        <p:cTn id="12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2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30">
                                            <p:txEl>
                                              <p:pRg st="3" end="3"/>
                                            </p:txEl>
                                          </p:spTgt>
                                        </p:tgtEl>
                                        <p:attrNameLst>
                                          <p:attrName>style.visibility</p:attrName>
                                        </p:attrNameLst>
                                      </p:cBhvr>
                                      <p:to>
                                        <p:strVal val="visible"/>
                                      </p:to>
                                    </p:set>
                                    <p:animEffect transition="in" filter="fade">
                                      <p:cBhvr>
                                        <p:cTn id="126" dur="1000"/>
                                        <p:tgtEl>
                                          <p:spTgt spid="30">
                                            <p:txEl>
                                              <p:pRg st="3" end="3"/>
                                            </p:txEl>
                                          </p:spTgt>
                                        </p:tgtEl>
                                      </p:cBhvr>
                                    </p:animEffect>
                                    <p:anim calcmode="lin" valueType="num">
                                      <p:cBhvr>
                                        <p:cTn id="127"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28"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30">
                                            <p:txEl>
                                              <p:pRg st="4" end="4"/>
                                            </p:txEl>
                                          </p:spTgt>
                                        </p:tgtEl>
                                        <p:attrNameLst>
                                          <p:attrName>style.visibility</p:attrName>
                                        </p:attrNameLst>
                                      </p:cBhvr>
                                      <p:to>
                                        <p:strVal val="visible"/>
                                      </p:to>
                                    </p:set>
                                    <p:animEffect transition="in" filter="fade">
                                      <p:cBhvr>
                                        <p:cTn id="133" dur="1000"/>
                                        <p:tgtEl>
                                          <p:spTgt spid="30">
                                            <p:txEl>
                                              <p:pRg st="4" end="4"/>
                                            </p:txEl>
                                          </p:spTgt>
                                        </p:tgtEl>
                                      </p:cBhvr>
                                    </p:animEffect>
                                    <p:anim calcmode="lin" valueType="num">
                                      <p:cBhvr>
                                        <p:cTn id="134"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35"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0">
                                            <p:txEl>
                                              <p:pRg st="5" end="5"/>
                                            </p:txEl>
                                          </p:spTgt>
                                        </p:tgtEl>
                                        <p:attrNameLst>
                                          <p:attrName>style.visibility</p:attrName>
                                        </p:attrNameLst>
                                      </p:cBhvr>
                                      <p:to>
                                        <p:strVal val="visible"/>
                                      </p:to>
                                    </p:set>
                                    <p:animEffect transition="in" filter="fade">
                                      <p:cBhvr>
                                        <p:cTn id="140" dur="1000"/>
                                        <p:tgtEl>
                                          <p:spTgt spid="30">
                                            <p:txEl>
                                              <p:pRg st="5" end="5"/>
                                            </p:txEl>
                                          </p:spTgt>
                                        </p:tgtEl>
                                      </p:cBhvr>
                                    </p:animEffect>
                                    <p:anim calcmode="lin" valueType="num">
                                      <p:cBhvr>
                                        <p:cTn id="141"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42"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xmlns=""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xmlns=""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xmlns=""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xmlns=""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xmlns=""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4">
                <a:lum bright="40000" contrast="40000"/>
                <a:extLst>
                  <a:ext uri="{96DAC541-7B7A-43D3-8B79-37D633B846F1}">
                    <asvg:svgBlip xmlns=""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xmlns=""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xmlns=""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xmlns=""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xmlns=""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xmlns=""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xmlns=""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xmlns=""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xmlns=""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xmlns=""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xmlns=""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xmlns=""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xmlns=""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xmlns=""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xmlns=""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xmlns="" id="{194AEA96-9A8E-460F-9718-4D2D46FBEC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xmlns=""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xmlns=""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xmlns="" id="{1368763E-AE23-44BB-9997-EC3D681BC3C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xmlns=""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xmlns=""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xmlns=""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xmlns=""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xmlns=""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xmlns=""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xmlns=""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xmlns=""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xmlns=""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xmlns=""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xmlns="" id="{CACAF152-A922-456B-9352-A0FBAAF27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xmlns=""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xmlns=""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xmlns=""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xmlns=""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xmlns=""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xmlns=""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xmlns=""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xmlns=""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xmlns=""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xmlns=""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xmlns=""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xmlns=""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xmlns=""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xmlns=""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xmlns=""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xmlns=""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xmlns=""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xmlns=""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xmlns=""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xmlns=""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3658</TotalTime>
  <Words>1592</Words>
  <Application>Microsoft Office PowerPoint</Application>
  <PresentationFormat>Widescreen</PresentationFormat>
  <Paragraphs>229</Paragraphs>
  <Slides>25</Slides>
  <Notes>24</Notes>
  <HiddenSlides>0</HiddenSlides>
  <MMClips>1</MMClips>
  <ScaleCrop>false</ScaleCrop>
  <HeadingPairs>
    <vt:vector size="6" baseType="variant">
      <vt:variant>
        <vt:lpstr>Fonts Used</vt:lpstr>
      </vt:variant>
      <vt:variant>
        <vt:i4>31</vt:i4>
      </vt:variant>
      <vt:variant>
        <vt:lpstr>Theme</vt:lpstr>
      </vt:variant>
      <vt:variant>
        <vt:i4>1</vt:i4>
      </vt:variant>
      <vt:variant>
        <vt:lpstr>Slide Titles</vt:lpstr>
      </vt:variant>
      <vt:variant>
        <vt:i4>25</vt:i4>
      </vt:variant>
    </vt:vector>
  </HeadingPairs>
  <TitlesOfParts>
    <vt:vector size="57" baseType="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Times New Roman</vt:lpstr>
      <vt:lpstr>UTM Billhead 1910</vt:lpstr>
      <vt:lpstr>UTM French Vanilla</vt:lpstr>
      <vt:lpstr>字魂105号-简雅黑</vt:lpstr>
      <vt:lpstr>字魂164号-方悦黑</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Microsoft account</cp:lastModifiedBy>
  <cp:revision>61</cp:revision>
  <dcterms:created xsi:type="dcterms:W3CDTF">2020-06-10T16:06:53Z</dcterms:created>
  <dcterms:modified xsi:type="dcterms:W3CDTF">2023-03-21T05:31:18Z</dcterms:modified>
  <cp:category>9Slide.vn</cp:category>
</cp:coreProperties>
</file>