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4"/>
  </p:notesMasterIdLst>
  <p:sldIdLst>
    <p:sldId id="303" r:id="rId2"/>
    <p:sldId id="403" r:id="rId3"/>
    <p:sldId id="310" r:id="rId4"/>
    <p:sldId id="311" r:id="rId5"/>
    <p:sldId id="312" r:id="rId6"/>
    <p:sldId id="313" r:id="rId7"/>
    <p:sldId id="256" r:id="rId8"/>
    <p:sldId id="390" r:id="rId9"/>
    <p:sldId id="257" r:id="rId10"/>
    <p:sldId id="394" r:id="rId11"/>
    <p:sldId id="395" r:id="rId12"/>
    <p:sldId id="366" r:id="rId13"/>
    <p:sldId id="393" r:id="rId14"/>
    <p:sldId id="402" r:id="rId15"/>
    <p:sldId id="368" r:id="rId16"/>
    <p:sldId id="318" r:id="rId17"/>
    <p:sldId id="369" r:id="rId18"/>
    <p:sldId id="258" r:id="rId19"/>
    <p:sldId id="371" r:id="rId20"/>
    <p:sldId id="406" r:id="rId21"/>
    <p:sldId id="407" r:id="rId22"/>
    <p:sldId id="378" r:id="rId23"/>
    <p:sldId id="400" r:id="rId24"/>
    <p:sldId id="408" r:id="rId25"/>
    <p:sldId id="382" r:id="rId26"/>
    <p:sldId id="381" r:id="rId27"/>
    <p:sldId id="405" r:id="rId28"/>
    <p:sldId id="401" r:id="rId29"/>
    <p:sldId id="358" r:id="rId30"/>
    <p:sldId id="377" r:id="rId31"/>
    <p:sldId id="389" r:id="rId32"/>
    <p:sldId id="409" r:id="rId33"/>
  </p:sldIdLst>
  <p:sldSz cx="12161838" cy="6858000"/>
  <p:notesSz cx="6858000" cy="9144000"/>
  <p:embeddedFontLst>
    <p:embeddedFont>
      <p:font typeface="Patrick Hand" panose="020B0604020202020204" charset="-93"/>
      <p:regular r:id="rId35"/>
    </p:embeddedFont>
    <p:embeddedFont>
      <p:font typeface="Delius Unicase" panose="020B0604020202020204" charset="0"/>
      <p:regular r:id="rId36"/>
      <p:bold r:id="rId37"/>
    </p:embeddedFont>
    <p:embeddedFont>
      <p:font typeface="Scope One" panose="020B0604020202020204" charset="0"/>
      <p:regular r:id="rId38"/>
    </p:embeddedFont>
    <p:embeddedFont>
      <p:font typeface="Arial-Rounded" panose="020B0500000000000000" pitchFamily="34" charset="-93"/>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0" autoAdjust="0"/>
  </p:normalViewPr>
  <p:slideViewPr>
    <p:cSldViewPr snapToGrid="0">
      <p:cViewPr varScale="1">
        <p:scale>
          <a:sx n="60" d="100"/>
          <a:sy n="60" d="100"/>
        </p:scale>
        <p:origin x="5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099781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608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427381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73112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click vào số để tới câu hỏi</a:t>
            </a:r>
          </a:p>
          <a:p>
            <a:r>
              <a:rPr lang="en-US"/>
              <a:t>Tại câu hỏi, click vào mũi tên để quay vê đây</a:t>
            </a:r>
          </a:p>
          <a:p>
            <a:r>
              <a:rPr lang="en-US"/>
              <a:t>Click vào ô xám để lật mảnh ghép xem bức tranh cánh cam để dẫn vào bài</a:t>
            </a:r>
          </a:p>
          <a:p>
            <a:r>
              <a:rPr lang="en-US"/>
              <a:t>Click vào mũi tên để tới bài mới</a:t>
            </a:r>
          </a:p>
        </p:txBody>
      </p:sp>
    </p:spTree>
    <p:extLst>
      <p:ext uri="{BB962C8B-B14F-4D97-AF65-F5344CB8AC3E}">
        <p14:creationId xmlns:p14="http://schemas.microsoft.com/office/powerpoint/2010/main" val="136851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25861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học online, GV linh động tặng quà khác nhé</a:t>
            </a:r>
          </a:p>
        </p:txBody>
      </p:sp>
    </p:spTree>
    <p:extLst>
      <p:ext uri="{BB962C8B-B14F-4D97-AF65-F5344CB8AC3E}">
        <p14:creationId xmlns:p14="http://schemas.microsoft.com/office/powerpoint/2010/main" val="37609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40693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extLst>
      <p:ext uri="{BB962C8B-B14F-4D97-AF65-F5344CB8AC3E}">
        <p14:creationId xmlns:p14="http://schemas.microsoft.com/office/powerpoint/2010/main" val="298216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021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4.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2.gif"/><Relationship Id="rId3" Type="http://schemas.openxmlformats.org/officeDocument/2006/relationships/audio" Target="../media/audio1.wav"/><Relationship Id="rId21" Type="http://schemas.openxmlformats.org/officeDocument/2006/relationships/slide" Target="slide7.xml"/><Relationship Id="rId7" Type="http://schemas.openxmlformats.org/officeDocument/2006/relationships/image" Target="../media/image5.png"/><Relationship Id="rId12" Type="http://schemas.openxmlformats.org/officeDocument/2006/relationships/slide" Target="slide4.xml"/><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slide" Target="slide6.xml"/><Relationship Id="rId20" Type="http://schemas.openxmlformats.org/officeDocument/2006/relationships/image" Target="../media/image14.gif"/><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6.gif"/><Relationship Id="rId10" Type="http://schemas.openxmlformats.org/officeDocument/2006/relationships/slide" Target="slide3.xml"/><Relationship Id="rId19" Type="http://schemas.openxmlformats.org/officeDocument/2006/relationships/image" Target="../media/image13.gi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slide" Target="slide5.xml"/><Relationship Id="rId22"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audio" Target="../media/audio4.wav"/><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6.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xmlns=""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xmlns="" id="{94F6E762-BE3B-4B78-BBC6-D2331E99265A}"/>
              </a:ext>
            </a:extLst>
          </p:cNvPr>
          <p:cNvPicPr>
            <a:picLocks noChangeAspect="1"/>
          </p:cNvPicPr>
          <p:nvPr/>
        </p:nvPicPr>
        <p:blipFill>
          <a:blip r:embed="rId4"/>
          <a:stretch>
            <a:fillRect/>
          </a:stretch>
        </p:blipFill>
        <p:spPr>
          <a:xfrm>
            <a:off x="0" y="10152"/>
            <a:ext cx="12161838" cy="6837695"/>
          </a:xfrm>
          <a:prstGeom prst="rect">
            <a:avLst/>
          </a:prstGeom>
        </p:spPr>
      </p:pic>
      <p:sp>
        <p:nvSpPr>
          <p:cNvPr id="2" name="Rectangle: Rounded Corners 1">
            <a:extLst>
              <a:ext uri="{FF2B5EF4-FFF2-40B4-BE49-F238E27FC236}">
                <a16:creationId xmlns:a16="http://schemas.microsoft.com/office/drawing/2014/main" xmlns=""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tập tễnh</a:t>
            </a:r>
          </a:p>
        </p:txBody>
      </p:sp>
      <p:sp>
        <p:nvSpPr>
          <p:cNvPr id="14" name="Rectangle: Rounded Corners 13">
            <a:extLst>
              <a:ext uri="{FF2B5EF4-FFF2-40B4-BE49-F238E27FC236}">
                <a16:creationId xmlns:a16="http://schemas.microsoft.com/office/drawing/2014/main" xmlns=""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xanh biếc</a:t>
            </a:r>
          </a:p>
        </p:txBody>
      </p:sp>
      <p:sp>
        <p:nvSpPr>
          <p:cNvPr id="15" name="Rectangle: Rounded Corners 14">
            <a:extLst>
              <a:ext uri="{FF2B5EF4-FFF2-40B4-BE49-F238E27FC236}">
                <a16:creationId xmlns:a16="http://schemas.microsoft.com/office/drawing/2014/main" xmlns=""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mặt trời</a:t>
            </a:r>
          </a:p>
        </p:txBody>
      </p:sp>
      <p:sp>
        <p:nvSpPr>
          <p:cNvPr id="16" name="Rectangle: Rounded Corners 15">
            <a:extLst>
              <a:ext uri="{FF2B5EF4-FFF2-40B4-BE49-F238E27FC236}">
                <a16:creationId xmlns:a16="http://schemas.microsoft.com/office/drawing/2014/main" xmlns=""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khệ nệ</a:t>
            </a:r>
          </a:p>
        </p:txBody>
      </p:sp>
      <p:sp>
        <p:nvSpPr>
          <p:cNvPr id="17" name="Rectangle: Rounded Corners 16">
            <a:extLst>
              <a:ext uri="{FF2B5EF4-FFF2-40B4-BE49-F238E27FC236}">
                <a16:creationId xmlns:a16="http://schemas.microsoft.com/office/drawing/2014/main" xmlns=""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tròn lẳn</a:t>
            </a:r>
          </a:p>
        </p:txBody>
      </p:sp>
      <p:sp>
        <p:nvSpPr>
          <p:cNvPr id="18" name="Rectangle: Rounded Corners 17">
            <a:extLst>
              <a:ext uri="{FF2B5EF4-FFF2-40B4-BE49-F238E27FC236}">
                <a16:creationId xmlns:a16="http://schemas.microsoft.com/office/drawing/2014/main" xmlns=""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trốn</a:t>
            </a: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97FFD58-7B96-4142-B7F9-C8C62729EA46}"/>
              </a:ext>
            </a:extLst>
          </p:cNvPr>
          <p:cNvGrpSpPr/>
          <p:nvPr/>
        </p:nvGrpSpPr>
        <p:grpSpPr>
          <a:xfrm>
            <a:off x="300641" y="345437"/>
            <a:ext cx="11560554" cy="6007465"/>
            <a:chOff x="300641" y="326387"/>
            <a:chExt cx="11560554" cy="6007465"/>
          </a:xfrm>
        </p:grpSpPr>
        <p:sp>
          <p:nvSpPr>
            <p:cNvPr id="11" name="TextBox 10">
              <a:extLst>
                <a:ext uri="{FF2B5EF4-FFF2-40B4-BE49-F238E27FC236}">
                  <a16:creationId xmlns:a16="http://schemas.microsoft.com/office/drawing/2014/main" xmlns="" id="{2D410F53-4C2F-4285-9D99-09C566EE463A}"/>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D3812D8D-EB14-491B-B734-2D307A3ABA7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xmlns=""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bàic</a:t>
            </a:r>
          </a:p>
        </p:txBody>
      </p:sp>
      <p:cxnSp>
        <p:nvCxnSpPr>
          <p:cNvPr id="16" name="Straight Connector 15">
            <a:extLst>
              <a:ext uri="{FF2B5EF4-FFF2-40B4-BE49-F238E27FC236}">
                <a16:creationId xmlns:a16="http://schemas.microsoft.com/office/drawing/2014/main" xmlns="" id="{96031BD8-2685-474F-98A3-01A05026AB02}"/>
              </a:ext>
            </a:extLst>
          </p:cNvPr>
          <p:cNvCxnSpPr>
            <a:cxnSpLocks/>
          </p:cNvCxnSpPr>
          <p:nvPr/>
        </p:nvCxnSpPr>
        <p:spPr>
          <a:xfrm>
            <a:off x="421842" y="1995507"/>
            <a:ext cx="1292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CC7A50C-9FAD-43E4-BCA6-12D6C79B70BE}"/>
              </a:ext>
            </a:extLst>
          </p:cNvPr>
          <p:cNvCxnSpPr>
            <a:cxnSpLocks/>
          </p:cNvCxnSpPr>
          <p:nvPr/>
        </p:nvCxnSpPr>
        <p:spPr>
          <a:xfrm>
            <a:off x="1714499" y="1527420"/>
            <a:ext cx="1518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484C813-F37E-4FAE-8391-D586928D037A}"/>
              </a:ext>
            </a:extLst>
          </p:cNvPr>
          <p:cNvCxnSpPr>
            <a:cxnSpLocks/>
          </p:cNvCxnSpPr>
          <p:nvPr/>
        </p:nvCxnSpPr>
        <p:spPr>
          <a:xfrm>
            <a:off x="6418642" y="2855477"/>
            <a:ext cx="1262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73516DE0-F306-4DE4-AF39-B1F29869D363}"/>
              </a:ext>
            </a:extLst>
          </p:cNvPr>
          <p:cNvCxnSpPr>
            <a:cxnSpLocks/>
          </p:cNvCxnSpPr>
          <p:nvPr/>
        </p:nvCxnSpPr>
        <p:spPr>
          <a:xfrm>
            <a:off x="5060872" y="3280020"/>
            <a:ext cx="1147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xmlns=""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xmlns=""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xmlns=""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xmlns=""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Cánh cam</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xmlns="" id="{316B3A5F-54C7-42E3-BCBA-F5B9777755FE}"/>
              </a:ext>
            </a:extLst>
          </p:cNvPr>
          <p:cNvPicPr>
            <a:picLocks noChangeAspect="1"/>
          </p:cNvPicPr>
          <p:nvPr/>
        </p:nvPicPr>
        <p:blipFill>
          <a:blip r:embed="rId3"/>
          <a:stretch>
            <a:fillRect/>
          </a:stretch>
        </p:blipFill>
        <p:spPr>
          <a:xfrm>
            <a:off x="2658017" y="1497243"/>
            <a:ext cx="6845803" cy="5172061"/>
          </a:xfrm>
          <a:prstGeom prst="rect">
            <a:avLst/>
          </a:prstGeom>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840534" y="1030076"/>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677456" y="1030076"/>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Tập</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tễnh</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3765568" y="1032702"/>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dáng đi không cân, bên cao bên thấp.</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xmlns="" id="{578BCE53-6B08-4B16-875C-6569BDDA8318}"/>
              </a:ext>
            </a:extLst>
          </p:cNvPr>
          <p:cNvGrpSpPr/>
          <p:nvPr/>
        </p:nvGrpSpPr>
        <p:grpSpPr>
          <a:xfrm>
            <a:off x="840534" y="2131507"/>
            <a:ext cx="652318" cy="647680"/>
            <a:chOff x="1773575" y="4308850"/>
            <a:chExt cx="650450" cy="645825"/>
          </a:xfrm>
        </p:grpSpPr>
        <p:sp>
          <p:nvSpPr>
            <p:cNvPr id="20" name="Google Shape;7682;p56">
              <a:extLst>
                <a:ext uri="{FF2B5EF4-FFF2-40B4-BE49-F238E27FC236}">
                  <a16:creationId xmlns:a16="http://schemas.microsoft.com/office/drawing/2014/main" xmlns=""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xmlns=""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xmlns="" id="{64A2639D-E306-4032-ADA7-B727CB798EDB}"/>
              </a:ext>
            </a:extLst>
          </p:cNvPr>
          <p:cNvSpPr txBox="1"/>
          <p:nvPr/>
        </p:nvSpPr>
        <p:spPr>
          <a:xfrm>
            <a:off x="1677456" y="213150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Óng ánh</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F867930D-4680-4316-8608-89D012F28C8C}"/>
              </a:ext>
            </a:extLst>
          </p:cNvPr>
          <p:cNvSpPr txBox="1"/>
          <p:nvPr/>
        </p:nvSpPr>
        <p:spPr>
          <a:xfrm>
            <a:off x="1737304" y="2147666"/>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phản chiếu ánh sáng lấp lánh, trông đẹp mắt.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xmlns="" id="{417CAB1B-0951-4C29-80C0-2E2FF7D4F752}"/>
              </a:ext>
            </a:extLst>
          </p:cNvPr>
          <p:cNvGrpSpPr/>
          <p:nvPr/>
        </p:nvGrpSpPr>
        <p:grpSpPr>
          <a:xfrm>
            <a:off x="840534" y="3445215"/>
            <a:ext cx="652318" cy="647680"/>
            <a:chOff x="1773575" y="4308850"/>
            <a:chExt cx="650450" cy="645825"/>
          </a:xfrm>
        </p:grpSpPr>
        <p:sp>
          <p:nvSpPr>
            <p:cNvPr id="24" name="Google Shape;7682;p56">
              <a:extLst>
                <a:ext uri="{FF2B5EF4-FFF2-40B4-BE49-F238E27FC236}">
                  <a16:creationId xmlns:a16="http://schemas.microsoft.com/office/drawing/2014/main" xmlns="" id="{04A68491-A760-4F6A-B356-A0C8606A4428}"/>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5" name="Google Shape;7683;p56">
              <a:extLst>
                <a:ext uri="{FF2B5EF4-FFF2-40B4-BE49-F238E27FC236}">
                  <a16:creationId xmlns:a16="http://schemas.microsoft.com/office/drawing/2014/main" xmlns="" id="{00ABDE5F-5E80-4EA1-8FDA-5973E4F386DD}"/>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6" name="TextBox 25">
            <a:extLst>
              <a:ext uri="{FF2B5EF4-FFF2-40B4-BE49-F238E27FC236}">
                <a16:creationId xmlns:a16="http://schemas.microsoft.com/office/drawing/2014/main" xmlns="" id="{CEC0B91F-E57F-4244-8570-BDCF7AB7C662}"/>
              </a:ext>
            </a:extLst>
          </p:cNvPr>
          <p:cNvSpPr txBox="1"/>
          <p:nvPr/>
        </p:nvSpPr>
        <p:spPr>
          <a:xfrm>
            <a:off x="1677455" y="347348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Khệ nệ</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xmlns="" id="{478A5D63-9D4C-4FE4-99A8-CCC9E76F569E}"/>
              </a:ext>
            </a:extLst>
          </p:cNvPr>
          <p:cNvSpPr txBox="1"/>
          <p:nvPr/>
        </p:nvSpPr>
        <p:spPr>
          <a:xfrm>
            <a:off x="1677456" y="3492730"/>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dáng đi chậm chạp như phải mang vác nặng.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Hằng ngày, em đều bỏ vào chiếc lọ một chút nước và những ngọn cỏ xanh non.</a:t>
            </a:r>
          </a:p>
        </p:txBody>
      </p:sp>
      <p:cxnSp>
        <p:nvCxnSpPr>
          <p:cNvPr id="4" name="Straight Connector 3">
            <a:extLst>
              <a:ext uri="{FF2B5EF4-FFF2-40B4-BE49-F238E27FC236}">
                <a16:creationId xmlns:a16="http://schemas.microsoft.com/office/drawing/2014/main" xmlns="" id="{2F16A302-1F26-4AFB-B988-D20DFB35041A}"/>
              </a:ext>
            </a:extLst>
          </p:cNvPr>
          <p:cNvCxnSpPr>
            <a:cxnSpLocks/>
          </p:cNvCxnSpPr>
          <p:nvPr/>
        </p:nvCxnSpPr>
        <p:spPr>
          <a:xfrm flipV="1">
            <a:off x="3903446" y="246499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xmlns="" id="{10C215A4-EE7D-48BA-AFF2-E53CAE55ACF5}"/>
              </a:ext>
            </a:extLst>
          </p:cNvPr>
          <p:cNvGrpSpPr/>
          <p:nvPr/>
        </p:nvGrpSpPr>
        <p:grpSpPr>
          <a:xfrm rot="21128394">
            <a:off x="10053487" y="3161029"/>
            <a:ext cx="317117" cy="402892"/>
            <a:chOff x="8074786" y="2617012"/>
            <a:chExt cx="317117" cy="402892"/>
          </a:xfrm>
        </p:grpSpPr>
        <p:cxnSp>
          <p:nvCxnSpPr>
            <p:cNvPr id="11" name="Straight Connector 10">
              <a:extLst>
                <a:ext uri="{FF2B5EF4-FFF2-40B4-BE49-F238E27FC236}">
                  <a16:creationId xmlns:a16="http://schemas.microsoft.com/office/drawing/2014/main" xmlns=""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xmlns=""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xmlns="" id="{6D258FF9-90DA-4FF8-BBAD-E2CBE4E39023}"/>
              </a:ext>
            </a:extLst>
          </p:cNvPr>
          <p:cNvCxnSpPr>
            <a:cxnSpLocks/>
          </p:cNvCxnSpPr>
          <p:nvPr/>
        </p:nvCxnSpPr>
        <p:spPr>
          <a:xfrm flipV="1">
            <a:off x="10040106" y="2412306"/>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61A7259-7002-4449-9371-7F0C5BC698F5}"/>
              </a:ext>
            </a:extLst>
          </p:cNvPr>
          <p:cNvCxnSpPr>
            <a:cxnSpLocks/>
          </p:cNvCxnSpPr>
          <p:nvPr/>
        </p:nvCxnSpPr>
        <p:spPr>
          <a:xfrm flipV="1">
            <a:off x="3417915" y="3056120"/>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xmlns=""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14" name="Group 13">
            <a:extLst>
              <a:ext uri="{FF2B5EF4-FFF2-40B4-BE49-F238E27FC236}">
                <a16:creationId xmlns:a16="http://schemas.microsoft.com/office/drawing/2014/main" xmlns="" id="{B1952090-B5F5-424E-90C2-653F70E2E050}"/>
              </a:ext>
            </a:extLst>
          </p:cNvPr>
          <p:cNvGrpSpPr/>
          <p:nvPr/>
        </p:nvGrpSpPr>
        <p:grpSpPr>
          <a:xfrm>
            <a:off x="300641" y="345437"/>
            <a:ext cx="11560554" cy="6007465"/>
            <a:chOff x="300641" y="326387"/>
            <a:chExt cx="11560554" cy="6007465"/>
          </a:xfrm>
        </p:grpSpPr>
        <p:sp>
          <p:nvSpPr>
            <p:cNvPr id="15" name="TextBox 14">
              <a:extLst>
                <a:ext uri="{FF2B5EF4-FFF2-40B4-BE49-F238E27FC236}">
                  <a16:creationId xmlns:a16="http://schemas.microsoft.com/office/drawing/2014/main" xmlns="" id="{95A9E5AD-2976-4070-A7A7-0AFD8862B1FF}"/>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867C4CB7-B387-4399-8A5B-735B18FB7A4F}"/>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xmlns="" id="{C522EF5A-2DE0-491A-94E4-8358668F0A22}"/>
              </a:ext>
            </a:extLst>
          </p:cNvPr>
          <p:cNvGrpSpPr/>
          <p:nvPr/>
        </p:nvGrpSpPr>
        <p:grpSpPr>
          <a:xfrm>
            <a:off x="300641" y="345437"/>
            <a:ext cx="11560554" cy="6007465"/>
            <a:chOff x="300641" y="326387"/>
            <a:chExt cx="11560554" cy="6007465"/>
          </a:xfrm>
        </p:grpSpPr>
        <p:sp>
          <p:nvSpPr>
            <p:cNvPr id="18" name="TextBox 17">
              <a:extLst>
                <a:ext uri="{FF2B5EF4-FFF2-40B4-BE49-F238E27FC236}">
                  <a16:creationId xmlns:a16="http://schemas.microsoft.com/office/drawing/2014/main" xmlns="" id="{F97F33D2-AD9C-4013-900F-E8588791959E}"/>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800">
                  <a:solidFill>
                    <a:srgbClr val="0070C0"/>
                  </a:solidFill>
                  <a:latin typeface="Arial" panose="020B0604020202020204" pitchFamily="34" charset="0"/>
                  <a:cs typeface="Arial" panose="020B0604020202020204" pitchFamily="34" charset="0"/>
                </a:rPr>
                <a:t>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a:t>
              </a:r>
              <a:r>
                <a:rPr lang="en-US" sz="2800">
                  <a:solidFill>
                    <a:srgbClr val="C00000"/>
                  </a:solidFill>
                  <a:latin typeface="Arial" panose="020B0604020202020204" pitchFamily="34" charset="0"/>
                  <a:cs typeface="Arial" panose="020B0604020202020204" pitchFamily="34" charset="0"/>
                </a:rPr>
                <a:t>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solidFill>
                    <a:srgbClr val="00B050"/>
                  </a:solidFill>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F3AC3A70-5EA3-41CF-8A23-4E9662F79C28}"/>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C1B9FD8-67B2-4404-808D-47C63F364588}"/>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xmlns=""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E888273-37A5-4EE6-AC1A-90AA47A3E845}"/>
              </a:ext>
            </a:extLst>
          </p:cNvPr>
          <p:cNvGrpSpPr/>
          <p:nvPr/>
        </p:nvGrpSpPr>
        <p:grpSpPr>
          <a:xfrm>
            <a:off x="300641" y="345437"/>
            <a:ext cx="11560554" cy="6007465"/>
            <a:chOff x="300641" y="326387"/>
            <a:chExt cx="11560554" cy="6007465"/>
          </a:xfrm>
        </p:grpSpPr>
        <p:sp>
          <p:nvSpPr>
            <p:cNvPr id="6" name="TextBox 5">
              <a:extLst>
                <a:ext uri="{FF2B5EF4-FFF2-40B4-BE49-F238E27FC236}">
                  <a16:creationId xmlns:a16="http://schemas.microsoft.com/office/drawing/2014/main" xmlns="" id="{EDBC9589-D1DF-4AC0-90BF-8D28D44F6F48}"/>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4E4927D8-44C4-48CF-B8B1-A1EE5B0AB5A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xmlns=""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dirty="0" err="1">
                  <a:latin typeface="+mj-lt"/>
                  <a:ea typeface="Arial-Rounded" pitchFamily="34" charset="0"/>
                  <a:cs typeface="Arial-Rounded" pitchFamily="34" charset="0"/>
                </a:rPr>
                <a:t>Bống</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làm</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gì</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khi</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thấy</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cánh</a:t>
              </a:r>
              <a:r>
                <a:rPr lang="en-US" sz="3600" dirty="0">
                  <a:latin typeface="+mj-lt"/>
                  <a:ea typeface="Arial-Rounded" pitchFamily="34" charset="0"/>
                  <a:cs typeface="Arial-Rounded" pitchFamily="34" charset="0"/>
                </a:rPr>
                <a:t> cam </a:t>
              </a:r>
              <a:r>
                <a:rPr lang="en-US" sz="3600" dirty="0" err="1">
                  <a:latin typeface="+mj-lt"/>
                  <a:ea typeface="Arial-Rounded" pitchFamily="34" charset="0"/>
                  <a:cs typeface="Arial-Rounded" pitchFamily="34" charset="0"/>
                </a:rPr>
                <a:t>bị</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thương</a:t>
              </a:r>
              <a:r>
                <a:rPr lang="en-US" sz="3600" dirty="0">
                  <a:latin typeface="+mj-lt"/>
                  <a:ea typeface="Arial-Rounded" pitchFamily="34" charset="0"/>
                  <a:cs typeface="Arial-Rounded" pitchFamily="34" charset="0"/>
                </a:rPr>
                <a:t>?</a:t>
              </a:r>
            </a:p>
          </p:txBody>
        </p:sp>
      </p:grpSp>
      <p:sp>
        <p:nvSpPr>
          <p:cNvPr id="15" name="TextBox 14">
            <a:extLst>
              <a:ext uri="{FF2B5EF4-FFF2-40B4-BE49-F238E27FC236}">
                <a16:creationId xmlns:a16="http://schemas.microsoft.com/office/drawing/2014/main" xmlns="" id="{C38BD92D-08FF-4973-8C4D-558A8C86B87D}"/>
              </a:ext>
            </a:extLst>
          </p:cNvPr>
          <p:cNvSpPr txBox="1"/>
          <p:nvPr/>
        </p:nvSpPr>
        <p:spPr>
          <a:xfrm>
            <a:off x="1043072" y="2054629"/>
            <a:ext cx="9929692" cy="1754326"/>
          </a:xfrm>
          <a:prstGeom prst="rect">
            <a:avLst/>
          </a:prstGeom>
          <a:noFill/>
        </p:spPr>
        <p:txBody>
          <a:bodyPr wrap="square" rtlCol="0">
            <a:spAutoFit/>
          </a:bodyPr>
          <a:lstStyle/>
          <a:p>
            <a:pPr algn="just">
              <a:lnSpc>
                <a:spcPct val="150000"/>
              </a:lnSpc>
            </a:pPr>
            <a:r>
              <a:rPr lang="en-US" sz="3600" dirty="0" smtClean="0">
                <a:ea typeface="Arial-Rounded" pitchFamily="34" charset="0"/>
                <a:cs typeface="Arial-Rounded" pitchFamily="34" charset="0"/>
              </a:rPr>
              <a:t>      </a:t>
            </a:r>
            <a:r>
              <a:rPr lang="en-US" sz="3600" dirty="0" err="1" smtClean="0">
                <a:ea typeface="Arial-Rounded" pitchFamily="34" charset="0"/>
                <a:cs typeface="Arial-Rounded" pitchFamily="34" charset="0"/>
              </a:rPr>
              <a:t>Khi</a:t>
            </a:r>
            <a:r>
              <a:rPr lang="en-US" sz="3600" dirty="0" smtClean="0">
                <a:ea typeface="Arial-Rounded" pitchFamily="34" charset="0"/>
                <a:cs typeface="Arial-Rounded" pitchFamily="34" charset="0"/>
              </a:rPr>
              <a:t> </a:t>
            </a:r>
            <a:r>
              <a:rPr lang="en-US" sz="3600" dirty="0" err="1">
                <a:ea typeface="Arial-Rounded" pitchFamily="34" charset="0"/>
                <a:cs typeface="Arial-Rounded" pitchFamily="34" charset="0"/>
              </a:rPr>
              <a:t>thấy</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cánh</a:t>
            </a:r>
            <a:r>
              <a:rPr lang="en-US" sz="3600" dirty="0">
                <a:ea typeface="Arial-Rounded" pitchFamily="34" charset="0"/>
                <a:cs typeface="Arial-Rounded" pitchFamily="34" charset="0"/>
              </a:rPr>
              <a:t> cam </a:t>
            </a:r>
            <a:r>
              <a:rPr lang="en-US" sz="3600" dirty="0" err="1">
                <a:ea typeface="Arial-Rounded" pitchFamily="34" charset="0"/>
                <a:cs typeface="Arial-Rounded" pitchFamily="34" charset="0"/>
              </a:rPr>
              <a:t>bị</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thương</a:t>
            </a:r>
            <a:r>
              <a:rPr lang="en-US" sz="3600" dirty="0">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Bống</a:t>
            </a:r>
            <a:r>
              <a:rPr lang="en-US" sz="3600" dirty="0">
                <a:solidFill>
                  <a:srgbClr val="FF0000"/>
                </a:solidFill>
                <a:ea typeface="Arial-Rounded" pitchFamily="34" charset="0"/>
                <a:cs typeface="Arial-Rounded" pitchFamily="34" charset="0"/>
              </a:rPr>
              <a:t> </a:t>
            </a:r>
            <a:r>
              <a:rPr lang="en-US" sz="3600" dirty="0" err="1">
                <a:solidFill>
                  <a:srgbClr val="FF0000"/>
                </a:solidFill>
                <a:latin typeface="Arial" panose="020B0604020202020204" pitchFamily="34" charset="0"/>
                <a:cs typeface="Arial" panose="020B0604020202020204" pitchFamily="34" charset="0"/>
              </a:rPr>
              <a:t>đặt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cánh</a:t>
            </a:r>
            <a:r>
              <a:rPr lang="en-US" sz="3600" dirty="0">
                <a:solidFill>
                  <a:srgbClr val="FF0000"/>
                </a:solidFill>
                <a:latin typeface="Arial" panose="020B0604020202020204" pitchFamily="34" charset="0"/>
                <a:cs typeface="Arial" panose="020B0604020202020204" pitchFamily="34" charset="0"/>
              </a:rPr>
              <a:t> cam </a:t>
            </a:r>
            <a:r>
              <a:rPr lang="en-US" sz="3600" dirty="0" err="1">
                <a:solidFill>
                  <a:srgbClr val="FF0000"/>
                </a:solidFill>
                <a:latin typeface="Arial" panose="020B0604020202020204" pitchFamily="34" charset="0"/>
                <a:cs typeface="Arial" panose="020B0604020202020204" pitchFamily="34" charset="0"/>
              </a:rPr>
              <a:t>vào</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một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chiếc</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lọ</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nhỏ</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đựng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đầy</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cỏ</a:t>
            </a:r>
            <a:r>
              <a:rPr lang="en-US" sz="3600" dirty="0">
                <a:latin typeface="+mj-lt"/>
                <a:ea typeface="Arial-Rounded" pitchFamily="34" charset="0"/>
                <a:cs typeface="Arial-Rounded" pitchFamily="34" charset="0"/>
              </a:rPr>
              <a:t>.</a:t>
            </a:r>
            <a:endParaRPr lang="en-US" sz="3600" dirty="0">
              <a:solidFill>
                <a:schemeClr val="tx1"/>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B8359194-3078-42B6-AD18-07FE70520A4A}"/>
              </a:ext>
            </a:extLst>
          </p:cNvPr>
          <p:cNvPicPr>
            <a:picLocks noChangeAspect="1"/>
          </p:cNvPicPr>
          <p:nvPr/>
        </p:nvPicPr>
        <p:blipFill>
          <a:blip r:embed="rId4"/>
          <a:stretch>
            <a:fillRect/>
          </a:stretch>
        </p:blipFill>
        <p:spPr>
          <a:xfrm>
            <a:off x="3753542" y="668433"/>
            <a:ext cx="6845803" cy="5172061"/>
          </a:xfrm>
          <a:prstGeom prst="rect">
            <a:avLst/>
          </a:prstGeom>
        </p:spPr>
      </p:pic>
      <p:pic>
        <p:nvPicPr>
          <p:cNvPr id="3" name="Picture 2">
            <a:extLst>
              <a:ext uri="{FF2B5EF4-FFF2-40B4-BE49-F238E27FC236}">
                <a16:creationId xmlns:a16="http://schemas.microsoft.com/office/drawing/2014/main" xmlns="" id="{CE763278-C313-4EDF-987E-F22E21837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65048"/>
            <a:ext cx="12161833" cy="6839830"/>
          </a:xfrm>
          <a:prstGeom prst="rect">
            <a:avLst/>
          </a:prstGeom>
        </p:spPr>
      </p:pic>
      <p:pic>
        <p:nvPicPr>
          <p:cNvPr id="4" name="1b" descr="A close up of a logo&#10;&#10;Description generated with high confidence">
            <a:extLst>
              <a:ext uri="{FF2B5EF4-FFF2-40B4-BE49-F238E27FC236}">
                <a16:creationId xmlns:a16="http://schemas.microsoft.com/office/drawing/2014/main" xmlns="" id="{BB610790-D290-419E-AF66-8F78EE25E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575" y="1016492"/>
            <a:ext cx="3211003" cy="2237972"/>
          </a:xfrm>
          <a:prstGeom prst="rect">
            <a:avLst/>
          </a:prstGeom>
        </p:spPr>
      </p:pic>
      <p:pic>
        <p:nvPicPr>
          <p:cNvPr id="5" name="2b">
            <a:extLst>
              <a:ext uri="{FF2B5EF4-FFF2-40B4-BE49-F238E27FC236}">
                <a16:creationId xmlns:a16="http://schemas.microsoft.com/office/drawing/2014/main" xmlns="" id="{D91F0E31-F505-45CC-A500-C8C2CBDA9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795" y="1144858"/>
            <a:ext cx="3204921" cy="2250135"/>
          </a:xfrm>
          <a:prstGeom prst="rect">
            <a:avLst/>
          </a:prstGeom>
        </p:spPr>
      </p:pic>
      <p:pic>
        <p:nvPicPr>
          <p:cNvPr id="6" name="3b">
            <a:extLst>
              <a:ext uri="{FF2B5EF4-FFF2-40B4-BE49-F238E27FC236}">
                <a16:creationId xmlns:a16="http://schemas.microsoft.com/office/drawing/2014/main" xmlns="" id="{014C4854-1F24-4C12-B5D7-588DEDA035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7683" y="3415228"/>
            <a:ext cx="3186678" cy="2219728"/>
          </a:xfrm>
          <a:prstGeom prst="rect">
            <a:avLst/>
          </a:prstGeom>
        </p:spPr>
      </p:pic>
      <p:pic>
        <p:nvPicPr>
          <p:cNvPr id="7" name="4b" descr="A close up of a logo&#10;&#10;Description generated with high confidence">
            <a:extLst>
              <a:ext uri="{FF2B5EF4-FFF2-40B4-BE49-F238E27FC236}">
                <a16:creationId xmlns:a16="http://schemas.microsoft.com/office/drawing/2014/main" xmlns="" id="{CC6EF77F-72C1-432E-A9A4-5E262484B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3251" y="3409508"/>
            <a:ext cx="3168433" cy="2219728"/>
          </a:xfrm>
          <a:prstGeom prst="rect">
            <a:avLst/>
          </a:prstGeom>
        </p:spPr>
      </p:pic>
      <p:pic>
        <p:nvPicPr>
          <p:cNvPr id="8" name="1a">
            <a:hlinkClick r:id="rId10" action="ppaction://hlinksldjump"/>
            <a:extLst>
              <a:ext uri="{FF2B5EF4-FFF2-40B4-BE49-F238E27FC236}">
                <a16:creationId xmlns:a16="http://schemas.microsoft.com/office/drawing/2014/main" xmlns="" id="{8AF76E6A-287A-4FCE-9172-43EA65468B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7826" y="1080859"/>
            <a:ext cx="3204921" cy="2306572"/>
          </a:xfrm>
          <a:prstGeom prst="rect">
            <a:avLst/>
          </a:prstGeom>
        </p:spPr>
      </p:pic>
      <p:pic>
        <p:nvPicPr>
          <p:cNvPr id="9" name="2a">
            <a:hlinkClick r:id="rId12" action="ppaction://hlinksldjump"/>
            <a:extLst>
              <a:ext uri="{FF2B5EF4-FFF2-40B4-BE49-F238E27FC236}">
                <a16:creationId xmlns:a16="http://schemas.microsoft.com/office/drawing/2014/main" xmlns="" id="{DD20E236-853F-4DAB-9F1C-A4D9EDB136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6444" y="1130234"/>
            <a:ext cx="3197273" cy="2299368"/>
          </a:xfrm>
          <a:prstGeom prst="rect">
            <a:avLst/>
          </a:prstGeom>
        </p:spPr>
      </p:pic>
      <p:pic>
        <p:nvPicPr>
          <p:cNvPr id="10" name="3a">
            <a:hlinkClick r:id="rId14" action="ppaction://hlinksldjump"/>
            <a:extLst>
              <a:ext uri="{FF2B5EF4-FFF2-40B4-BE49-F238E27FC236}">
                <a16:creationId xmlns:a16="http://schemas.microsoft.com/office/drawing/2014/main" xmlns="" id="{6958605E-82BB-4633-BA1A-5FE3B2AF2D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89461" y="3382278"/>
            <a:ext cx="3168433" cy="2285625"/>
          </a:xfrm>
          <a:prstGeom prst="rect">
            <a:avLst/>
          </a:prstGeom>
        </p:spPr>
      </p:pic>
      <p:pic>
        <p:nvPicPr>
          <p:cNvPr id="11" name="4a">
            <a:hlinkClick r:id="rId16" action="ppaction://hlinksldjump"/>
            <a:extLst>
              <a:ext uri="{FF2B5EF4-FFF2-40B4-BE49-F238E27FC236}">
                <a16:creationId xmlns:a16="http://schemas.microsoft.com/office/drawing/2014/main" xmlns="" id="{2FCE912D-BE94-4A90-8A79-567F06A1F9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49322" y="3367964"/>
            <a:ext cx="3165607" cy="2302813"/>
          </a:xfrm>
          <a:prstGeom prst="rect">
            <a:avLst/>
          </a:prstGeom>
        </p:spPr>
      </p:pic>
      <p:pic>
        <p:nvPicPr>
          <p:cNvPr id="13" name="buom" descr="A insect on the ground&#10;&#10;Description generated with high confidence">
            <a:extLst>
              <a:ext uri="{FF2B5EF4-FFF2-40B4-BE49-F238E27FC236}">
                <a16:creationId xmlns:a16="http://schemas.microsoft.com/office/drawing/2014/main" xmlns="" id="{633BA60B-A834-4BA0-9477-2FB9465B37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70510">
            <a:off x="1830841" y="2495841"/>
            <a:ext cx="961530" cy="921145"/>
          </a:xfrm>
          <a:prstGeom prst="rect">
            <a:avLst/>
          </a:prstGeom>
        </p:spPr>
      </p:pic>
      <p:pic>
        <p:nvPicPr>
          <p:cNvPr id="14" name="Picture 13">
            <a:extLst>
              <a:ext uri="{FF2B5EF4-FFF2-40B4-BE49-F238E27FC236}">
                <a16:creationId xmlns:a16="http://schemas.microsoft.com/office/drawing/2014/main" xmlns="" id="{3269E7C5-4EA5-4C44-AA00-1B2105BB828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9608" y="4931201"/>
            <a:ext cx="505037" cy="505037"/>
          </a:xfrm>
          <a:prstGeom prst="rect">
            <a:avLst/>
          </a:prstGeom>
        </p:spPr>
      </p:pic>
      <p:pic>
        <p:nvPicPr>
          <p:cNvPr id="15" name="Picture 14">
            <a:extLst>
              <a:ext uri="{FF2B5EF4-FFF2-40B4-BE49-F238E27FC236}">
                <a16:creationId xmlns:a16="http://schemas.microsoft.com/office/drawing/2014/main" xmlns="" id="{2534BD2E-90FC-49F3-AC62-E2293F519B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78152" y="152741"/>
            <a:ext cx="866494" cy="642649"/>
          </a:xfrm>
          <a:prstGeom prst="rect">
            <a:avLst/>
          </a:prstGeom>
        </p:spPr>
      </p:pic>
      <p:pic>
        <p:nvPicPr>
          <p:cNvPr id="16" name="Picture 15">
            <a:hlinkClick r:id="rId21" action="ppaction://hlinksldjump"/>
            <a:extLst>
              <a:ext uri="{FF2B5EF4-FFF2-40B4-BE49-F238E27FC236}">
                <a16:creationId xmlns:a16="http://schemas.microsoft.com/office/drawing/2014/main" xmlns="" id="{490A87E2-6F22-4B14-A9C6-16CD95B0AB62}"/>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331360" y="6217118"/>
            <a:ext cx="1502521" cy="556784"/>
          </a:xfrm>
          <a:prstGeom prst="rect">
            <a:avLst/>
          </a:prstGeom>
        </p:spPr>
      </p:pic>
      <p:pic>
        <p:nvPicPr>
          <p:cNvPr id="17" name="Picture 1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84899" y="5548410"/>
            <a:ext cx="1216184" cy="1292195"/>
          </a:xfrm>
          <a:prstGeom prst="rect">
            <a:avLst/>
          </a:prstGeom>
        </p:spPr>
      </p:pic>
      <p:pic>
        <p:nvPicPr>
          <p:cNvPr id="18" name="Picture 1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647146" y="5435019"/>
            <a:ext cx="1216184" cy="1292195"/>
          </a:xfrm>
          <a:prstGeom prst="rect">
            <a:avLst/>
          </a:prstGeom>
        </p:spPr>
      </p:pic>
      <p:pic>
        <p:nvPicPr>
          <p:cNvPr id="19" name="Picture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8421" y="289493"/>
            <a:ext cx="1143227" cy="1292195"/>
          </a:xfrm>
          <a:prstGeom prst="rect">
            <a:avLst/>
          </a:prstGeom>
        </p:spPr>
      </p:pic>
      <p:pic>
        <p:nvPicPr>
          <p:cNvPr id="20" name="Pictur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64638" y="292949"/>
            <a:ext cx="1143227" cy="1292195"/>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16"/>
                                        </p:tgtEl>
                                        <p:attrNameLst>
                                          <p:attrName>r</p:attrName>
                                        </p:attrNameLst>
                                      </p:cBhvr>
                                    </p:animRot>
                                    <p:animRot by="-240000">
                                      <p:cBhvr>
                                        <p:cTn id="70" dur="200" fill="hold">
                                          <p:stCondLst>
                                            <p:cond delay="200"/>
                                          </p:stCondLst>
                                        </p:cTn>
                                        <p:tgtEl>
                                          <p:spTgt spid="16"/>
                                        </p:tgtEl>
                                        <p:attrNameLst>
                                          <p:attrName>r</p:attrName>
                                        </p:attrNameLst>
                                      </p:cBhvr>
                                    </p:animRot>
                                    <p:animRot by="240000">
                                      <p:cBhvr>
                                        <p:cTn id="71" dur="200" fill="hold">
                                          <p:stCondLst>
                                            <p:cond delay="400"/>
                                          </p:stCondLst>
                                        </p:cTn>
                                        <p:tgtEl>
                                          <p:spTgt spid="16"/>
                                        </p:tgtEl>
                                        <p:attrNameLst>
                                          <p:attrName>r</p:attrName>
                                        </p:attrNameLst>
                                      </p:cBhvr>
                                    </p:animRot>
                                    <p:animRot by="-240000">
                                      <p:cBhvr>
                                        <p:cTn id="72" dur="200" fill="hold">
                                          <p:stCondLst>
                                            <p:cond delay="600"/>
                                          </p:stCondLst>
                                        </p:cTn>
                                        <p:tgtEl>
                                          <p:spTgt spid="16"/>
                                        </p:tgtEl>
                                        <p:attrNameLst>
                                          <p:attrName>r</p:attrName>
                                        </p:attrNameLst>
                                      </p:cBhvr>
                                    </p:animRot>
                                    <p:animRot by="120000">
                                      <p:cBhvr>
                                        <p:cTn id="73"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6264D61-AC26-415D-B76A-E43AE7F5AE33}"/>
              </a:ext>
            </a:extLst>
          </p:cNvPr>
          <p:cNvGrpSpPr/>
          <p:nvPr/>
        </p:nvGrpSpPr>
        <p:grpSpPr>
          <a:xfrm>
            <a:off x="440495" y="388239"/>
            <a:ext cx="10850338" cy="729710"/>
            <a:chOff x="294783" y="915918"/>
            <a:chExt cx="10877248" cy="731520"/>
          </a:xfrm>
        </p:grpSpPr>
        <p:grpSp>
          <p:nvGrpSpPr>
            <p:cNvPr id="3" name="Group 2">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5"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xmlns="" id="{E8C76774-F026-4F5B-ABB2-1537E1362715}"/>
                </a:ext>
              </a:extLst>
            </p:cNvPr>
            <p:cNvSpPr txBox="1"/>
            <p:nvPr/>
          </p:nvSpPr>
          <p:spPr>
            <a:xfrm>
              <a:off x="1079299" y="974486"/>
              <a:ext cx="10092732" cy="647935"/>
            </a:xfrm>
            <a:prstGeom prst="rect">
              <a:avLst/>
            </a:prstGeom>
            <a:noFill/>
          </p:spPr>
          <p:txBody>
            <a:bodyPr wrap="square" rtlCol="0">
              <a:spAutoFit/>
            </a:bodyPr>
            <a:lstStyle/>
            <a:p>
              <a:pPr algn="just"/>
              <a:r>
                <a:rPr lang="en-US" sz="3600" dirty="0">
                  <a:latin typeface="+mj-lt"/>
                  <a:ea typeface="Arial-Rounded" pitchFamily="34" charset="0"/>
                  <a:cs typeface="Arial-Rounded" pitchFamily="34" charset="0"/>
                </a:rPr>
                <a:t>a. </a:t>
              </a:r>
              <a:r>
                <a:rPr lang="en-US" sz="3600" dirty="0" err="1">
                  <a:latin typeface="+mj-lt"/>
                  <a:ea typeface="Arial-Rounded" pitchFamily="34" charset="0"/>
                  <a:cs typeface="Arial-Rounded" pitchFamily="34" charset="0"/>
                </a:rPr>
                <a:t>Bống</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chăm</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sóc</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cánh</a:t>
              </a:r>
              <a:r>
                <a:rPr lang="en-US" sz="3600" dirty="0">
                  <a:latin typeface="+mj-lt"/>
                  <a:ea typeface="Arial-Rounded" pitchFamily="34" charset="0"/>
                  <a:cs typeface="Arial-Rounded" pitchFamily="34" charset="0"/>
                </a:rPr>
                <a:t> cam </a:t>
              </a:r>
              <a:r>
                <a:rPr lang="en-US" sz="3600" dirty="0" err="1">
                  <a:latin typeface="+mj-lt"/>
                  <a:ea typeface="Arial-Rounded" pitchFamily="34" charset="0"/>
                  <a:cs typeface="Arial-Rounded" pitchFamily="34" charset="0"/>
                </a:rPr>
                <a:t>như</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thế</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nào</a:t>
              </a:r>
              <a:r>
                <a:rPr lang="en-US" sz="3600" dirty="0">
                  <a:latin typeface="+mj-lt"/>
                  <a:ea typeface="Arial-Rounded" pitchFamily="34" charset="0"/>
                  <a:cs typeface="Arial-Rounded" pitchFamily="34" charset="0"/>
                </a:rPr>
                <a:t>? </a:t>
              </a:r>
            </a:p>
          </p:txBody>
        </p:sp>
      </p:grpSp>
      <p:sp>
        <p:nvSpPr>
          <p:cNvPr id="7" name="TextBox 6">
            <a:extLst>
              <a:ext uri="{FF2B5EF4-FFF2-40B4-BE49-F238E27FC236}">
                <a16:creationId xmlns:a16="http://schemas.microsoft.com/office/drawing/2014/main" xmlns="" id="{F0C0788D-46CD-410C-8D28-D4DD6F710C7C}"/>
              </a:ext>
            </a:extLst>
          </p:cNvPr>
          <p:cNvSpPr txBox="1"/>
          <p:nvPr/>
        </p:nvSpPr>
        <p:spPr>
          <a:xfrm>
            <a:off x="1361141" y="1495558"/>
            <a:ext cx="9929692" cy="646331"/>
          </a:xfrm>
          <a:prstGeom prst="rect">
            <a:avLst/>
          </a:prstGeom>
          <a:noFill/>
        </p:spPr>
        <p:txBody>
          <a:bodyPr wrap="square" rtlCol="0">
            <a:spAutoFit/>
          </a:bodyPr>
          <a:lstStyle/>
          <a:p>
            <a:pPr algn="just"/>
            <a:r>
              <a:rPr lang="en-US" sz="3600" dirty="0" err="1">
                <a:solidFill>
                  <a:srgbClr val="FF0000"/>
                </a:solidFill>
                <a:ea typeface="Arial-Rounded" pitchFamily="34" charset="0"/>
                <a:cs typeface="Arial-Rounded" pitchFamily="34" charset="0"/>
              </a:rPr>
              <a:t>Bống</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chăm</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sóc</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cánh</a:t>
            </a:r>
            <a:r>
              <a:rPr lang="en-US" sz="3600" dirty="0">
                <a:solidFill>
                  <a:srgbClr val="FF0000"/>
                </a:solidFill>
                <a:ea typeface="Arial-Rounded" pitchFamily="34" charset="0"/>
                <a:cs typeface="Arial-Rounded" pitchFamily="34" charset="0"/>
              </a:rPr>
              <a:t> cam </a:t>
            </a:r>
            <a:r>
              <a:rPr lang="en-US" sz="3600" dirty="0" err="1">
                <a:solidFill>
                  <a:srgbClr val="FF0000"/>
                </a:solidFill>
                <a:ea typeface="Arial-Rounded" pitchFamily="34" charset="0"/>
                <a:cs typeface="Arial-Rounded" pitchFamily="34" charset="0"/>
              </a:rPr>
              <a:t>rất</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cẩn</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thận</a:t>
            </a:r>
            <a:r>
              <a:rPr lang="en-US" sz="3600" dirty="0">
                <a:solidFill>
                  <a:srgbClr val="FF0000"/>
                </a:solidFill>
                <a:ea typeface="Arial-Rounded" pitchFamily="34" charset="0"/>
                <a:cs typeface="Arial-Rounded" pitchFamily="34" charset="0"/>
              </a:rPr>
              <a:t>.</a:t>
            </a:r>
            <a:endParaRPr lang="en-US" sz="3600" dirty="0">
              <a:solidFill>
                <a:srgbClr val="FF0000"/>
              </a:solidFill>
              <a:latin typeface="+mj-lt"/>
              <a:ea typeface="Arial-Rounded" pitchFamily="34" charset="0"/>
              <a:cs typeface="Arial-Rounded" pitchFamily="34" charset="0"/>
            </a:endParaRPr>
          </a:p>
        </p:txBody>
      </p:sp>
      <p:sp>
        <p:nvSpPr>
          <p:cNvPr id="8" name="TextBox 7">
            <a:extLst>
              <a:ext uri="{FF2B5EF4-FFF2-40B4-BE49-F238E27FC236}">
                <a16:creationId xmlns:a16="http://schemas.microsoft.com/office/drawing/2014/main" xmlns="" id="{E8C76774-F026-4F5B-ABB2-1537E1362715}"/>
              </a:ext>
            </a:extLst>
          </p:cNvPr>
          <p:cNvSpPr txBox="1"/>
          <p:nvPr/>
        </p:nvSpPr>
        <p:spPr>
          <a:xfrm>
            <a:off x="1135700" y="2518029"/>
            <a:ext cx="10067763" cy="1200329"/>
          </a:xfrm>
          <a:prstGeom prst="rect">
            <a:avLst/>
          </a:prstGeom>
          <a:noFill/>
        </p:spPr>
        <p:txBody>
          <a:bodyPr wrap="square" rtlCol="0">
            <a:spAutoFit/>
          </a:bodyPr>
          <a:lstStyle/>
          <a:p>
            <a:pPr algn="just"/>
            <a:r>
              <a:rPr lang="en-US" sz="3600" dirty="0">
                <a:latin typeface="+mj-lt"/>
                <a:ea typeface="Arial-Rounded" pitchFamily="34" charset="0"/>
                <a:cs typeface="Arial-Rounded" pitchFamily="34" charset="0"/>
              </a:rPr>
              <a:t>b. </a:t>
            </a:r>
            <a:r>
              <a:rPr lang="en-US" sz="3600" dirty="0" err="1">
                <a:latin typeface="+mj-lt"/>
                <a:ea typeface="Arial-Rounded" pitchFamily="34" charset="0"/>
                <a:cs typeface="Arial-Rounded" pitchFamily="34" charset="0"/>
              </a:rPr>
              <a:t>Câu</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văn</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nào</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cho</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em</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biết</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Bống</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chăm</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sóc</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cánh</a:t>
            </a:r>
            <a:r>
              <a:rPr lang="en-US" sz="3600" dirty="0">
                <a:latin typeface="+mj-lt"/>
                <a:ea typeface="Arial-Rounded" pitchFamily="34" charset="0"/>
                <a:cs typeface="Arial-Rounded" pitchFamily="34" charset="0"/>
              </a:rPr>
              <a:t> cam </a:t>
            </a:r>
            <a:r>
              <a:rPr lang="en-US" sz="3600" dirty="0" err="1">
                <a:latin typeface="+mj-lt"/>
                <a:ea typeface="Arial-Rounded" pitchFamily="34" charset="0"/>
                <a:cs typeface="Arial-Rounded" pitchFamily="34" charset="0"/>
              </a:rPr>
              <a:t>rất</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cẩn</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thận</a:t>
            </a:r>
            <a:r>
              <a:rPr lang="en-US" sz="3600" dirty="0">
                <a:latin typeface="+mj-lt"/>
                <a:ea typeface="Arial-Rounded" pitchFamily="34" charset="0"/>
                <a:cs typeface="Arial-Rounded" pitchFamily="34" charset="0"/>
              </a:rPr>
              <a:t>?</a:t>
            </a:r>
          </a:p>
        </p:txBody>
      </p:sp>
      <p:sp>
        <p:nvSpPr>
          <p:cNvPr id="9" name="TextBox 8">
            <a:extLst>
              <a:ext uri="{FF2B5EF4-FFF2-40B4-BE49-F238E27FC236}">
                <a16:creationId xmlns:a16="http://schemas.microsoft.com/office/drawing/2014/main" xmlns="" id="{F0C0788D-46CD-410C-8D28-D4DD6F710C7C}"/>
              </a:ext>
            </a:extLst>
          </p:cNvPr>
          <p:cNvSpPr txBox="1"/>
          <p:nvPr/>
        </p:nvSpPr>
        <p:spPr>
          <a:xfrm>
            <a:off x="1135700" y="4094498"/>
            <a:ext cx="10733511" cy="1754326"/>
          </a:xfrm>
          <a:prstGeom prst="rect">
            <a:avLst/>
          </a:prstGeom>
          <a:noFill/>
        </p:spPr>
        <p:txBody>
          <a:bodyPr wrap="square" rtlCol="0">
            <a:spAutoFit/>
          </a:bodyPr>
          <a:lstStyle/>
          <a:p>
            <a:pPr algn="just"/>
            <a:r>
              <a:rPr lang="en-US" sz="3600" dirty="0" err="1">
                <a:ea typeface="Arial-Rounded" pitchFamily="34" charset="0"/>
                <a:cs typeface="Arial-Rounded" pitchFamily="34" charset="0"/>
              </a:rPr>
              <a:t>Câu</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văn</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cho</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em</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biết</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Bống</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chăm</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sóc</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cánh</a:t>
            </a:r>
            <a:r>
              <a:rPr lang="en-US" sz="3600" dirty="0">
                <a:ea typeface="Arial-Rounded" pitchFamily="34" charset="0"/>
                <a:cs typeface="Arial-Rounded" pitchFamily="34" charset="0"/>
              </a:rPr>
              <a:t> cam </a:t>
            </a:r>
            <a:r>
              <a:rPr lang="en-US" sz="3600" dirty="0" err="1">
                <a:ea typeface="Arial-Rounded" pitchFamily="34" charset="0"/>
                <a:cs typeface="Arial-Rounded" pitchFamily="34" charset="0"/>
              </a:rPr>
              <a:t>rất</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cẩn</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thận</a:t>
            </a:r>
            <a:r>
              <a:rPr lang="en-US" sz="3600" dirty="0">
                <a:ea typeface="Arial-Rounded" pitchFamily="34" charset="0"/>
                <a:cs typeface="Arial-Rounded" pitchFamily="34" charset="0"/>
              </a:rPr>
              <a:t> </a:t>
            </a:r>
            <a:r>
              <a:rPr lang="en-US" sz="3600" dirty="0" err="1">
                <a:ea typeface="Arial-Rounded" pitchFamily="34" charset="0"/>
                <a:cs typeface="Arial-Rounded" pitchFamily="34" charset="0"/>
              </a:rPr>
              <a:t>là</a:t>
            </a:r>
            <a:r>
              <a:rPr lang="en-US" sz="3600" dirty="0">
                <a:ea typeface="Arial-Rounded" pitchFamily="34" charset="0"/>
                <a:cs typeface="Arial-Rounded" pitchFamily="34" charset="0"/>
              </a:rPr>
              <a:t>: </a:t>
            </a:r>
            <a:r>
              <a:rPr lang="en-US" sz="3600" dirty="0" err="1">
                <a:solidFill>
                  <a:srgbClr val="FF0000"/>
                </a:solidFill>
                <a:latin typeface="Arial" panose="020B0604020202020204" pitchFamily="34" charset="0"/>
                <a:cs typeface="Arial" panose="020B0604020202020204" pitchFamily="34" charset="0"/>
              </a:rPr>
              <a:t>Hằng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ngày</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em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đều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bỏ</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vào</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chiếc</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lọ</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một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chút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nước</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và</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những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ngọn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cỏ</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xanh</a:t>
            </a:r>
            <a:r>
              <a:rPr lang="en-US" sz="3600" dirty="0">
                <a:solidFill>
                  <a:srgbClr val="FF0000"/>
                </a:solidFill>
                <a:latin typeface="Arial" panose="020B0604020202020204" pitchFamily="34" charset="0"/>
                <a:cs typeface="Arial" panose="020B0604020202020204" pitchFamily="34" charset="0"/>
              </a:rPr>
              <a:t> non.</a:t>
            </a:r>
            <a:endParaRPr lang="en-US" sz="3600" dirty="0">
              <a:solidFill>
                <a:srgbClr val="FF0000"/>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32254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6264D61-AC26-415D-B76A-E43AE7F5AE33}"/>
              </a:ext>
            </a:extLst>
          </p:cNvPr>
          <p:cNvGrpSpPr/>
          <p:nvPr/>
        </p:nvGrpSpPr>
        <p:grpSpPr>
          <a:xfrm>
            <a:off x="813043" y="779785"/>
            <a:ext cx="11525021" cy="729710"/>
            <a:chOff x="294783" y="915918"/>
            <a:chExt cx="11553604" cy="731520"/>
          </a:xfrm>
        </p:grpSpPr>
        <p:grpSp>
          <p:nvGrpSpPr>
            <p:cNvPr id="3" name="Group 2">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5"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4" name="TextBox 3">
              <a:extLst>
                <a:ext uri="{FF2B5EF4-FFF2-40B4-BE49-F238E27FC236}">
                  <a16:creationId xmlns:a16="http://schemas.microsoft.com/office/drawing/2014/main" xmlns=""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Bống thả cánh cam đi?</a:t>
              </a:r>
            </a:p>
          </p:txBody>
        </p:sp>
      </p:grpSp>
      <p:sp>
        <p:nvSpPr>
          <p:cNvPr id="7" name="TextBox 6">
            <a:extLst>
              <a:ext uri="{FF2B5EF4-FFF2-40B4-BE49-F238E27FC236}">
                <a16:creationId xmlns:a16="http://schemas.microsoft.com/office/drawing/2014/main" xmlns="" id="{98D0C0BB-998C-4820-837F-0B87C2356303}"/>
              </a:ext>
            </a:extLst>
          </p:cNvPr>
          <p:cNvSpPr txBox="1"/>
          <p:nvPr/>
        </p:nvSpPr>
        <p:spPr>
          <a:xfrm>
            <a:off x="1144463" y="2051747"/>
            <a:ext cx="10566274" cy="2585323"/>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Bống</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thả</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cánh</a:t>
            </a:r>
            <a:r>
              <a:rPr lang="en-US" sz="3600" dirty="0">
                <a:latin typeface="Arial" panose="020B0604020202020204" pitchFamily="34" charset="0"/>
                <a:ea typeface="Arial-Rounded" panose="020B0500000000000000" pitchFamily="34" charset="0"/>
                <a:cs typeface="Arial" panose="020B0604020202020204" pitchFamily="34" charset="0"/>
              </a:rPr>
              <a:t> cam </a:t>
            </a:r>
            <a:r>
              <a:rPr lang="en-US" sz="3600" dirty="0" err="1">
                <a:latin typeface="Arial" panose="020B0604020202020204" pitchFamily="34" charset="0"/>
                <a:ea typeface="Arial-Rounded" panose="020B0500000000000000" pitchFamily="34" charset="0"/>
                <a:cs typeface="Arial" panose="020B0604020202020204" pitchFamily="34" charset="0"/>
              </a:rPr>
              <a:t>đi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vì</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Bống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cảm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thấy</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cánh</a:t>
            </a:r>
            <a:r>
              <a:rPr lang="en-US" sz="3600" dirty="0">
                <a:solidFill>
                  <a:srgbClr val="FF0000"/>
                </a:solidFill>
                <a:latin typeface="Arial" panose="020B0604020202020204" pitchFamily="34" charset="0"/>
                <a:cs typeface="Arial" panose="020B0604020202020204" pitchFamily="34" charset="0"/>
              </a:rPr>
              <a:t> cam </a:t>
            </a:r>
            <a:r>
              <a:rPr lang="en-US" sz="3600" dirty="0" err="1">
                <a:solidFill>
                  <a:srgbClr val="FF0000"/>
                </a:solidFill>
                <a:latin typeface="Arial" panose="020B0604020202020204" pitchFamily="34" charset="0"/>
                <a:cs typeface="Arial" panose="020B0604020202020204" pitchFamily="34" charset="0"/>
              </a:rPr>
              <a:t>có</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vẻ</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ngơ</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ngác</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không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vui</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Bống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đoán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chắc</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chú</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nhớ</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nhà</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và</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nhớ</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bạn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bè</a:t>
            </a:r>
            <a:r>
              <a:rPr lang="en-US" sz="3600" dirty="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3600" dirty="0">
              <a:solidFill>
                <a:srgbClr val="FF0000"/>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20369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8955FC3-95B7-42E7-A952-1FAF6032B9F2}"/>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xmlns="" id="{F536A8A1-E4CD-45CB-80D9-65C149C417CE}"/>
              </a:ext>
            </a:extLst>
          </p:cNvPr>
          <p:cNvGrpSpPr/>
          <p:nvPr/>
        </p:nvGrpSpPr>
        <p:grpSpPr>
          <a:xfrm>
            <a:off x="900203" y="284843"/>
            <a:ext cx="10361431" cy="1282700"/>
            <a:chOff x="294783" y="915918"/>
            <a:chExt cx="10387128" cy="1285882"/>
          </a:xfrm>
        </p:grpSpPr>
        <p:grpSp>
          <p:nvGrpSpPr>
            <p:cNvPr id="4" name="Group 3">
              <a:extLst>
                <a:ext uri="{FF2B5EF4-FFF2-40B4-BE49-F238E27FC236}">
                  <a16:creationId xmlns:a16="http://schemas.microsoft.com/office/drawing/2014/main" xmlns=""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xmlns=""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xmlns="" id="{5E1F93E1-ABA7-4B67-9C2D-C0CD53407DC6}"/>
                </a:ext>
              </a:extLst>
            </p:cNvPr>
            <p:cNvSpPr txBox="1"/>
            <p:nvPr/>
          </p:nvSpPr>
          <p:spPr>
            <a:xfrm>
              <a:off x="1047743" y="998494"/>
              <a:ext cx="9634168"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là Bống, em có thả cánh cam đi không? Vì sao?</a:t>
              </a:r>
            </a:p>
          </p:txBody>
        </p:sp>
      </p:grpSp>
      <p:pic>
        <p:nvPicPr>
          <p:cNvPr id="9" name="Picture 8">
            <a:extLst>
              <a:ext uri="{FF2B5EF4-FFF2-40B4-BE49-F238E27FC236}">
                <a16:creationId xmlns:a16="http://schemas.microsoft.com/office/drawing/2014/main" xmlns="" id="{BAF41617-BAE7-4D98-954A-0FD2144EDBD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16465" t="24760"/>
          <a:stretch/>
        </p:blipFill>
        <p:spPr>
          <a:xfrm>
            <a:off x="1812471" y="1677746"/>
            <a:ext cx="8232776" cy="3502506"/>
          </a:xfrm>
          <a:prstGeom prst="rect">
            <a:avLst/>
          </a:prstGeom>
        </p:spPr>
      </p:pic>
    </p:spTree>
    <p:extLst>
      <p:ext uri="{BB962C8B-B14F-4D97-AF65-F5344CB8AC3E}">
        <p14:creationId xmlns:p14="http://schemas.microsoft.com/office/powerpoint/2010/main" val="725383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6" name="Group 5">
            <a:extLst>
              <a:ext uri="{FF2B5EF4-FFF2-40B4-BE49-F238E27FC236}">
                <a16:creationId xmlns:a16="http://schemas.microsoft.com/office/drawing/2014/main" xmlns="" id="{28BEC571-21D2-4BC8-9F27-FAD7D77D7805}"/>
              </a:ext>
            </a:extLst>
          </p:cNvPr>
          <p:cNvGrpSpPr/>
          <p:nvPr/>
        </p:nvGrpSpPr>
        <p:grpSpPr>
          <a:xfrm>
            <a:off x="300641" y="345437"/>
            <a:ext cx="11560554" cy="6007465"/>
            <a:chOff x="300641" y="326387"/>
            <a:chExt cx="11560554" cy="6007465"/>
          </a:xfrm>
        </p:grpSpPr>
        <p:sp>
          <p:nvSpPr>
            <p:cNvPr id="7" name="TextBox 6">
              <a:extLst>
                <a:ext uri="{FF2B5EF4-FFF2-40B4-BE49-F238E27FC236}">
                  <a16:creationId xmlns:a16="http://schemas.microsoft.com/office/drawing/2014/main" xmlns="" id="{2DAEC14D-F1A2-4552-B3BD-1BDB0A2A16B6}"/>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03CD5EB8-2B9F-4320-AB43-DEBD5335651B}"/>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55D3435-0DF3-4390-8A10-09047C16A421}"/>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dirty="0" err="1" smtClean="0"/>
              <a:t>Luyện</a:t>
            </a:r>
            <a:r>
              <a:rPr lang="en-US" sz="6600" dirty="0" smtClean="0"/>
              <a:t> </a:t>
            </a:r>
            <a:r>
              <a:rPr lang="en-US" sz="6600" dirty="0" err="1" smtClean="0"/>
              <a:t>tập</a:t>
            </a:r>
            <a:endParaRPr lang="en-US" sz="6600" dirty="0"/>
          </a:p>
        </p:txBody>
      </p:sp>
    </p:spTree>
    <p:extLst>
      <p:ext uri="{BB962C8B-B14F-4D97-AF65-F5344CB8AC3E}">
        <p14:creationId xmlns:p14="http://schemas.microsoft.com/office/powerpoint/2010/main" val="3172125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Những từ ngữ nào dưới đây được dùng trong bài để miêu tả cánh cam?</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xmlns="" id="{BCCAE073-512D-4DEB-9ABC-95AEA0ED1DEC}"/>
              </a:ext>
            </a:extLst>
          </p:cNvPr>
          <p:cNvGrpSpPr/>
          <p:nvPr/>
        </p:nvGrpSpPr>
        <p:grpSpPr>
          <a:xfrm>
            <a:off x="764908" y="2122715"/>
            <a:ext cx="3095625" cy="1600200"/>
            <a:chOff x="764908" y="3070377"/>
            <a:chExt cx="3095625" cy="1600200"/>
          </a:xfrm>
        </p:grpSpPr>
        <p:pic>
          <p:nvPicPr>
            <p:cNvPr id="2050" name="Picture 2" descr="Cartoon leaves Images, Stock Photos &amp;amp; Vectors | Shutterstock">
              <a:extLst>
                <a:ext uri="{FF2B5EF4-FFF2-40B4-BE49-F238E27FC236}">
                  <a16:creationId xmlns:a16="http://schemas.microsoft.com/office/drawing/2014/main" xmlns="" id="{4AFF4460-65AF-498D-B433-4809642B28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18CF00AE-2B78-498B-84EC-CE2965D6283D}"/>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xanh biếc</a:t>
              </a:r>
            </a:p>
          </p:txBody>
        </p:sp>
      </p:grpSp>
      <p:grpSp>
        <p:nvGrpSpPr>
          <p:cNvPr id="20" name="Group 19">
            <a:extLst>
              <a:ext uri="{FF2B5EF4-FFF2-40B4-BE49-F238E27FC236}">
                <a16:creationId xmlns:a16="http://schemas.microsoft.com/office/drawing/2014/main" xmlns="" id="{E08213F3-97F2-482E-8C98-9CBF9451345D}"/>
              </a:ext>
            </a:extLst>
          </p:cNvPr>
          <p:cNvGrpSpPr/>
          <p:nvPr/>
        </p:nvGrpSpPr>
        <p:grpSpPr>
          <a:xfrm>
            <a:off x="4448802" y="2122715"/>
            <a:ext cx="3095625" cy="1600200"/>
            <a:chOff x="764908" y="3070377"/>
            <a:chExt cx="3095625" cy="1600200"/>
          </a:xfrm>
        </p:grpSpPr>
        <p:pic>
          <p:nvPicPr>
            <p:cNvPr id="21" name="Picture 2" descr="Cartoon leaves Images, Stock Photos &amp;amp; Vectors | Shutterstock">
              <a:extLst>
                <a:ext uri="{FF2B5EF4-FFF2-40B4-BE49-F238E27FC236}">
                  <a16:creationId xmlns:a16="http://schemas.microsoft.com/office/drawing/2014/main" xmlns="" id="{88F49B45-CA35-4BA1-9922-9524A4D5DE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604284CF-F931-406B-B0A5-FC31D987172E}"/>
                </a:ext>
              </a:extLst>
            </p:cNvPr>
            <p:cNvSpPr txBox="1"/>
            <p:nvPr/>
          </p:nvSpPr>
          <p:spPr>
            <a:xfrm>
              <a:off x="1477393" y="3863365"/>
              <a:ext cx="1929741" cy="523220"/>
            </a:xfrm>
            <a:prstGeom prst="rect">
              <a:avLst/>
            </a:prstGeom>
            <a:solidFill>
              <a:srgbClr val="FFFFFF"/>
            </a:solidFill>
            <a:effectLst>
              <a:softEdge rad="127000"/>
            </a:effectLst>
          </p:spPr>
          <p:txBody>
            <a:bodyPr wrap="square" rtlCol="0">
              <a:spAutoFit/>
            </a:bodyPr>
            <a:lstStyle/>
            <a:p>
              <a:pPr algn="ctr"/>
              <a:r>
                <a:rPr lang="en-US" sz="2800"/>
                <a:t>tròn lẳn</a:t>
              </a:r>
            </a:p>
          </p:txBody>
        </p:sp>
      </p:grpSp>
      <p:grpSp>
        <p:nvGrpSpPr>
          <p:cNvPr id="23" name="Group 22">
            <a:extLst>
              <a:ext uri="{FF2B5EF4-FFF2-40B4-BE49-F238E27FC236}">
                <a16:creationId xmlns:a16="http://schemas.microsoft.com/office/drawing/2014/main" xmlns="" id="{4CB81FDD-FB02-45F2-9D7C-C100180F56FD}"/>
              </a:ext>
            </a:extLst>
          </p:cNvPr>
          <p:cNvGrpSpPr/>
          <p:nvPr/>
        </p:nvGrpSpPr>
        <p:grpSpPr>
          <a:xfrm>
            <a:off x="8132696" y="2112885"/>
            <a:ext cx="3095625" cy="1600200"/>
            <a:chOff x="764908" y="3070377"/>
            <a:chExt cx="3095625" cy="1600200"/>
          </a:xfrm>
        </p:grpSpPr>
        <p:pic>
          <p:nvPicPr>
            <p:cNvPr id="24" name="Picture 2" descr="Cartoon leaves Images, Stock Photos &amp;amp; Vectors | Shutterstock">
              <a:extLst>
                <a:ext uri="{FF2B5EF4-FFF2-40B4-BE49-F238E27FC236}">
                  <a16:creationId xmlns:a16="http://schemas.microsoft.com/office/drawing/2014/main" xmlns="" id="{A42C035B-FC99-4EA9-90D7-318F5090BD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1710404E-98FD-4754-A61C-3B4D3DC15C40}"/>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óng ánh</a:t>
              </a:r>
            </a:p>
          </p:txBody>
        </p:sp>
      </p:grpSp>
      <p:grpSp>
        <p:nvGrpSpPr>
          <p:cNvPr id="26" name="Group 25">
            <a:extLst>
              <a:ext uri="{FF2B5EF4-FFF2-40B4-BE49-F238E27FC236}">
                <a16:creationId xmlns:a16="http://schemas.microsoft.com/office/drawing/2014/main" xmlns="" id="{7D09C3BF-5579-48BB-A901-8A886EFB1B08}"/>
              </a:ext>
            </a:extLst>
          </p:cNvPr>
          <p:cNvGrpSpPr/>
          <p:nvPr/>
        </p:nvGrpSpPr>
        <p:grpSpPr>
          <a:xfrm>
            <a:off x="2312720" y="3974695"/>
            <a:ext cx="3095625" cy="1600200"/>
            <a:chOff x="764908" y="3070377"/>
            <a:chExt cx="3095625" cy="1600200"/>
          </a:xfrm>
        </p:grpSpPr>
        <p:pic>
          <p:nvPicPr>
            <p:cNvPr id="27" name="Picture 2" descr="Cartoon leaves Images, Stock Photos &amp;amp; Vectors | Shutterstock">
              <a:extLst>
                <a:ext uri="{FF2B5EF4-FFF2-40B4-BE49-F238E27FC236}">
                  <a16:creationId xmlns:a16="http://schemas.microsoft.com/office/drawing/2014/main" xmlns="" id="{6A822DC2-4DB5-4777-8C1B-01173375E8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22AE9512-5C33-4D25-8A63-B7F9D96C05B9}"/>
                </a:ext>
              </a:extLst>
            </p:cNvPr>
            <p:cNvSpPr txBox="1"/>
            <p:nvPr/>
          </p:nvSpPr>
          <p:spPr>
            <a:xfrm>
              <a:off x="1230335" y="3766511"/>
              <a:ext cx="2383140" cy="523220"/>
            </a:xfrm>
            <a:prstGeom prst="rect">
              <a:avLst/>
            </a:prstGeom>
            <a:solidFill>
              <a:srgbClr val="FFFFFF"/>
            </a:solidFill>
            <a:effectLst>
              <a:softEdge rad="127000"/>
            </a:effectLst>
          </p:spPr>
          <p:txBody>
            <a:bodyPr wrap="square" rtlCol="0">
              <a:spAutoFit/>
            </a:bodyPr>
            <a:lstStyle/>
            <a:p>
              <a:pPr algn="ctr"/>
              <a:r>
                <a:rPr lang="en-US" sz="2800"/>
                <a:t>thân thương</a:t>
              </a:r>
            </a:p>
          </p:txBody>
        </p:sp>
      </p:grpSp>
      <p:grpSp>
        <p:nvGrpSpPr>
          <p:cNvPr id="29" name="Group 28">
            <a:extLst>
              <a:ext uri="{FF2B5EF4-FFF2-40B4-BE49-F238E27FC236}">
                <a16:creationId xmlns:a16="http://schemas.microsoft.com/office/drawing/2014/main" xmlns="" id="{3B58F592-8C59-4566-A4C0-505273CD9EEE}"/>
              </a:ext>
            </a:extLst>
          </p:cNvPr>
          <p:cNvGrpSpPr/>
          <p:nvPr/>
        </p:nvGrpSpPr>
        <p:grpSpPr>
          <a:xfrm>
            <a:off x="6126157" y="3870729"/>
            <a:ext cx="3095625" cy="1600200"/>
            <a:chOff x="764908" y="3070377"/>
            <a:chExt cx="3095625" cy="1600200"/>
          </a:xfrm>
        </p:grpSpPr>
        <p:pic>
          <p:nvPicPr>
            <p:cNvPr id="30" name="Picture 2" descr="Cartoon leaves Images, Stock Photos &amp;amp; Vectors | Shutterstock">
              <a:extLst>
                <a:ext uri="{FF2B5EF4-FFF2-40B4-BE49-F238E27FC236}">
                  <a16:creationId xmlns:a16="http://schemas.microsoft.com/office/drawing/2014/main" xmlns="" id="{E210D88D-0280-4EB3-A5CF-7B7441EF72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xmlns="" id="{31FED069-A344-45B9-A2B4-978090E94B64}"/>
                </a:ext>
              </a:extLst>
            </p:cNvPr>
            <p:cNvSpPr txBox="1"/>
            <p:nvPr/>
          </p:nvSpPr>
          <p:spPr>
            <a:xfrm>
              <a:off x="1230335" y="3766511"/>
              <a:ext cx="2383140" cy="523220"/>
            </a:xfrm>
            <a:prstGeom prst="rect">
              <a:avLst/>
            </a:prstGeom>
            <a:solidFill>
              <a:srgbClr val="FFFFFF"/>
            </a:solidFill>
            <a:effectLst>
              <a:softEdge rad="127000"/>
            </a:effectLst>
          </p:spPr>
          <p:txBody>
            <a:bodyPr wrap="square" rtlCol="0">
              <a:spAutoFit/>
            </a:bodyPr>
            <a:lstStyle/>
            <a:p>
              <a:pPr algn="ctr"/>
              <a:r>
                <a:rPr lang="en-US" sz="2800"/>
                <a:t>khệ nệ</a:t>
              </a:r>
            </a:p>
          </p:txBody>
        </p:sp>
      </p:grpSp>
      <p:pic>
        <p:nvPicPr>
          <p:cNvPr id="32" name="Picture 31">
            <a:extLst>
              <a:ext uri="{FF2B5EF4-FFF2-40B4-BE49-F238E27FC236}">
                <a16:creationId xmlns:a16="http://schemas.microsoft.com/office/drawing/2014/main" xmlns="" id="{D009AA00-8678-4887-8E25-66FE451EFD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174" y="2233513"/>
            <a:ext cx="576229" cy="599237"/>
          </a:xfrm>
          <a:prstGeom prst="rect">
            <a:avLst/>
          </a:prstGeom>
        </p:spPr>
      </p:pic>
      <p:pic>
        <p:nvPicPr>
          <p:cNvPr id="33" name="Picture 2">
            <a:extLst>
              <a:ext uri="{FF2B5EF4-FFF2-40B4-BE49-F238E27FC236}">
                <a16:creationId xmlns:a16="http://schemas.microsoft.com/office/drawing/2014/main" xmlns="" id="{6D6430E7-5ED3-4C07-ADB6-D7AD1ACCA9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5585" y="413505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xmlns="" id="{88AFEE8D-3EF7-4392-88EF-B9F71CBC0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516" y="2066094"/>
            <a:ext cx="576229" cy="599237"/>
          </a:xfrm>
          <a:prstGeom prst="rect">
            <a:avLst/>
          </a:prstGeom>
        </p:spPr>
      </p:pic>
      <p:pic>
        <p:nvPicPr>
          <p:cNvPr id="35" name="Picture 34">
            <a:extLst>
              <a:ext uri="{FF2B5EF4-FFF2-40B4-BE49-F238E27FC236}">
                <a16:creationId xmlns:a16="http://schemas.microsoft.com/office/drawing/2014/main" xmlns="" id="{A2DCF1A5-F0C3-4380-B4D3-EDD8C948F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507" y="2168114"/>
            <a:ext cx="576229" cy="599237"/>
          </a:xfrm>
          <a:prstGeom prst="rect">
            <a:avLst/>
          </a:prstGeom>
        </p:spPr>
      </p:pic>
      <p:pic>
        <p:nvPicPr>
          <p:cNvPr id="36" name="Picture 35">
            <a:extLst>
              <a:ext uri="{FF2B5EF4-FFF2-40B4-BE49-F238E27FC236}">
                <a16:creationId xmlns:a16="http://schemas.microsoft.com/office/drawing/2014/main" xmlns="" id="{526A906B-8ED7-4F90-89C2-37FB71DE8B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5553" y="3870729"/>
            <a:ext cx="576229" cy="599237"/>
          </a:xfrm>
          <a:prstGeom prst="rect">
            <a:avLst/>
          </a:prstGeom>
        </p:spPr>
      </p:pic>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subTnLst>
                                    <p:audio>
                                      <p:cMediaNode>
                                        <p:cTn display="0" masterRel="sameClick">
                                          <p:stCondLst>
                                            <p:cond evt="begin" delay="0">
                                              <p:tn val="1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subTnLst>
                                    <p:audio>
                                      <p:cMediaNode>
                                        <p:cTn display="0" masterRel="sameClick">
                                          <p:stCondLst>
                                            <p:cond evt="begin" delay="0">
                                              <p:tn val="2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5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subTnLst>
                                    <p:audio>
                                      <p:cMediaNode>
                                        <p:cTn display="0" masterRel="sameClick">
                                          <p:stCondLst>
                                            <p:cond evt="begin" delay="0">
                                              <p:tn val="2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25B20277-1E33-45E7-9C04-E24BD54C8E9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xmlns="" id="{8A405393-1CC8-4F97-896A-54C7A849B4E3}"/>
              </a:ext>
            </a:extLst>
          </p:cNvPr>
          <p:cNvGrpSpPr/>
          <p:nvPr/>
        </p:nvGrpSpPr>
        <p:grpSpPr>
          <a:xfrm>
            <a:off x="1325106" y="693082"/>
            <a:ext cx="10235522" cy="1328724"/>
            <a:chOff x="292250" y="915918"/>
            <a:chExt cx="10260906" cy="1332020"/>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531917"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bạn Bống, hãy nói lời động viên, an ủi cánh cam khi bị thương.</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xmlns="" id="{374D2775-BD5E-4578-838A-2CAF12F34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5"/>
          <a:stretch/>
        </p:blipFill>
        <p:spPr bwMode="auto">
          <a:xfrm>
            <a:off x="3325470" y="2413786"/>
            <a:ext cx="6118247" cy="36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58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909D0CF-46A7-4C8F-AC34-ED060A031C2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xmlns="" id="{8A405393-1CC8-4F97-896A-54C7A849B4E3}"/>
              </a:ext>
            </a:extLst>
          </p:cNvPr>
          <p:cNvGrpSpPr/>
          <p:nvPr/>
        </p:nvGrpSpPr>
        <p:grpSpPr>
          <a:xfrm>
            <a:off x="1325106" y="693082"/>
            <a:ext cx="10235522" cy="774725"/>
            <a:chOff x="292250" y="915918"/>
            <a:chExt cx="10260906"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531917"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thấy bạn đang buồn, em sẽ nói gì?</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xmlns="" id="{374D2775-BD5E-4578-838A-2CAF12F34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5"/>
          <a:stretch/>
        </p:blipFill>
        <p:spPr bwMode="auto">
          <a:xfrm>
            <a:off x="3325470" y="2413786"/>
            <a:ext cx="6118247" cy="36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55D3435-0DF3-4390-8A10-09047C16A421}"/>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229310" y="3707332"/>
            <a:ext cx="11703215"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600">
                <a:solidFill>
                  <a:schemeClr val="tx1"/>
                </a:solidFill>
                <a:latin typeface="+mj-lt"/>
                <a:ea typeface="Arial-Rounded" pitchFamily="34" charset="0"/>
                <a:cs typeface="Arial-Rounded" pitchFamily="34" charset="0"/>
              </a:rPr>
              <a:t>B. Bống nhặt cánh cam vào một cái lọ nhỏ đựng đầy cỏ.</a:t>
            </a:r>
            <a:endParaRPr lang="vi-VN" sz="36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xmlns="" id="{5BFE16D4-2E78-4B44-BE07-345DCCC6ACCE}"/>
              </a:ext>
            </a:extLst>
          </p:cNvPr>
          <p:cNvSpPr/>
          <p:nvPr/>
        </p:nvSpPr>
        <p:spPr>
          <a:xfrm>
            <a:off x="219872" y="2158489"/>
            <a:ext cx="11738985"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mj-lt"/>
                <a:ea typeface="Arial-Rounded" pitchFamily="34" charset="0"/>
                <a:cs typeface="Arial-Rounded" pitchFamily="34" charset="0"/>
              </a:rPr>
              <a:t>A. Bống rất thương cánh cam.</a:t>
            </a:r>
            <a:endParaRPr lang="en-US" sz="36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211424" y="5477722"/>
            <a:ext cx="11738985"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pPr algn="just"/>
            <a:r>
              <a:rPr lang="en-US" sz="3600">
                <a:solidFill>
                  <a:schemeClr val="tx1"/>
                </a:solidFill>
                <a:latin typeface="+mj-lt"/>
                <a:ea typeface="Arial-Rounded" pitchFamily="34" charset="0"/>
                <a:cs typeface="Arial-Rounded" pitchFamily="34" charset="0"/>
              </a:rPr>
              <a:t>C. Bống hi vọng cánh cam sẽ tìm được đường về căn nhà thân thương của mình.</a:t>
            </a:r>
            <a:endParaRPr lang="en-US" sz="36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219872" y="424259"/>
            <a:ext cx="11738985" cy="800021"/>
          </a:xfrm>
          <a:prstGeom prst="rect">
            <a:avLst/>
          </a:prstGeom>
          <a:solidFill>
            <a:srgbClr val="FFCC99"/>
          </a:solidFill>
        </p:spPr>
        <p:txBody>
          <a:bodyPr wrap="square" lIns="121725" tIns="60862" rIns="121725" bIns="60862">
            <a:spAutoFit/>
          </a:bodyPr>
          <a:lstStyle/>
          <a:p>
            <a:pPr algn="ctr"/>
            <a:r>
              <a:rPr lang="en-US" sz="4400" b="1">
                <a:solidFill>
                  <a:schemeClr val="tx1"/>
                </a:solidFill>
                <a:latin typeface="+mj-lt"/>
                <a:ea typeface="Arial-Rounded" pitchFamily="34" charset="0"/>
                <a:cs typeface="Arial-Rounded" pitchFamily="34" charset="0"/>
              </a:rPr>
              <a:t>Bống làm gì khi thấy cánh cam bị thương?</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9783" y="3360259"/>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1116" y="598296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0859" y="204062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D5176FA-BD0C-4891-8CB6-58B56C8DC56F}"/>
              </a:ext>
            </a:extLst>
          </p:cNvPr>
          <p:cNvPicPr>
            <a:picLocks noChangeAspect="1"/>
          </p:cNvPicPr>
          <p:nvPr/>
        </p:nvPicPr>
        <p:blipFill>
          <a:blip r:embed="rId2"/>
          <a:stretch>
            <a:fillRect/>
          </a:stretch>
        </p:blipFill>
        <p:spPr>
          <a:xfrm>
            <a:off x="0" y="8483"/>
            <a:ext cx="12161838" cy="6841034"/>
          </a:xfrm>
          <a:prstGeom prst="rect">
            <a:avLst/>
          </a:prstGeom>
        </p:spPr>
      </p:pic>
      <p:sp>
        <p:nvSpPr>
          <p:cNvPr id="5" name="Rectangle 4">
            <a:hlinkClick r:id="rId3" action="ppaction://hlinksldjump"/>
            <a:extLst>
              <a:ext uri="{FF2B5EF4-FFF2-40B4-BE49-F238E27FC236}">
                <a16:creationId xmlns:a16="http://schemas.microsoft.com/office/drawing/2014/main" xmlns="" id="{51610815-90AC-4463-A02A-2631C4B67A8D}"/>
              </a:ext>
            </a:extLst>
          </p:cNvPr>
          <p:cNvSpPr/>
          <p:nvPr/>
        </p:nvSpPr>
        <p:spPr>
          <a:xfrm>
            <a:off x="6962652" y="6053008"/>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6" name="TextBox 5">
            <a:extLst>
              <a:ext uri="{FF2B5EF4-FFF2-40B4-BE49-F238E27FC236}">
                <a16:creationId xmlns:a16="http://schemas.microsoft.com/office/drawing/2014/main" xmlns="" id="{115EF1AB-B4D0-4F5F-8B39-FAE257D613F7}"/>
              </a:ext>
            </a:extLst>
          </p:cNvPr>
          <p:cNvSpPr txBox="1"/>
          <p:nvPr/>
        </p:nvSpPr>
        <p:spPr>
          <a:xfrm>
            <a:off x="1096122" y="1678198"/>
            <a:ext cx="9989599" cy="3170099"/>
          </a:xfrm>
          <a:prstGeom prst="rect">
            <a:avLst/>
          </a:prstGeom>
          <a:noFill/>
        </p:spPr>
        <p:txBody>
          <a:bodyPr wrap="square" rtlCol="0">
            <a:spAutoFit/>
          </a:bodyPr>
          <a:lstStyle/>
          <a:p>
            <a:pPr algn="just"/>
            <a:r>
              <a:rPr lang="en-US" sz="4000" b="1" dirty="0" err="1">
                <a:solidFill>
                  <a:srgbClr val="FFFF00"/>
                </a:solidFill>
                <a:latin typeface="+mj-lt"/>
                <a:cs typeface="Times New Roman" panose="02020603050405020304" pitchFamily="18" charset="0"/>
              </a:rPr>
              <a:t>Đọc</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đoạn</a:t>
            </a:r>
            <a:r>
              <a:rPr lang="en-US" sz="4000" b="1" dirty="0">
                <a:solidFill>
                  <a:srgbClr val="FFFF00"/>
                </a:solidFill>
                <a:latin typeface="+mj-lt"/>
                <a:cs typeface="Times New Roman" panose="02020603050405020304" pitchFamily="18" charset="0"/>
              </a:rPr>
              <a:t> 1 </a:t>
            </a:r>
            <a:r>
              <a:rPr lang="en-US" sz="4000" b="1" dirty="0" err="1">
                <a:solidFill>
                  <a:srgbClr val="FFFF00"/>
                </a:solidFill>
                <a:latin typeface="+mj-lt"/>
                <a:cs typeface="Times New Roman" panose="02020603050405020304" pitchFamily="18" charset="0"/>
              </a:rPr>
              <a:t>của</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bài</a:t>
            </a:r>
            <a:r>
              <a:rPr lang="en-US" sz="4000" b="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Những</a:t>
            </a:r>
            <a:r>
              <a:rPr lang="en-US" sz="4000" b="1" i="1" dirty="0">
                <a:solidFill>
                  <a:srgbClr val="FFFF00"/>
                </a:solidFill>
                <a:latin typeface="+mj-lt"/>
                <a:cs typeface="Times New Roman" panose="02020603050405020304" pitchFamily="18" charset="0"/>
              </a:rPr>
              <a:t> con </a:t>
            </a:r>
            <a:r>
              <a:rPr lang="en-US" sz="4000" b="1" i="1" dirty="0" err="1">
                <a:solidFill>
                  <a:srgbClr val="FFFF00"/>
                </a:solidFill>
                <a:latin typeface="+mj-lt"/>
                <a:cs typeface="Times New Roman" panose="02020603050405020304" pitchFamily="18" charset="0"/>
              </a:rPr>
              <a:t>sao</a:t>
            </a:r>
            <a:r>
              <a:rPr lang="en-US" sz="4000" b="1" i="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biển</a:t>
            </a:r>
            <a:r>
              <a:rPr lang="en-US" sz="4000" b="1" i="1" dirty="0">
                <a:solidFill>
                  <a:srgbClr val="FFFF00"/>
                </a:solidFill>
                <a:latin typeface="+mj-lt"/>
                <a:cs typeface="Times New Roman" panose="02020603050405020304" pitchFamily="18" charset="0"/>
              </a:rPr>
              <a:t> </a:t>
            </a:r>
          </a:p>
          <a:p>
            <a:pPr algn="just"/>
            <a:endParaRPr lang="en-US" sz="4000" b="1">
              <a:solidFill>
                <a:srgbClr val="FFFFFF"/>
              </a:solidFill>
              <a:latin typeface="+mj-lt"/>
              <a:cs typeface="Times New Roman" panose="02020603050405020304" pitchFamily="18" charset="0"/>
            </a:endParaRPr>
          </a:p>
          <a:p>
            <a:pPr algn="just"/>
            <a:r>
              <a:rPr lang="en-US" sz="4000" b="1">
                <a:solidFill>
                  <a:srgbClr val="FFFFFF"/>
                </a:solidFill>
                <a:latin typeface="+mj-lt"/>
                <a:cs typeface="Times New Roman" panose="02020603050405020304" pitchFamily="18" charset="0"/>
              </a:rPr>
              <a:t>Trả </a:t>
            </a:r>
            <a:r>
              <a:rPr lang="en-US" sz="4000" b="1" dirty="0" err="1">
                <a:solidFill>
                  <a:srgbClr val="FFFFFF"/>
                </a:solidFill>
                <a:latin typeface="+mj-lt"/>
                <a:cs typeface="Times New Roman" panose="02020603050405020304" pitchFamily="18" charset="0"/>
              </a:rPr>
              <a:t>lời</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câu</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hỏi</a:t>
            </a:r>
            <a:r>
              <a:rPr lang="en-US" sz="4000" b="1" dirty="0">
                <a:solidFill>
                  <a:srgbClr val="FFFFFF"/>
                </a:solidFill>
                <a:latin typeface="+mj-lt"/>
                <a:cs typeface="Times New Roman" panose="02020603050405020304" pitchFamily="18" charset="0"/>
              </a:rPr>
              <a:t>: </a:t>
            </a:r>
          </a:p>
          <a:p>
            <a:pPr algn="just"/>
            <a:r>
              <a:rPr lang="en-US" sz="4000" b="1" dirty="0" err="1">
                <a:solidFill>
                  <a:srgbClr val="FFFF00"/>
                </a:solidFill>
                <a:latin typeface="+mj-lt"/>
                <a:cs typeface="Times New Roman" panose="02020603050405020304" pitchFamily="18" charset="0"/>
              </a:rPr>
              <a:t>Vì</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sao</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biển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nhưng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đàn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lại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chú</a:t>
            </a:r>
            <a:r>
              <a:rPr lang="en-US" sz="4000" b="1" dirty="0">
                <a:solidFill>
                  <a:srgbClr val="FFFF00"/>
                </a:solidFill>
                <a:latin typeface="+mj-lt"/>
                <a:cs typeface="Times New Roman" panose="02020603050405020304" pitchFamily="18" charset="0"/>
              </a:rPr>
              <a:t> ý </a:t>
            </a:r>
            <a:r>
              <a:rPr lang="en-US" sz="4000" b="1" dirty="0" err="1">
                <a:solidFill>
                  <a:srgbClr val="FFFF00"/>
                </a:solidFill>
                <a:latin typeface="+mj-lt"/>
                <a:cs typeface="Times New Roman" panose="02020603050405020304" pitchFamily="18" charset="0"/>
              </a:rPr>
              <a:t>đến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cậu</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bé</a:t>
            </a:r>
            <a:r>
              <a:rPr lang="en-US" sz="4000" b="1" dirty="0">
                <a:solidFill>
                  <a:srgbClr val="FFFF00"/>
                </a:solidFill>
                <a:latin typeface="+mj-lt"/>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72652" y="4182419"/>
            <a:ext cx="7941468"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đi lạc</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66178" y="2923758"/>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xanh biếc</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Đâu là từ ngữ chỉ hoạt động của cánh cam?</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9676" y="4349325"/>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9676" y="314178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939BFEB9-4613-46C9-B380-BA986AF7D0F0}"/>
              </a:ext>
            </a:extLst>
          </p:cNvPr>
          <p:cNvSpPr/>
          <p:nvPr/>
        </p:nvSpPr>
        <p:spPr>
          <a:xfrm>
            <a:off x="1848380" y="5444303"/>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tròn lẳn</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xmlns=""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1878" y="566233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0B3958D-D403-4C96-AEC0-8D6B1E0EE6C0}"/>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0B3958D-D403-4C96-AEC0-8D6B1E0EE6C0}"/>
              </a:ext>
            </a:extLst>
          </p:cNvPr>
          <p:cNvPicPr>
            <a:picLocks noChangeAspect="1"/>
          </p:cNvPicPr>
          <p:nvPr/>
        </p:nvPicPr>
        <p:blipFill>
          <a:blip r:embed="rId3"/>
          <a:stretch>
            <a:fillRect/>
          </a:stretch>
        </p:blipFill>
        <p:spPr>
          <a:xfrm>
            <a:off x="0" y="-118185"/>
            <a:ext cx="12161838" cy="6837695"/>
          </a:xfrm>
          <a:prstGeom prst="rect">
            <a:avLst/>
          </a:prstGeom>
        </p:spPr>
      </p:pic>
      <p:sp>
        <p:nvSpPr>
          <p:cNvPr id="4" name="Title 3"/>
          <p:cNvSpPr>
            <a:spLocks noGrp="1"/>
          </p:cNvSpPr>
          <p:nvPr>
            <p:ph type="title"/>
          </p:nvPr>
        </p:nvSpPr>
        <p:spPr>
          <a:xfrm>
            <a:off x="1278467" y="1849186"/>
            <a:ext cx="10246588" cy="763600"/>
          </a:xfrm>
        </p:spPr>
        <p:txBody>
          <a:bodyPr/>
          <a:lstStyle/>
          <a:p>
            <a:r>
              <a:rPr lang="en-US" sz="6600" dirty="0" err="1" smtClean="0"/>
              <a:t>Tạm</a:t>
            </a:r>
            <a:r>
              <a:rPr lang="en-US" sz="6600" dirty="0" smtClean="0"/>
              <a:t> </a:t>
            </a:r>
            <a:r>
              <a:rPr lang="en-US" sz="6600" dirty="0" err="1" smtClean="0"/>
              <a:t>biệt</a:t>
            </a:r>
            <a:r>
              <a:rPr lang="en-US" sz="6600" dirty="0" smtClean="0"/>
              <a:t> </a:t>
            </a:r>
            <a:r>
              <a:rPr lang="en-US" sz="6600" dirty="0" err="1" smtClean="0"/>
              <a:t>các</a:t>
            </a:r>
            <a:r>
              <a:rPr lang="en-US" sz="6600" dirty="0" smtClean="0"/>
              <a:t> con!</a:t>
            </a:r>
            <a:endParaRPr lang="vi-VN" sz="6600" dirty="0"/>
          </a:p>
        </p:txBody>
      </p:sp>
    </p:spTree>
    <p:extLst>
      <p:ext uri="{BB962C8B-B14F-4D97-AF65-F5344CB8AC3E}">
        <p14:creationId xmlns:p14="http://schemas.microsoft.com/office/powerpoint/2010/main" val="3749407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1F2C3CF-B83E-407D-A1F3-CB769AF28EAC}"/>
              </a:ext>
            </a:extLst>
          </p:cNvPr>
          <p:cNvPicPr>
            <a:picLocks noChangeAspect="1"/>
          </p:cNvPicPr>
          <p:nvPr/>
        </p:nvPicPr>
        <p:blipFill>
          <a:blip r:embed="rId3"/>
          <a:stretch>
            <a:fillRect/>
          </a:stretch>
        </p:blipFill>
        <p:spPr>
          <a:xfrm>
            <a:off x="0" y="8483"/>
            <a:ext cx="12161838" cy="6841034"/>
          </a:xfrm>
          <a:prstGeom prst="rect">
            <a:avLst/>
          </a:prstGeom>
        </p:spPr>
      </p:pic>
      <p:sp>
        <p:nvSpPr>
          <p:cNvPr id="3" name="Rectangle 2">
            <a:hlinkClick r:id="rId4" action="ppaction://hlinksldjump"/>
            <a:extLst>
              <a:ext uri="{FF2B5EF4-FFF2-40B4-BE49-F238E27FC236}">
                <a16:creationId xmlns:a16="http://schemas.microsoft.com/office/drawing/2014/main" xmlns="" id="{BAC73DBC-8EDB-4C1D-ADC5-59A21F8A3FC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2" name="Rectangle 1"/>
          <p:cNvSpPr/>
          <p:nvPr/>
        </p:nvSpPr>
        <p:spPr>
          <a:xfrm>
            <a:off x="1301254" y="2277172"/>
            <a:ext cx="9597742" cy="1439582"/>
          </a:xfrm>
          <a:prstGeom prst="rect">
            <a:avLst/>
          </a:prstGeom>
          <a:noFill/>
        </p:spPr>
        <p:txBody>
          <a:bodyPr wrap="none" lIns="91214" tIns="45607" rIns="91214" bIns="45607">
            <a:spAutoFit/>
          </a:bodyPr>
          <a:lstStyle/>
          <a:p>
            <a:pPr algn="ctr"/>
            <a:r>
              <a:rPr lang="en-US" sz="8778" b="1" dirty="0">
                <a:ln w="0"/>
                <a:solidFill>
                  <a:schemeClr val="bg1"/>
                </a:solidFill>
                <a:effectLst>
                  <a:outerShdw blurRad="38100" dist="19050" dir="2700000" algn="tl" rotWithShape="0">
                    <a:schemeClr val="dk1">
                      <a:alpha val="40000"/>
                    </a:schemeClr>
                  </a:outerShdw>
                </a:effectLst>
              </a:rPr>
              <a:t>Ô CỬA MAY MẮN</a:t>
            </a:r>
          </a:p>
        </p:txBody>
      </p:sp>
      <p:pic>
        <p:nvPicPr>
          <p:cNvPr id="5" name="Picture 4">
            <a:extLst>
              <a:ext uri="{FF2B5EF4-FFF2-40B4-BE49-F238E27FC236}">
                <a16:creationId xmlns:a16="http://schemas.microsoft.com/office/drawing/2014/main" xmlns="" id="{D7014162-89D1-4A93-A118-EE9B1A3876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9750" b="74250" l="0" r="99167"/>
                    </a14:imgEffect>
                  </a14:imgLayer>
                </a14:imgProps>
              </a:ext>
            </a:extLst>
          </a:blip>
          <a:stretch>
            <a:fillRect/>
          </a:stretch>
        </p:blipFill>
        <p:spPr>
          <a:xfrm>
            <a:off x="4499570" y="3002025"/>
            <a:ext cx="3429000" cy="3429000"/>
          </a:xfrm>
          <a:prstGeom prst="rect">
            <a:avLst/>
          </a:prstGeom>
        </p:spPr>
      </p:pic>
    </p:spTree>
    <p:extLst>
      <p:ext uri="{BB962C8B-B14F-4D97-AF65-F5344CB8AC3E}">
        <p14:creationId xmlns:p14="http://schemas.microsoft.com/office/powerpoint/2010/main" val="275661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D9F02FF-03F0-41C0-8E89-670BE4D598C4}"/>
              </a:ext>
            </a:extLst>
          </p:cNvPr>
          <p:cNvPicPr>
            <a:picLocks noChangeAspect="1"/>
          </p:cNvPicPr>
          <p:nvPr/>
        </p:nvPicPr>
        <p:blipFill>
          <a:blip r:embed="rId2"/>
          <a:stretch>
            <a:fillRect/>
          </a:stretch>
        </p:blipFill>
        <p:spPr>
          <a:xfrm>
            <a:off x="0" y="8483"/>
            <a:ext cx="12161838" cy="6841034"/>
          </a:xfrm>
          <a:prstGeom prst="rect">
            <a:avLst/>
          </a:prstGeom>
        </p:spPr>
      </p:pic>
      <p:sp>
        <p:nvSpPr>
          <p:cNvPr id="3" name="Rectangle 2">
            <a:hlinkClick r:id="rId3" action="ppaction://hlinksldjump"/>
            <a:extLst>
              <a:ext uri="{FF2B5EF4-FFF2-40B4-BE49-F238E27FC236}">
                <a16:creationId xmlns:a16="http://schemas.microsoft.com/office/drawing/2014/main" xmlns="" id="{E8A3D8D8-1DFA-4A8B-9290-10ED9F0F074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2" name="TextBox 1">
            <a:extLst>
              <a:ext uri="{FF2B5EF4-FFF2-40B4-BE49-F238E27FC236}">
                <a16:creationId xmlns:a16="http://schemas.microsoft.com/office/drawing/2014/main" xmlns="" id="{7CF2F40B-0C06-41A2-98EB-3C7D4751E754}"/>
              </a:ext>
            </a:extLst>
          </p:cNvPr>
          <p:cNvSpPr txBox="1"/>
          <p:nvPr/>
        </p:nvSpPr>
        <p:spPr>
          <a:xfrm>
            <a:off x="1115296" y="1629220"/>
            <a:ext cx="9931246" cy="3469540"/>
          </a:xfrm>
          <a:prstGeom prst="rect">
            <a:avLst/>
          </a:prstGeom>
          <a:noFill/>
        </p:spPr>
        <p:txBody>
          <a:bodyPr wrap="square" rtlCol="0">
            <a:spAutoFit/>
          </a:bodyPr>
          <a:lstStyle/>
          <a:p>
            <a:pPr algn="just"/>
            <a:r>
              <a:rPr lang="en-US" sz="4389" b="1" dirty="0" err="1">
                <a:solidFill>
                  <a:srgbClr val="FFFF00"/>
                </a:solidFill>
                <a:latin typeface="+mj-lt"/>
                <a:cs typeface="Times New Roman" panose="02020603050405020304" pitchFamily="18" charset="0"/>
              </a:rPr>
              <a:t>Đọc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đoạn</a:t>
            </a:r>
            <a:r>
              <a:rPr lang="en-US" sz="4389" b="1" dirty="0">
                <a:solidFill>
                  <a:srgbClr val="FFFF00"/>
                </a:solidFill>
                <a:latin typeface="+mj-lt"/>
                <a:cs typeface="Times New Roman" panose="02020603050405020304" pitchFamily="18" charset="0"/>
              </a:rPr>
              <a:t> 3 </a:t>
            </a:r>
            <a:r>
              <a:rPr lang="en-US" sz="4389" b="1" dirty="0" err="1">
                <a:solidFill>
                  <a:srgbClr val="FFFF00"/>
                </a:solidFill>
                <a:latin typeface="+mj-lt"/>
                <a:cs typeface="Times New Roman" panose="02020603050405020304" pitchFamily="18" charset="0"/>
              </a:rPr>
              <a:t>bài</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Những</a:t>
            </a:r>
            <a:r>
              <a:rPr lang="en-US" sz="4389" b="1" dirty="0">
                <a:solidFill>
                  <a:srgbClr val="FFFF00"/>
                </a:solidFill>
                <a:latin typeface="+mj-lt"/>
                <a:cs typeface="Times New Roman" panose="02020603050405020304" pitchFamily="18" charset="0"/>
              </a:rPr>
              <a:t> con </a:t>
            </a:r>
            <a:r>
              <a:rPr lang="en-US" sz="4389" b="1" dirty="0" err="1">
                <a:solidFill>
                  <a:srgbClr val="FFFF00"/>
                </a:solidFill>
                <a:latin typeface="+mj-lt"/>
                <a:cs typeface="Times New Roman" panose="02020603050405020304" pitchFamily="18" charset="0"/>
              </a:rPr>
              <a:t>sao</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biển</a:t>
            </a:r>
            <a:r>
              <a:rPr lang="en-US" sz="4389" b="1" dirty="0">
                <a:solidFill>
                  <a:srgbClr val="FFFF00"/>
                </a:solidFill>
                <a:latin typeface="+mj-lt"/>
                <a:cs typeface="Times New Roman" panose="02020603050405020304" pitchFamily="18" charset="0"/>
              </a:rPr>
              <a:t> </a:t>
            </a:r>
          </a:p>
          <a:p>
            <a:pPr algn="just"/>
            <a:endParaRPr lang="en-US" sz="4389" b="1">
              <a:solidFill>
                <a:srgbClr val="FFFFFF"/>
              </a:solidFill>
              <a:latin typeface="+mj-lt"/>
              <a:cs typeface="Times New Roman" panose="02020603050405020304" pitchFamily="18" charset="0"/>
            </a:endParaRPr>
          </a:p>
          <a:p>
            <a:pPr algn="just"/>
            <a:r>
              <a:rPr lang="en-US" sz="4389" b="1">
                <a:solidFill>
                  <a:srgbClr val="FFFFFF"/>
                </a:solidFill>
                <a:latin typeface="+mj-lt"/>
                <a:cs typeface="Times New Roman" panose="02020603050405020304" pitchFamily="18" charset="0"/>
              </a:rPr>
              <a:t>Trả </a:t>
            </a:r>
            <a:r>
              <a:rPr lang="en-US" sz="4389" b="1" dirty="0" err="1">
                <a:solidFill>
                  <a:srgbClr val="FFFFFF"/>
                </a:solidFill>
                <a:latin typeface="+mj-lt"/>
                <a:cs typeface="Times New Roman" panose="02020603050405020304" pitchFamily="18" charset="0"/>
              </a:rPr>
              <a:t>lời</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câu</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hỏi</a:t>
            </a:r>
            <a:r>
              <a:rPr lang="en-US" sz="4389" b="1" dirty="0">
                <a:solidFill>
                  <a:srgbClr val="FFFFFF"/>
                </a:solidFill>
                <a:latin typeface="+mj-lt"/>
                <a:cs typeface="Times New Roman" panose="02020603050405020304" pitchFamily="18" charset="0"/>
              </a:rPr>
              <a:t>: </a:t>
            </a:r>
          </a:p>
          <a:p>
            <a:pPr algn="just"/>
            <a:r>
              <a:rPr lang="en-US" sz="4389" b="1" dirty="0" err="1">
                <a:solidFill>
                  <a:srgbClr val="FFFF00"/>
                </a:solidFill>
                <a:latin typeface="+mj-lt"/>
                <a:cs typeface="Times New Roman" panose="02020603050405020304" pitchFamily="18" charset="0"/>
              </a:rPr>
              <a:t>Em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có</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suy</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nghĩ</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gì</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về</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việc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làm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của</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cậu</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bé</a:t>
            </a:r>
            <a:r>
              <a:rPr lang="en-US" sz="4389" b="1" dirty="0">
                <a:solidFill>
                  <a:srgbClr val="FFFF00"/>
                </a:solidFill>
                <a:latin typeface="+mj-lt"/>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DAF3DD6-EC55-4346-AC30-4B95A77EDF5C}"/>
              </a:ext>
            </a:extLst>
          </p:cNvPr>
          <p:cNvPicPr>
            <a:picLocks noChangeAspect="1"/>
          </p:cNvPicPr>
          <p:nvPr/>
        </p:nvPicPr>
        <p:blipFill>
          <a:blip r:embed="rId2"/>
          <a:stretch>
            <a:fillRect/>
          </a:stretch>
        </p:blipFill>
        <p:spPr>
          <a:xfrm>
            <a:off x="0" y="0"/>
            <a:ext cx="12161838" cy="6841034"/>
          </a:xfrm>
          <a:prstGeom prst="rect">
            <a:avLst/>
          </a:prstGeom>
        </p:spPr>
      </p:pic>
      <p:sp>
        <p:nvSpPr>
          <p:cNvPr id="2" name="Rectangle 1">
            <a:hlinkClick r:id="rId3" action="ppaction://hlinksldjump"/>
            <a:extLst>
              <a:ext uri="{FF2B5EF4-FFF2-40B4-BE49-F238E27FC236}">
                <a16:creationId xmlns:a16="http://schemas.microsoft.com/office/drawing/2014/main" xmlns="" id="{1D6E0EC9-6BBF-42E5-9782-CD06E7F07821}"/>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9" name="TextBox 8">
            <a:extLst>
              <a:ext uri="{FF2B5EF4-FFF2-40B4-BE49-F238E27FC236}">
                <a16:creationId xmlns:a16="http://schemas.microsoft.com/office/drawing/2014/main" xmlns="" id="{7CF2F40B-0C06-41A2-98EB-3C7D4751E754}"/>
              </a:ext>
            </a:extLst>
          </p:cNvPr>
          <p:cNvSpPr txBox="1"/>
          <p:nvPr/>
        </p:nvSpPr>
        <p:spPr>
          <a:xfrm>
            <a:off x="1062415" y="1325108"/>
            <a:ext cx="10248094" cy="3469540"/>
          </a:xfrm>
          <a:prstGeom prst="rect">
            <a:avLst/>
          </a:prstGeom>
          <a:noFill/>
        </p:spPr>
        <p:txBody>
          <a:bodyPr wrap="square" rtlCol="0">
            <a:spAutoFit/>
          </a:bodyPr>
          <a:lstStyle/>
          <a:p>
            <a:pPr algn="just"/>
            <a:r>
              <a:rPr lang="en-US" sz="4389" b="1" dirty="0" err="1">
                <a:solidFill>
                  <a:srgbClr val="FFFF00"/>
                </a:solidFill>
                <a:latin typeface="Arial" panose="020B0604020202020204" pitchFamily="34" charset="0"/>
                <a:cs typeface="Arial" panose="020B0604020202020204" pitchFamily="34" charset="0"/>
              </a:rPr>
              <a:t>Đọc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đoạn</a:t>
            </a:r>
            <a:r>
              <a:rPr lang="en-US" sz="4389" b="1" dirty="0">
                <a:solidFill>
                  <a:srgbClr val="FFFF00"/>
                </a:solidFill>
                <a:latin typeface="Arial" panose="020B0604020202020204" pitchFamily="34" charset="0"/>
                <a:cs typeface="Arial" panose="020B0604020202020204" pitchFamily="34" charset="0"/>
              </a:rPr>
              <a:t> 4 </a:t>
            </a:r>
            <a:r>
              <a:rPr lang="en-US" sz="4389" b="1" dirty="0" err="1">
                <a:solidFill>
                  <a:srgbClr val="FFFF00"/>
                </a:solidFill>
                <a:latin typeface="Arial" panose="020B0604020202020204" pitchFamily="34" charset="0"/>
                <a:cs typeface="Arial" panose="020B0604020202020204" pitchFamily="34" charset="0"/>
              </a:rPr>
              <a:t>bài</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Những</a:t>
            </a:r>
            <a:r>
              <a:rPr lang="en-US" sz="4389" b="1" dirty="0">
                <a:solidFill>
                  <a:srgbClr val="FFFF00"/>
                </a:solidFill>
                <a:latin typeface="Arial" panose="020B0604020202020204" pitchFamily="34" charset="0"/>
                <a:cs typeface="Arial" panose="020B0604020202020204" pitchFamily="34" charset="0"/>
              </a:rPr>
              <a:t> con </a:t>
            </a:r>
            <a:r>
              <a:rPr lang="en-US" sz="4389" b="1" dirty="0" err="1">
                <a:solidFill>
                  <a:srgbClr val="FFFF00"/>
                </a:solidFill>
                <a:latin typeface="Arial" panose="020B0604020202020204" pitchFamily="34" charset="0"/>
                <a:cs typeface="Arial" panose="020B0604020202020204" pitchFamily="34" charset="0"/>
              </a:rPr>
              <a:t>sao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biển</a:t>
            </a:r>
            <a:r>
              <a:rPr lang="en-US" sz="4389" b="1" dirty="0">
                <a:solidFill>
                  <a:srgbClr val="FFFF00"/>
                </a:solidFill>
                <a:latin typeface="Arial" panose="020B0604020202020204" pitchFamily="34" charset="0"/>
                <a:cs typeface="Arial" panose="020B0604020202020204" pitchFamily="34" charset="0"/>
              </a:rPr>
              <a:t> </a:t>
            </a:r>
          </a:p>
          <a:p>
            <a:pPr algn="just"/>
            <a:endParaRPr lang="en-US" sz="4389" b="1">
              <a:solidFill>
                <a:srgbClr val="FFFFFF"/>
              </a:solidFill>
              <a:latin typeface="Arial" panose="020B0604020202020204" pitchFamily="34" charset="0"/>
              <a:cs typeface="Arial" panose="020B0604020202020204" pitchFamily="34" charset="0"/>
            </a:endParaRPr>
          </a:p>
          <a:p>
            <a:pPr algn="just"/>
            <a:r>
              <a:rPr lang="en-US" sz="4389" b="1">
                <a:solidFill>
                  <a:srgbClr val="FFFFFF"/>
                </a:solidFill>
                <a:latin typeface="Arial" panose="020B0604020202020204" pitchFamily="34" charset="0"/>
                <a:cs typeface="Arial" panose="020B0604020202020204" pitchFamily="34" charset="0"/>
              </a:rPr>
              <a:t>Trả </a:t>
            </a:r>
            <a:r>
              <a:rPr lang="en-US" sz="4389" b="1" dirty="0" err="1">
                <a:solidFill>
                  <a:srgbClr val="FFFFFF"/>
                </a:solidFill>
                <a:latin typeface="Arial" panose="020B0604020202020204" pitchFamily="34" charset="0"/>
                <a:cs typeface="Arial" panose="020B0604020202020204" pitchFamily="34" charset="0"/>
              </a:rPr>
              <a:t>lời</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câu</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hỏi</a:t>
            </a:r>
            <a:r>
              <a:rPr lang="en-US" sz="4389" b="1" dirty="0">
                <a:solidFill>
                  <a:srgbClr val="FFFFFF"/>
                </a:solidFill>
                <a:latin typeface="Arial" panose="020B0604020202020204" pitchFamily="34" charset="0"/>
                <a:cs typeface="Arial" panose="020B0604020202020204" pitchFamily="34" charset="0"/>
              </a:rPr>
              <a:t>: </a:t>
            </a:r>
          </a:p>
          <a:p>
            <a:pPr algn="just"/>
            <a:r>
              <a:rPr lang="en-US" sz="4389" b="1" dirty="0" err="1">
                <a:solidFill>
                  <a:srgbClr val="FFFF00"/>
                </a:solidFill>
                <a:latin typeface="Arial" panose="020B0604020202020204" pitchFamily="34" charset="0"/>
                <a:cs typeface="Arial" panose="020B0604020202020204" pitchFamily="34" charset="0"/>
              </a:rPr>
              <a:t>Câu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văn</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nào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cho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thấy</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cậu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nghĩ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việc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mình</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làm</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có</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ích</a:t>
            </a:r>
            <a:r>
              <a:rPr lang="en-US" sz="4389"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3" name="Picture 2">
            <a:extLst>
              <a:ext uri="{FF2B5EF4-FFF2-40B4-BE49-F238E27FC236}">
                <a16:creationId xmlns:a16="http://schemas.microsoft.com/office/drawing/2014/main" xmlns="" id="{EE83C06A-10C2-439A-8CEA-1AA885E48921}"/>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1570006" y="1848337"/>
            <a:ext cx="9021825"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xmlns="" id="{D301631B-3930-4F65-A04A-04AF3610D3B1}"/>
              </a:ext>
            </a:extLst>
          </p:cNvPr>
          <p:cNvSpPr txBox="1">
            <a:spLocks noGrp="1"/>
          </p:cNvSpPr>
          <p:nvPr>
            <p:ph type="title"/>
          </p:nvPr>
        </p:nvSpPr>
        <p:spPr>
          <a:xfrm>
            <a:off x="957626" y="2305855"/>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16: TẠM BIỆT CÁNH CAM</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xmlns="" id="{03BB6DAE-E90A-4D3E-A3D9-7848AFC89693}"/>
              </a:ext>
            </a:extLst>
          </p:cNvPr>
          <p:cNvSpPr>
            <a:spLocks noGrp="1"/>
          </p:cNvSpPr>
          <p:nvPr>
            <p:ph type="subTitle" idx="4294967295"/>
          </p:nvPr>
        </p:nvSpPr>
        <p:spPr>
          <a:xfrm>
            <a:off x="6958180" y="45855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S/64</a:t>
            </a:r>
          </a:p>
        </p:txBody>
      </p:sp>
      <p:sp>
        <p:nvSpPr>
          <p:cNvPr id="1935" name="Google Shape;561;p32">
            <a:extLst>
              <a:ext uri="{FF2B5EF4-FFF2-40B4-BE49-F238E27FC236}">
                <a16:creationId xmlns:a16="http://schemas.microsoft.com/office/drawing/2014/main" xmlns=""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579B76C-1015-4195-BBEC-34852A5A178D}"/>
              </a:ext>
            </a:extLst>
          </p:cNvPr>
          <p:cNvPicPr>
            <a:picLocks noChangeAspect="1"/>
          </p:cNvPicPr>
          <p:nvPr/>
        </p:nvPicPr>
        <p:blipFill>
          <a:blip r:embed="rId3"/>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xmlns=""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Nhìn tranh, đoán xem chuyện gì đã xảy ra với cánh cam.</a:t>
            </a:r>
          </a:p>
        </p:txBody>
      </p:sp>
      <p:pic>
        <p:nvPicPr>
          <p:cNvPr id="4" name="Picture 3">
            <a:extLst>
              <a:ext uri="{FF2B5EF4-FFF2-40B4-BE49-F238E27FC236}">
                <a16:creationId xmlns:a16="http://schemas.microsoft.com/office/drawing/2014/main" xmlns="" id="{ABEAC122-BEE0-4D27-B1D6-0B8042687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395B6FB2-6498-4A1A-982A-362F0FF83B4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18078"/>
          <a:stretch/>
        </p:blipFill>
        <p:spPr>
          <a:xfrm>
            <a:off x="1462257" y="1522227"/>
            <a:ext cx="9855428" cy="3813546"/>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xmlns=""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xmlns=""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tễnh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xíu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lẳn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rất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cẩn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xanh</a:t>
              </a:r>
              <a:r>
                <a:rPr lang="en-US" sz="2800" dirty="0">
                  <a:latin typeface="Arial" panose="020B0604020202020204" pitchFamily="34" charset="0"/>
                  <a:cs typeface="Arial" panose="020B0604020202020204" pitchFamily="34" charset="0"/>
                </a:rPr>
                <a:t> non.</a:t>
              </a:r>
            </a:p>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bè</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thả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biệt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hi </a:t>
              </a:r>
              <a:r>
                <a:rPr lang="en-US" sz="2800" dirty="0" err="1">
                  <a:latin typeface="Arial" panose="020B0604020202020204" pitchFamily="34" charset="0"/>
                  <a:cs typeface="Arial" panose="020B0604020202020204" pitchFamily="34" charset="0"/>
                </a:rPr>
                <a:t>vọng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292" name="TextBox 291">
              <a:extLst>
                <a:ext uri="{FF2B5EF4-FFF2-40B4-BE49-F238E27FC236}">
                  <a16:creationId xmlns:a16="http://schemas.microsoft.com/office/drawing/2014/main" xmlns=""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xmlns="" id="{5D31EE84-4CA9-4793-8658-4CC0CB4B25C7}"/>
              </a:ext>
            </a:extLst>
          </p:cNvPr>
          <p:cNvCxnSpPr>
            <a:cxnSpLocks/>
          </p:cNvCxnSpPr>
          <p:nvPr/>
        </p:nvCxnSpPr>
        <p:spPr>
          <a:xfrm>
            <a:off x="367751" y="1988458"/>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51F4CC4-B263-4FB1-BA93-F7A61D692798}"/>
              </a:ext>
            </a:extLst>
          </p:cNvPr>
          <p:cNvCxnSpPr>
            <a:cxnSpLocks/>
          </p:cNvCxnSpPr>
          <p:nvPr/>
        </p:nvCxnSpPr>
        <p:spPr>
          <a:xfrm>
            <a:off x="4630736" y="2817587"/>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E02D15E-0F74-47D5-8464-AB32AA3109AA}"/>
              </a:ext>
            </a:extLst>
          </p:cNvPr>
          <p:cNvCxnSpPr>
            <a:cxnSpLocks/>
          </p:cNvCxnSpPr>
          <p:nvPr/>
        </p:nvCxnSpPr>
        <p:spPr>
          <a:xfrm>
            <a:off x="10391318" y="2850245"/>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E2EFF4E-DAFD-492F-B37E-343C2742861C}"/>
              </a:ext>
            </a:extLst>
          </p:cNvPr>
          <p:cNvCxnSpPr>
            <a:cxnSpLocks/>
          </p:cNvCxnSpPr>
          <p:nvPr/>
        </p:nvCxnSpPr>
        <p:spPr>
          <a:xfrm>
            <a:off x="5042775" y="3274787"/>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8DB15-BDFB-472F-9953-ACA8A851DF7A}"/>
              </a:ext>
            </a:extLst>
          </p:cNvPr>
          <p:cNvCxnSpPr>
            <a:cxnSpLocks/>
          </p:cNvCxnSpPr>
          <p:nvPr/>
        </p:nvCxnSpPr>
        <p:spPr>
          <a:xfrm>
            <a:off x="8209114" y="3258458"/>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C331767-951A-4930-A760-8913D00E4511}"/>
              </a:ext>
            </a:extLst>
          </p:cNvPr>
          <p:cNvCxnSpPr>
            <a:cxnSpLocks/>
          </p:cNvCxnSpPr>
          <p:nvPr/>
        </p:nvCxnSpPr>
        <p:spPr>
          <a:xfrm>
            <a:off x="9689188" y="3274787"/>
            <a:ext cx="6302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2352</Words>
  <Application>Microsoft Office PowerPoint</Application>
  <PresentationFormat>Custom</PresentationFormat>
  <Paragraphs>179</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Patrick Hand</vt:lpstr>
      <vt:lpstr>Delius Unicase</vt:lpstr>
      <vt:lpstr>Scope One</vt:lpstr>
      <vt:lpstr>Arial</vt:lpstr>
      <vt:lpstr>Arial-Rounded</vt:lpstr>
      <vt:lpstr>Times New Roman</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Củng cố</vt:lpstr>
      <vt:lpstr>PowerPoint Presentation</vt:lpstr>
      <vt:lpstr>PowerPoint Presentation</vt:lpstr>
      <vt:lpstr>Dặn dò</vt:lpstr>
      <vt:lpstr>Tạm biệt các con!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ThaoPC</cp:lastModifiedBy>
  <cp:revision>168</cp:revision>
  <dcterms:modified xsi:type="dcterms:W3CDTF">2022-03-13T14:46:43Z</dcterms:modified>
</cp:coreProperties>
</file>