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</p:sldMasterIdLst>
  <p:notesMasterIdLst>
    <p:notesMasterId r:id="rId13"/>
  </p:notesMasterIdLst>
  <p:sldIdLst>
    <p:sldId id="260" r:id="rId3"/>
    <p:sldId id="319" r:id="rId4"/>
    <p:sldId id="321" r:id="rId5"/>
    <p:sldId id="322" r:id="rId6"/>
    <p:sldId id="285" r:id="rId7"/>
    <p:sldId id="290" r:id="rId8"/>
    <p:sldId id="298" r:id="rId9"/>
    <p:sldId id="309" r:id="rId10"/>
    <p:sldId id="316" r:id="rId11"/>
    <p:sldId id="318" r:id="rId12"/>
  </p:sldIdLst>
  <p:sldSz cx="12192000" cy="6858000"/>
  <p:notesSz cx="6858000" cy="9144000"/>
  <p:custDataLst>
    <p:tags r:id="rId1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157"/>
    <a:srgbClr val="FFC000"/>
    <a:srgbClr val="8EC73C"/>
    <a:srgbClr val="A4D45A"/>
    <a:srgbClr val="BB58B2"/>
    <a:srgbClr val="80AE43"/>
    <a:srgbClr val="ED3833"/>
    <a:srgbClr val="43B3F7"/>
    <a:srgbClr val="F3933D"/>
    <a:srgbClr val="B96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149" autoAdjust="0"/>
    <p:restoredTop sz="90000"/>
  </p:normalViewPr>
  <p:slideViewPr>
    <p:cSldViewPr snapToGrid="0">
      <p:cViewPr varScale="1">
        <p:scale>
          <a:sx n="67" d="100"/>
          <a:sy n="67" d="100"/>
        </p:scale>
        <p:origin x="2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87864-C60D-9643-BA45-1039956DC09C}" type="datetimeFigureOut">
              <a:rPr lang="x-none" smtClean="0"/>
              <a:t>18/03/2022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1450F-9C6C-AC42-9040-2B25E028F7F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32429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Ấn vào các thẻ số (bên dưới) để thử các trường hợp.</a:t>
            </a:r>
          </a:p>
          <a:p>
            <a:r>
              <a:rPr lang="x-none" dirty="0"/>
              <a:t>Ấn lại vào thẻ để thẻ về vị trí cũ.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73198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9681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547553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894" y="15627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0533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746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  <p:sldLayoutId id="214748372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262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10" Type="http://schemas.microsoft.com/office/2007/relationships/hdphoto" Target="../media/hdphoto6.wdp"/><Relationship Id="rId4" Type="http://schemas.openxmlformats.org/officeDocument/2006/relationships/audio" Target="../media/audio2.wav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12.wdp"/><Relationship Id="rId3" Type="http://schemas.openxmlformats.org/officeDocument/2006/relationships/audio" Target="../media/audio2.wav"/><Relationship Id="rId7" Type="http://schemas.microsoft.com/office/2007/relationships/hdphoto" Target="../media/hdphoto9.wdp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microsoft.com/office/2007/relationships/hdphoto" Target="../media/hdphoto14.wdp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5" Type="http://schemas.openxmlformats.org/officeDocument/2006/relationships/image" Target="../media/image23.pn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microsoft.com/office/2007/relationships/hdphoto" Target="../media/hdphoto10.wdp"/><Relationship Id="rId14" Type="http://schemas.microsoft.com/office/2007/relationships/hdphoto" Target="../media/hdphoto1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54:</a:t>
            </a:r>
          </a:p>
          <a:p>
            <a:pPr algn="ctr"/>
            <a:r>
              <a:rPr lang="en-US" sz="4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TRONG PHẠM VI 1000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32923" y="3836141"/>
            <a:ext cx="18082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2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8715099" y="98569"/>
            <a:ext cx="3463637" cy="191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13264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862217"/>
            <a:ext cx="7972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4400" b="1" i="0" u="none" strike="noStrike" kern="1200" cap="none" spc="0" normalizeH="0" noProof="0" dirty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TẬP CHUNG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srgbClr val="4F81BD">
                    <a:lumMod val="50000"/>
                  </a:srgbClr>
                </a:solidFill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28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87293" cy="728068"/>
            <a:chOff x="774356" y="888444"/>
            <a:chExt cx="10187293" cy="728068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Nắm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vững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cách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so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sánh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có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ba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chữ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93882" y="2852107"/>
            <a:ext cx="10187300" cy="1203794"/>
            <a:chOff x="752655" y="2065203"/>
            <a:chExt cx="10209001" cy="1119805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887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Viết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có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ba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chữ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thành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tổng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: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Trăm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,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chục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,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đơn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vị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282733" y="4534571"/>
            <a:ext cx="10340838" cy="1157107"/>
            <a:chOff x="778314" y="3315253"/>
            <a:chExt cx="10210371" cy="1062444"/>
          </a:xfrm>
        </p:grpSpPr>
        <p:grpSp>
          <p:nvGrpSpPr>
            <p:cNvPr id="17" name="Group 16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9" name="图片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20" name="图片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876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Phát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triển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năng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lực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giao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tiếp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toán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học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và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năng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lực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giải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quyết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vấn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đề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378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772783"/>
            <a:ext cx="79723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</a:t>
            </a:r>
            <a:r>
              <a:rPr kumimoji="0" lang="en-US" sz="5400" b="1" i="0" u="none" strike="noStrike" kern="1200" cap="none" spc="0" normalizeH="0" baseline="0" noProof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endParaRPr kumimoji="0" lang="en-US" sz="5400" b="1" i="0" u="none" strike="noStrike" kern="1200" cap="none" spc="0" normalizeH="0" baseline="0" noProof="0" dirty="0">
              <a:ln>
                <a:solidFill>
                  <a:srgbClr val="4F81BD">
                    <a:lumMod val="50000"/>
                  </a:srgbClr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9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="" xmlns:a16="http://schemas.microsoft.com/office/drawing/2014/main" id="{E787D5CE-D76E-1343-93AB-A829A449243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" name="Group 1"/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C1FEF273-60E7-994B-800E-AD90831998A2}"/>
              </a:ext>
            </a:extLst>
          </p:cNvPr>
          <p:cNvGrpSpPr/>
          <p:nvPr/>
        </p:nvGrpSpPr>
        <p:grpSpPr>
          <a:xfrm>
            <a:off x="2213876" y="1025490"/>
            <a:ext cx="7764248" cy="5297104"/>
            <a:chOff x="2213876" y="1025490"/>
            <a:chExt cx="7764248" cy="5297104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8DDC023C-C500-744A-B504-8D19EC7DF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3876" y="1025490"/>
              <a:ext cx="7764248" cy="5297104"/>
            </a:xfrm>
            <a:prstGeom prst="rect">
              <a:avLst/>
            </a:prstGeom>
          </p:spPr>
        </p:pic>
        <p:sp>
          <p:nvSpPr>
            <p:cNvPr id="7" name="Rounded Rectangle 6">
              <a:extLst>
                <a:ext uri="{FF2B5EF4-FFF2-40B4-BE49-F238E27FC236}">
                  <a16:creationId xmlns="" xmlns:a16="http://schemas.microsoft.com/office/drawing/2014/main" id="{F6EA481E-7666-794B-B3C5-8C5DFE86865C}"/>
                </a:ext>
              </a:extLst>
            </p:cNvPr>
            <p:cNvSpPr/>
            <p:nvPr/>
          </p:nvSpPr>
          <p:spPr>
            <a:xfrm>
              <a:off x="3711388" y="1470212"/>
              <a:ext cx="5701553" cy="609600"/>
            </a:xfrm>
            <a:prstGeom prst="roundRect">
              <a:avLst/>
            </a:prstGeom>
            <a:solidFill>
              <a:srgbClr val="BB5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="" xmlns:a16="http://schemas.microsoft.com/office/drawing/2014/main" id="{876C0E18-92B4-5E47-8D0B-96AD73FDD9A3}"/>
                </a:ext>
              </a:extLst>
            </p:cNvPr>
            <p:cNvSpPr/>
            <p:nvPr/>
          </p:nvSpPr>
          <p:spPr>
            <a:xfrm>
              <a:off x="3783104" y="2452817"/>
              <a:ext cx="5701553" cy="609600"/>
            </a:xfrm>
            <a:prstGeom prst="roundRect">
              <a:avLst/>
            </a:prstGeom>
            <a:solidFill>
              <a:srgbClr val="F393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="" xmlns:a16="http://schemas.microsoft.com/office/drawing/2014/main" id="{973DB5DD-FD1F-DB47-8DE2-2571966F09AA}"/>
                </a:ext>
              </a:extLst>
            </p:cNvPr>
            <p:cNvSpPr/>
            <p:nvPr/>
          </p:nvSpPr>
          <p:spPr>
            <a:xfrm>
              <a:off x="3783104" y="3435422"/>
              <a:ext cx="5701553" cy="609600"/>
            </a:xfrm>
            <a:prstGeom prst="roundRect">
              <a:avLst/>
            </a:prstGeom>
            <a:solidFill>
              <a:srgbClr val="43B3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="" xmlns:a16="http://schemas.microsoft.com/office/drawing/2014/main" id="{08FDD5ED-F89E-D84C-A16B-31A1D4EEC426}"/>
                </a:ext>
              </a:extLst>
            </p:cNvPr>
            <p:cNvSpPr/>
            <p:nvPr/>
          </p:nvSpPr>
          <p:spPr>
            <a:xfrm>
              <a:off x="3801033" y="4448434"/>
              <a:ext cx="5701553" cy="609600"/>
            </a:xfrm>
            <a:prstGeom prst="roundRect">
              <a:avLst/>
            </a:prstGeom>
            <a:solidFill>
              <a:srgbClr val="ED38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="" xmlns:a16="http://schemas.microsoft.com/office/drawing/2014/main" id="{97A79A0A-CA44-6F46-B8CC-CC0DC3D53789}"/>
                </a:ext>
              </a:extLst>
            </p:cNvPr>
            <p:cNvSpPr/>
            <p:nvPr/>
          </p:nvSpPr>
          <p:spPr>
            <a:xfrm>
              <a:off x="3711387" y="5431039"/>
              <a:ext cx="5701553" cy="609600"/>
            </a:xfrm>
            <a:prstGeom prst="roundRect">
              <a:avLst/>
            </a:prstGeom>
            <a:solidFill>
              <a:srgbClr val="80AE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7DBDB109-C799-7347-BBAF-4973DC8D58F9}"/>
              </a:ext>
            </a:extLst>
          </p:cNvPr>
          <p:cNvGrpSpPr/>
          <p:nvPr/>
        </p:nvGrpSpPr>
        <p:grpSpPr>
          <a:xfrm>
            <a:off x="4151229" y="1464883"/>
            <a:ext cx="5342967" cy="620655"/>
            <a:chOff x="3801032" y="1464883"/>
            <a:chExt cx="5342967" cy="620655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A0764DB5-2E5E-E940-97F9-9CBA99F397F2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400" dirty="0">
                  <a:solidFill>
                    <a:schemeClr val="bg1"/>
                  </a:solidFill>
                </a:rPr>
                <a:t>363 = 300 +          +  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="" xmlns:a16="http://schemas.microsoft.com/office/drawing/2014/main" id="{6CCF0B29-736F-A24E-9155-AC24157E4BAD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4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="" xmlns:a16="http://schemas.microsoft.com/office/drawing/2014/main" id="{73E2B115-F7D8-1C4D-9AC9-B93AB65E307A}"/>
                </a:ext>
              </a:extLst>
            </p:cNvPr>
            <p:cNvSpPr/>
            <p:nvPr/>
          </p:nvSpPr>
          <p:spPr>
            <a:xfrm>
              <a:off x="7843116" y="1481504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470D551A-EF73-254B-904E-E7A255AF57B8}"/>
              </a:ext>
            </a:extLst>
          </p:cNvPr>
          <p:cNvGrpSpPr/>
          <p:nvPr/>
        </p:nvGrpSpPr>
        <p:grpSpPr>
          <a:xfrm>
            <a:off x="4133004" y="2440183"/>
            <a:ext cx="5342967" cy="615553"/>
            <a:chOff x="3801032" y="1469985"/>
            <a:chExt cx="5342967" cy="615553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A5E64973-D66F-604E-8F57-FB5AEA935DE4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400" dirty="0">
                  <a:solidFill>
                    <a:schemeClr val="bg1"/>
                  </a:solidFill>
                </a:rPr>
                <a:t>408 =           + 8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="" xmlns:a16="http://schemas.microsoft.com/office/drawing/2014/main" id="{1796E8E2-881D-2446-A08C-2523C8E84C1A}"/>
                </a:ext>
              </a:extLst>
            </p:cNvPr>
            <p:cNvSpPr/>
            <p:nvPr/>
          </p:nvSpPr>
          <p:spPr>
            <a:xfrm>
              <a:off x="5072770" y="1484338"/>
              <a:ext cx="1044956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01766EE0-A674-334E-AA10-29B947BE1501}"/>
              </a:ext>
            </a:extLst>
          </p:cNvPr>
          <p:cNvGrpSpPr/>
          <p:nvPr/>
        </p:nvGrpSpPr>
        <p:grpSpPr>
          <a:xfrm>
            <a:off x="4128126" y="3445497"/>
            <a:ext cx="5342967" cy="620655"/>
            <a:chOff x="3801032" y="1464883"/>
            <a:chExt cx="5342967" cy="620655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9EA59C32-0201-4B45-8F8A-CC570790FD81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400" dirty="0">
                  <a:solidFill>
                    <a:schemeClr val="bg1"/>
                  </a:solidFill>
                </a:rPr>
                <a:t>830 = 800 +           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="" xmlns:a16="http://schemas.microsoft.com/office/drawing/2014/main" id="{93BFF0A0-5E63-554D-B367-EB7CA86DE56A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49BC907A-90DE-B440-9A71-0DEC9CE8933A}"/>
              </a:ext>
            </a:extLst>
          </p:cNvPr>
          <p:cNvGrpSpPr/>
          <p:nvPr/>
        </p:nvGrpSpPr>
        <p:grpSpPr>
          <a:xfrm>
            <a:off x="4141690" y="4433660"/>
            <a:ext cx="5342967" cy="620655"/>
            <a:chOff x="3801032" y="1464883"/>
            <a:chExt cx="5342967" cy="620655"/>
          </a:xfrm>
        </p:grpSpPr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1719096-AEDA-424F-ABD0-DCD3B8B14F31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400" dirty="0">
                  <a:solidFill>
                    <a:schemeClr val="bg1"/>
                  </a:solidFill>
                </a:rPr>
                <a:t>308 = 300 +           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="" xmlns:a16="http://schemas.microsoft.com/office/drawing/2014/main" id="{FEBBCA9F-2BD6-9344-A380-8AC3E1811E5F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BABB3D92-FDED-D64C-B10A-B676F01E23E9}"/>
              </a:ext>
            </a:extLst>
          </p:cNvPr>
          <p:cNvGrpSpPr/>
          <p:nvPr/>
        </p:nvGrpSpPr>
        <p:grpSpPr>
          <a:xfrm>
            <a:off x="4187922" y="5432082"/>
            <a:ext cx="5342967" cy="620655"/>
            <a:chOff x="3801032" y="1464883"/>
            <a:chExt cx="5342967" cy="620655"/>
          </a:xfrm>
        </p:grpSpPr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04A457AE-7DFD-BC42-BA8C-3C13067092E5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400" dirty="0">
                  <a:solidFill>
                    <a:schemeClr val="bg1"/>
                  </a:solidFill>
                </a:rPr>
                <a:t>239 = 200 +          + 9 </a:t>
              </a: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="" xmlns:a16="http://schemas.microsoft.com/office/drawing/2014/main" id="{E296BD7B-61BA-8A44-8B64-9F0FD4778649}"/>
                </a:ext>
              </a:extLst>
            </p:cNvPr>
            <p:cNvSpPr/>
            <p:nvPr/>
          </p:nvSpPr>
          <p:spPr>
            <a:xfrm>
              <a:off x="6307038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EBBDF503-C7FA-454C-B46A-D58B532F2C79}"/>
              </a:ext>
            </a:extLst>
          </p:cNvPr>
          <p:cNvSpPr txBox="1"/>
          <p:nvPr/>
        </p:nvSpPr>
        <p:spPr>
          <a:xfrm>
            <a:off x="6842167" y="1484103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52D54572-425E-F84F-B593-3E88E1A6B384}"/>
              </a:ext>
            </a:extLst>
          </p:cNvPr>
          <p:cNvSpPr txBox="1"/>
          <p:nvPr/>
        </p:nvSpPr>
        <p:spPr>
          <a:xfrm>
            <a:off x="8473862" y="1503039"/>
            <a:ext cx="412292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EFD581DA-9B85-4C4A-84A7-168247A42EEF}"/>
              </a:ext>
            </a:extLst>
          </p:cNvPr>
          <p:cNvSpPr txBox="1"/>
          <p:nvPr/>
        </p:nvSpPr>
        <p:spPr>
          <a:xfrm>
            <a:off x="5503353" y="2488674"/>
            <a:ext cx="867545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F2E5F79A-5BD3-CF4F-9526-C2A8584199C0}"/>
              </a:ext>
            </a:extLst>
          </p:cNvPr>
          <p:cNvSpPr txBox="1"/>
          <p:nvPr/>
        </p:nvSpPr>
        <p:spPr>
          <a:xfrm>
            <a:off x="6811689" y="3471892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8659A156-63DD-A141-9DFB-62E3EA667D7C}"/>
              </a:ext>
            </a:extLst>
          </p:cNvPr>
          <p:cNvSpPr txBox="1"/>
          <p:nvPr/>
        </p:nvSpPr>
        <p:spPr>
          <a:xfrm>
            <a:off x="6926622" y="4461509"/>
            <a:ext cx="412292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E624DB75-AC8B-F14F-8204-5D01AB2213F2}"/>
              </a:ext>
            </a:extLst>
          </p:cNvPr>
          <p:cNvSpPr txBox="1"/>
          <p:nvPr/>
        </p:nvSpPr>
        <p:spPr>
          <a:xfrm>
            <a:off x="6840313" y="5457595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 200">
            <a:extLst>
              <a:ext uri="{FF2B5EF4-FFF2-40B4-BE49-F238E27FC236}">
                <a16:creationId xmlns="" xmlns:a16="http://schemas.microsoft.com/office/drawing/2014/main" id="{710BA3C9-0C80-4648-90EB-644DF85C4160}"/>
              </a:ext>
            </a:extLst>
          </p:cNvPr>
          <p:cNvSpPr/>
          <p:nvPr/>
        </p:nvSpPr>
        <p:spPr>
          <a:xfrm>
            <a:off x="1479821" y="431552"/>
            <a:ext cx="1762735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02" name="Group 201">
            <a:extLst>
              <a:ext uri="{FF2B5EF4-FFF2-40B4-BE49-F238E27FC236}">
                <a16:creationId xmlns="" xmlns:a16="http://schemas.microsoft.com/office/drawing/2014/main" id="{AB6D7D92-9076-C441-9687-E4D8AF00D926}"/>
              </a:ext>
            </a:extLst>
          </p:cNvPr>
          <p:cNvGrpSpPr/>
          <p:nvPr/>
        </p:nvGrpSpPr>
        <p:grpSpPr>
          <a:xfrm>
            <a:off x="861867" y="376688"/>
            <a:ext cx="2426408" cy="576146"/>
            <a:chOff x="1183343" y="1464304"/>
            <a:chExt cx="2426408" cy="576146"/>
          </a:xfrm>
        </p:grpSpPr>
        <p:sp>
          <p:nvSpPr>
            <p:cNvPr id="204" name="TextBox 203">
              <a:extLst>
                <a:ext uri="{FF2B5EF4-FFF2-40B4-BE49-F238E27FC236}">
                  <a16:creationId xmlns="" xmlns:a16="http://schemas.microsoft.com/office/drawing/2014/main" id="{6EB57F62-34C5-C244-BE0A-27E406E2CE30}"/>
                </a:ext>
              </a:extLst>
            </p:cNvPr>
            <p:cNvSpPr txBox="1"/>
            <p:nvPr/>
          </p:nvSpPr>
          <p:spPr>
            <a:xfrm>
              <a:off x="1847017" y="1517230"/>
              <a:ext cx="176273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 , &lt; , = ?</a:t>
              </a:r>
            </a:p>
          </p:txBody>
        </p:sp>
        <p:sp>
          <p:nvSpPr>
            <p:cNvPr id="205" name="Oval 204">
              <a:extLst>
                <a:ext uri="{FF2B5EF4-FFF2-40B4-BE49-F238E27FC236}">
                  <a16:creationId xmlns="" xmlns:a16="http://schemas.microsoft.com/office/drawing/2014/main" id="{6CDBAA6C-73CD-D246-9AB9-ABC865C9F8C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D2919BE9-6C9E-474A-A739-EF39C97538E9}"/>
              </a:ext>
            </a:extLst>
          </p:cNvPr>
          <p:cNvGrpSpPr/>
          <p:nvPr/>
        </p:nvGrpSpPr>
        <p:grpSpPr>
          <a:xfrm>
            <a:off x="588818" y="1244138"/>
            <a:ext cx="11014364" cy="4918364"/>
            <a:chOff x="588818" y="1244138"/>
            <a:chExt cx="11014364" cy="4918364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BF6E98C9-F363-7849-A61E-48F30B66B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18" y="1244138"/>
              <a:ext cx="11014364" cy="4918364"/>
            </a:xfrm>
            <a:prstGeom prst="rect">
              <a:avLst/>
            </a:prstGeom>
          </p:spPr>
        </p:pic>
        <p:sp>
          <p:nvSpPr>
            <p:cNvPr id="34" name="Rounded Rectangle 33">
              <a:extLst>
                <a:ext uri="{FF2B5EF4-FFF2-40B4-BE49-F238E27FC236}">
                  <a16:creationId xmlns="" xmlns:a16="http://schemas.microsoft.com/office/drawing/2014/main" id="{A08D2FE5-0522-AE4F-B312-67E62D74DEBB}"/>
                </a:ext>
              </a:extLst>
            </p:cNvPr>
            <p:cNvSpPr/>
            <p:nvPr/>
          </p:nvSpPr>
          <p:spPr>
            <a:xfrm>
              <a:off x="8483689" y="2992488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="" xmlns:a16="http://schemas.microsoft.com/office/drawing/2014/main" id="{EA9E6377-F68E-F345-A7A9-DE47FAA0BF30}"/>
                </a:ext>
              </a:extLst>
            </p:cNvPr>
            <p:cNvSpPr/>
            <p:nvPr/>
          </p:nvSpPr>
          <p:spPr>
            <a:xfrm>
              <a:off x="3172093" y="5318937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="" xmlns:a16="http://schemas.microsoft.com/office/drawing/2014/main" id="{4CBD0560-48A6-A140-B833-78C82934AC80}"/>
                </a:ext>
              </a:extLst>
            </p:cNvPr>
            <p:cNvSpPr/>
            <p:nvPr/>
          </p:nvSpPr>
          <p:spPr>
            <a:xfrm>
              <a:off x="7872867" y="5318937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450D512E-79C6-CD45-8E7D-0D1EFFFDBAEF}"/>
              </a:ext>
            </a:extLst>
          </p:cNvPr>
          <p:cNvSpPr txBox="1"/>
          <p:nvPr/>
        </p:nvSpPr>
        <p:spPr>
          <a:xfrm>
            <a:off x="8574071" y="3010414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0D6EB26C-33A1-964E-9695-78FC007DB2FB}"/>
              </a:ext>
            </a:extLst>
          </p:cNvPr>
          <p:cNvSpPr txBox="1"/>
          <p:nvPr/>
        </p:nvSpPr>
        <p:spPr>
          <a:xfrm>
            <a:off x="3274825" y="5346669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E3C61316-EF54-D046-A558-C7C3FFFFCFFB}"/>
              </a:ext>
            </a:extLst>
          </p:cNvPr>
          <p:cNvSpPr txBox="1"/>
          <p:nvPr/>
        </p:nvSpPr>
        <p:spPr>
          <a:xfrm>
            <a:off x="9320011" y="5983648"/>
            <a:ext cx="8242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989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37F3B8C2-0FAC-514B-80F7-73D14F91D307}"/>
              </a:ext>
            </a:extLst>
          </p:cNvPr>
          <p:cNvSpPr txBox="1"/>
          <p:nvPr/>
        </p:nvSpPr>
        <p:spPr>
          <a:xfrm>
            <a:off x="7971875" y="5354789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16C232C-5896-9F42-AE2C-5ABB79A52D74}"/>
              </a:ext>
            </a:extLst>
          </p:cNvPr>
          <p:cNvGrpSpPr/>
          <p:nvPr/>
        </p:nvGrpSpPr>
        <p:grpSpPr>
          <a:xfrm>
            <a:off x="2688509" y="1968493"/>
            <a:ext cx="6320471" cy="1154543"/>
            <a:chOff x="830413" y="1940926"/>
            <a:chExt cx="6320471" cy="1154543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D6050490-097B-224C-B486-52EE3E22A419}"/>
                </a:ext>
              </a:extLst>
            </p:cNvPr>
            <p:cNvGrpSpPr/>
            <p:nvPr/>
          </p:nvGrpSpPr>
          <p:grpSpPr>
            <a:xfrm>
              <a:off x="830413" y="1940926"/>
              <a:ext cx="6320471" cy="1154543"/>
              <a:chOff x="830413" y="1940926"/>
              <a:chExt cx="6320471" cy="1154543"/>
            </a:xfrm>
          </p:grpSpPr>
          <p:sp>
            <p:nvSpPr>
              <p:cNvPr id="4" name="Rounded Rectangle 3">
                <a:extLst>
                  <a:ext uri="{FF2B5EF4-FFF2-40B4-BE49-F238E27FC236}">
                    <a16:creationId xmlns="" xmlns:a16="http://schemas.microsoft.com/office/drawing/2014/main" id="{DBFCEC80-4278-F04F-9C20-5FB350B55FB3}"/>
                  </a:ext>
                </a:extLst>
              </p:cNvPr>
              <p:cNvSpPr/>
              <p:nvPr/>
            </p:nvSpPr>
            <p:spPr>
              <a:xfrm>
                <a:off x="830413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30" name="Rounded Rectangle 29">
                <a:extLst>
                  <a:ext uri="{FF2B5EF4-FFF2-40B4-BE49-F238E27FC236}">
                    <a16:creationId xmlns="" xmlns:a16="http://schemas.microsoft.com/office/drawing/2014/main" id="{A5C6A853-50D5-B74C-A75B-73625D8E3CF5}"/>
                  </a:ext>
                </a:extLst>
              </p:cNvPr>
              <p:cNvSpPr/>
              <p:nvPr/>
            </p:nvSpPr>
            <p:spPr>
              <a:xfrm>
                <a:off x="1829757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6</a:t>
                </a:r>
              </a:p>
            </p:txBody>
          </p:sp>
          <p:sp>
            <p:nvSpPr>
              <p:cNvPr id="31" name="Rounded Rectangle 30">
                <a:extLst>
                  <a:ext uri="{FF2B5EF4-FFF2-40B4-BE49-F238E27FC236}">
                    <a16:creationId xmlns="" xmlns:a16="http://schemas.microsoft.com/office/drawing/2014/main" id="{212E14B7-5B0C-2245-98BA-990D848648D1}"/>
                  </a:ext>
                </a:extLst>
              </p:cNvPr>
              <p:cNvSpPr/>
              <p:nvPr/>
            </p:nvSpPr>
            <p:spPr>
              <a:xfrm>
                <a:off x="2836596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  <p:sp>
            <p:nvSpPr>
              <p:cNvPr id="32" name="Rounded Rectangle 31">
                <a:extLst>
                  <a:ext uri="{FF2B5EF4-FFF2-40B4-BE49-F238E27FC236}">
                    <a16:creationId xmlns="" xmlns:a16="http://schemas.microsoft.com/office/drawing/2014/main" id="{61B704CB-485C-524E-A2DC-E49AD147AA29}"/>
                  </a:ext>
                </a:extLst>
              </p:cNvPr>
              <p:cNvSpPr/>
              <p:nvPr/>
            </p:nvSpPr>
            <p:spPr>
              <a:xfrm>
                <a:off x="4285948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33" name="Rounded Rectangle 32">
                <a:extLst>
                  <a:ext uri="{FF2B5EF4-FFF2-40B4-BE49-F238E27FC236}">
                    <a16:creationId xmlns="" xmlns:a16="http://schemas.microsoft.com/office/drawing/2014/main" id="{F3181DD1-1C1F-3846-AD61-A9A7269D9C3A}"/>
                  </a:ext>
                </a:extLst>
              </p:cNvPr>
              <p:cNvSpPr/>
              <p:nvPr/>
            </p:nvSpPr>
            <p:spPr>
              <a:xfrm>
                <a:off x="5295360" y="1940926"/>
                <a:ext cx="858753" cy="114501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?</a:t>
                </a:r>
              </a:p>
            </p:txBody>
          </p:sp>
          <p:sp>
            <p:nvSpPr>
              <p:cNvPr id="34" name="Rounded Rectangle 33">
                <a:extLst>
                  <a:ext uri="{FF2B5EF4-FFF2-40B4-BE49-F238E27FC236}">
                    <a16:creationId xmlns="" xmlns:a16="http://schemas.microsoft.com/office/drawing/2014/main" id="{75EECFEF-B5BF-8E4C-9653-26B5EB06B819}"/>
                  </a:ext>
                </a:extLst>
              </p:cNvPr>
              <p:cNvSpPr/>
              <p:nvPr/>
            </p:nvSpPr>
            <p:spPr>
              <a:xfrm>
                <a:off x="6292131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AB3BA1AD-5576-9644-BFCE-961EEE9D7F76}"/>
                </a:ext>
              </a:extLst>
            </p:cNvPr>
            <p:cNvSpPr txBox="1"/>
            <p:nvPr/>
          </p:nvSpPr>
          <p:spPr>
            <a:xfrm>
              <a:off x="3727936" y="2018545"/>
              <a:ext cx="58862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5400" dirty="0"/>
                <a:t>&lt;</a:t>
              </a:r>
            </a:p>
          </p:txBody>
        </p:sp>
      </p:grpSp>
      <p:sp>
        <p:nvSpPr>
          <p:cNvPr id="187" name="Oval 186">
            <a:extLst>
              <a:ext uri="{FF2B5EF4-FFF2-40B4-BE49-F238E27FC236}">
                <a16:creationId xmlns="" xmlns:a16="http://schemas.microsoft.com/office/drawing/2014/main" id="{74309BA0-EF01-5644-B075-58CF159A554C}"/>
              </a:ext>
            </a:extLst>
          </p:cNvPr>
          <p:cNvSpPr/>
          <p:nvPr/>
        </p:nvSpPr>
        <p:spPr>
          <a:xfrm>
            <a:off x="893847" y="380309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414DC95-A495-0446-9D8A-EFDBAD19FB80}"/>
              </a:ext>
            </a:extLst>
          </p:cNvPr>
          <p:cNvSpPr txBox="1"/>
          <p:nvPr/>
        </p:nvSpPr>
        <p:spPr>
          <a:xfrm>
            <a:off x="1570182" y="265675"/>
            <a:ext cx="10065227" cy="11318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err="1">
                <a:solidFill>
                  <a:prstClr val="black"/>
                </a:solidFill>
              </a:rPr>
              <a:t>Việt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cần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sắp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xếp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thẻ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số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vào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dấu</a:t>
            </a:r>
            <a:r>
              <a:rPr lang="en-US" sz="2400" dirty="0">
                <a:solidFill>
                  <a:prstClr val="black"/>
                </a:solidFill>
              </a:rPr>
              <a:t> “?” </a:t>
            </a:r>
            <a:r>
              <a:rPr lang="en-US" sz="2400" dirty="0" err="1">
                <a:solidFill>
                  <a:prstClr val="black"/>
                </a:solidFill>
              </a:rPr>
              <a:t>để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nhận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được</a:t>
            </a:r>
            <a:r>
              <a:rPr lang="en-US" sz="2400" dirty="0">
                <a:solidFill>
                  <a:prstClr val="black"/>
                </a:solidFill>
              </a:rPr>
              <a:t> so </a:t>
            </a:r>
            <a:r>
              <a:rPr lang="en-US" sz="2400" dirty="0" err="1">
                <a:solidFill>
                  <a:prstClr val="black"/>
                </a:solidFill>
              </a:rPr>
              <a:t>sánh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đúng</a:t>
            </a:r>
            <a:r>
              <a:rPr lang="en-US" sz="2400" dirty="0">
                <a:solidFill>
                  <a:prstClr val="black"/>
                </a:solidFill>
              </a:rPr>
              <a:t>. </a:t>
            </a:r>
            <a:r>
              <a:rPr lang="en-US" sz="2400" dirty="0" err="1">
                <a:solidFill>
                  <a:prstClr val="black"/>
                </a:solidFill>
              </a:rPr>
              <a:t>Việt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có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thể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xếp</a:t>
            </a:r>
            <a:r>
              <a:rPr lang="en-US" sz="2400" dirty="0">
                <a:solidFill>
                  <a:prstClr val="black"/>
                </a:solidFill>
              </a:rPr>
              <a:t> bao </a:t>
            </a:r>
            <a:r>
              <a:rPr lang="en-US" sz="2400" dirty="0" err="1">
                <a:solidFill>
                  <a:prstClr val="black"/>
                </a:solidFill>
              </a:rPr>
              <a:t>nhiêu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cách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khác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nhau</a:t>
            </a:r>
            <a:r>
              <a:rPr lang="en-US" sz="24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="" xmlns:a16="http://schemas.microsoft.com/office/drawing/2014/main" id="{B3B66CF7-A359-7E4C-9DBB-B5EA75E76F62}"/>
              </a:ext>
            </a:extLst>
          </p:cNvPr>
          <p:cNvSpPr/>
          <p:nvPr/>
        </p:nvSpPr>
        <p:spPr>
          <a:xfrm>
            <a:off x="812027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0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="" xmlns:a16="http://schemas.microsoft.com/office/drawing/2014/main" id="{35C35212-8F95-A84B-9E59-2F4BD0F4CA82}"/>
              </a:ext>
            </a:extLst>
          </p:cNvPr>
          <p:cNvSpPr/>
          <p:nvPr/>
        </p:nvSpPr>
        <p:spPr>
          <a:xfrm>
            <a:off x="1829756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4D420522-0DA1-364A-8259-2C6B3DC37959}"/>
              </a:ext>
            </a:extLst>
          </p:cNvPr>
          <p:cNvSpPr/>
          <p:nvPr/>
        </p:nvSpPr>
        <p:spPr>
          <a:xfrm>
            <a:off x="2838842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49AC3365-C55C-D343-B918-D0D95840BE0C}"/>
              </a:ext>
            </a:extLst>
          </p:cNvPr>
          <p:cNvSpPr/>
          <p:nvPr/>
        </p:nvSpPr>
        <p:spPr>
          <a:xfrm>
            <a:off x="3856571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E735C020-FB27-F441-B514-8CAC43DF8732}"/>
              </a:ext>
            </a:extLst>
          </p:cNvPr>
          <p:cNvSpPr/>
          <p:nvPr/>
        </p:nvSpPr>
        <p:spPr>
          <a:xfrm>
            <a:off x="4875384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="" xmlns:a16="http://schemas.microsoft.com/office/drawing/2014/main" id="{24F53FF0-AEF0-7941-AD57-B6852A90C1E5}"/>
              </a:ext>
            </a:extLst>
          </p:cNvPr>
          <p:cNvSpPr/>
          <p:nvPr/>
        </p:nvSpPr>
        <p:spPr>
          <a:xfrm>
            <a:off x="5893113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="" xmlns:a16="http://schemas.microsoft.com/office/drawing/2014/main" id="{E1150479-9076-D247-9013-EFFDAE8FCB36}"/>
              </a:ext>
            </a:extLst>
          </p:cNvPr>
          <p:cNvSpPr/>
          <p:nvPr/>
        </p:nvSpPr>
        <p:spPr>
          <a:xfrm>
            <a:off x="1851281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="" xmlns:a16="http://schemas.microsoft.com/office/drawing/2014/main" id="{2EAF7838-BD9E-0C4B-B834-5406788F3C66}"/>
              </a:ext>
            </a:extLst>
          </p:cNvPr>
          <p:cNvSpPr/>
          <p:nvPr/>
        </p:nvSpPr>
        <p:spPr>
          <a:xfrm>
            <a:off x="2869010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="" xmlns:a16="http://schemas.microsoft.com/office/drawing/2014/main" id="{70329497-9C7F-DE42-8AC5-FFB31DB158E2}"/>
              </a:ext>
            </a:extLst>
          </p:cNvPr>
          <p:cNvSpPr/>
          <p:nvPr/>
        </p:nvSpPr>
        <p:spPr>
          <a:xfrm>
            <a:off x="3878096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="" xmlns:a16="http://schemas.microsoft.com/office/drawing/2014/main" id="{859F7DC4-B5FD-0142-896C-1A2A97B34FEA}"/>
              </a:ext>
            </a:extLst>
          </p:cNvPr>
          <p:cNvSpPr/>
          <p:nvPr/>
        </p:nvSpPr>
        <p:spPr>
          <a:xfrm>
            <a:off x="4895825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9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C1421702-B068-0A4B-A002-4A735ED50A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12" b="3724"/>
          <a:stretch/>
        </p:blipFill>
        <p:spPr>
          <a:xfrm>
            <a:off x="7767193" y="3268701"/>
            <a:ext cx="3833178" cy="3134591"/>
          </a:xfrm>
          <a:prstGeom prst="rect">
            <a:avLst/>
          </a:prstGeom>
        </p:spPr>
      </p:pic>
      <p:pic>
        <p:nvPicPr>
          <p:cNvPr id="1026" name="Picture 2" descr="Green Check Mark In - Cartoon Check Mark Png, Transparent Png - kindpng">
            <a:extLst>
              <a:ext uri="{FF2B5EF4-FFF2-40B4-BE49-F238E27FC236}">
                <a16:creationId xmlns="" xmlns:a16="http://schemas.microsoft.com/office/drawing/2014/main" id="{0B0ABDEC-2E3C-ED48-8CFF-3304C412C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930" y="1586079"/>
            <a:ext cx="2079551" cy="164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gree/disagree | English - Quizizz">
            <a:extLst>
              <a:ext uri="{FF2B5EF4-FFF2-40B4-BE49-F238E27FC236}">
                <a16:creationId xmlns="" xmlns:a16="http://schemas.microsoft.com/office/drawing/2014/main" id="{2DEFAD20-198A-9B4C-9D24-28759050D8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6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00" b="11851"/>
          <a:stretch/>
        </p:blipFill>
        <p:spPr bwMode="auto">
          <a:xfrm>
            <a:off x="9475864" y="1317173"/>
            <a:ext cx="1788782" cy="214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52149 -0.2856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68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149 -0.28565 L 5E-6 -3.33333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16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4375 -0.2833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5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802 -0.28565 L 4.0766E-17 4.44444E-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97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3543 -0.28565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4 -0.28565 L 8.33333E-7 4.44444E-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0.27084 -0.2856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188 -0.28565 L -2.70833E-6 -1.11111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81" y="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4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0.18724 -0.28842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28 -0.28565 L 5E-6 2.22222E-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53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6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0.1043 -0.28842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82 -0.28565 L 2.70833E-6 2.22222E-6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8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43633 -0.4794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10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633 -0.4794 L 2.59124E-17 3.29597E-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97" y="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20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0.35287 -0.4794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87 -0.4794 L 8.33333E-7 4.44444E-6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3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L 0.26901 -0.48217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51" y="-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05 -0.4794 L 4.375E-6 4.44444E-6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90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5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18555 -0.4794 " pathEditMode="relative" rAng="0" ptsTypes="AA">
                                      <p:cBhvr>
                                        <p:cTn id="25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000"/>
                            </p:stCondLst>
                            <p:childTnLst>
                              <p:par>
                                <p:cTn id="2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4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59 -0.4794 L 8.33333E-7 2.22222E-6 " pathEditMode="relative" rAng="0" ptsTypes="AA">
                                      <p:cBhvr>
                                        <p:cTn id="26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000"/>
                            </p:stCondLst>
                            <p:childTnLst>
                              <p:par>
                                <p:cTn id="2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7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25" grpId="0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3" grpId="0" animBg="1"/>
      <p:bldP spid="43" grpId="1" animBg="1"/>
      <p:bldP spid="43" grpId="2" animBg="1"/>
      <p:bldP spid="45" grpId="0" animBg="1"/>
      <p:bldP spid="45" grpId="1" animBg="1"/>
      <p:bldP spid="45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C3EB7155-E200-9642-AACA-B5054F1E4AF1}"/>
              </a:ext>
            </a:extLst>
          </p:cNvPr>
          <p:cNvSpPr/>
          <p:nvPr/>
        </p:nvSpPr>
        <p:spPr>
          <a:xfrm>
            <a:off x="1479821" y="431552"/>
            <a:ext cx="1149079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CDAE58EE-005C-BE4B-B96C-E1EFF0BC08A1}"/>
              </a:ext>
            </a:extLst>
          </p:cNvPr>
          <p:cNvGrpSpPr/>
          <p:nvPr/>
        </p:nvGrpSpPr>
        <p:grpSpPr>
          <a:xfrm>
            <a:off x="861867" y="376688"/>
            <a:ext cx="1767033" cy="576146"/>
            <a:chOff x="1183343" y="1464304"/>
            <a:chExt cx="1767033" cy="576146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1720BBB3-5ABA-7449-B8FD-5A4BC27F28AF}"/>
                </a:ext>
              </a:extLst>
            </p:cNvPr>
            <p:cNvSpPr txBox="1"/>
            <p:nvPr/>
          </p:nvSpPr>
          <p:spPr>
            <a:xfrm>
              <a:off x="1847017" y="1517230"/>
              <a:ext cx="1103359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E0FE64F3-D70A-CB49-8388-6044F20E3FF4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184AB96-48E1-AD4B-A531-B8853B74C8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62"/>
          <a:stretch/>
        </p:blipFill>
        <p:spPr>
          <a:xfrm>
            <a:off x="741218" y="1113736"/>
            <a:ext cx="10633364" cy="49734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F1EBE18-D5CA-3547-976F-2CF0FC45D4CD}"/>
              </a:ext>
            </a:extLst>
          </p:cNvPr>
          <p:cNvSpPr txBox="1"/>
          <p:nvPr/>
        </p:nvSpPr>
        <p:spPr>
          <a:xfrm>
            <a:off x="8001000" y="13716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85B480A-9D15-2D42-ADDF-8EC747CD9B02}"/>
              </a:ext>
            </a:extLst>
          </p:cNvPr>
          <p:cNvSpPr txBox="1"/>
          <p:nvPr/>
        </p:nvSpPr>
        <p:spPr>
          <a:xfrm>
            <a:off x="3124200" y="38481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987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26EE1C0-A5DE-EE4F-A7D5-856CB75E370F}"/>
              </a:ext>
            </a:extLst>
          </p:cNvPr>
          <p:cNvSpPr txBox="1"/>
          <p:nvPr/>
        </p:nvSpPr>
        <p:spPr>
          <a:xfrm>
            <a:off x="8172452" y="38481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102</a:t>
            </a:r>
          </a:p>
        </p:txBody>
      </p:sp>
    </p:spTree>
    <p:extLst>
      <p:ext uri="{BB962C8B-B14F-4D97-AF65-F5344CB8AC3E}">
        <p14:creationId xmlns:p14="http://schemas.microsoft.com/office/powerpoint/2010/main" val="38480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AE9C73E-1933-924A-94CF-EF9FE914295A}"/>
              </a:ext>
            </a:extLst>
          </p:cNvPr>
          <p:cNvGrpSpPr/>
          <p:nvPr/>
        </p:nvGrpSpPr>
        <p:grpSpPr>
          <a:xfrm>
            <a:off x="861867" y="376688"/>
            <a:ext cx="9863283" cy="1007033"/>
            <a:chOff x="1183343" y="1464304"/>
            <a:chExt cx="9863283" cy="1007033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98A5643E-3878-1B49-87F8-0192296F4E7A}"/>
                </a:ext>
              </a:extLst>
            </p:cNvPr>
            <p:cNvSpPr txBox="1"/>
            <p:nvPr/>
          </p:nvSpPr>
          <p:spPr>
            <a:xfrm>
              <a:off x="1847017" y="1517230"/>
              <a:ext cx="9199609" cy="95410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Mai </a:t>
              </a:r>
              <a:r>
                <a:rPr lang="en-US" sz="2800" dirty="0" err="1"/>
                <a:t>về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</a:t>
              </a:r>
              <a:r>
                <a:rPr lang="en-US" sz="2800" dirty="0" err="1" smtClean="0"/>
                <a:t>bằng</a:t>
              </a:r>
              <a:r>
                <a:rPr lang="en-US" sz="2800" dirty="0" smtClean="0"/>
                <a:t> </a:t>
              </a:r>
              <a:r>
                <a:rPr lang="en-US" sz="2800" dirty="0" err="1"/>
                <a:t>cách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theo</a:t>
              </a:r>
              <a:r>
                <a:rPr lang="en-US" sz="2800" dirty="0"/>
                <a:t> con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ghi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lớn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tại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ngã</a:t>
              </a:r>
              <a:r>
                <a:rPr lang="en-US" sz="2800" dirty="0"/>
                <a:t> </a:t>
              </a:r>
              <a:r>
                <a:rPr lang="en-US" sz="2800" dirty="0" err="1"/>
                <a:t>rẽ</a:t>
              </a:r>
              <a:r>
                <a:rPr lang="en-US" sz="2800" dirty="0"/>
                <a:t>. </a:t>
              </a:r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Mai.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48122138-D663-E145-9D11-116BD6D7E975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</a:t>
              </a:r>
              <a:endParaRPr lang="en-US" sz="3600" b="1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="" xmlns:a16="http://schemas.microsoft.com/office/drawing/2014/main" id="{18A6FC72-F30E-1341-8B0C-FA2D6C3B6DDB}"/>
              </a:ext>
            </a:extLst>
          </p:cNvPr>
          <p:cNvGrpSpPr/>
          <p:nvPr/>
        </p:nvGrpSpPr>
        <p:grpSpPr>
          <a:xfrm>
            <a:off x="1218531" y="890525"/>
            <a:ext cx="10135318" cy="5780187"/>
            <a:chOff x="1218531" y="890525"/>
            <a:chExt cx="10135318" cy="5780187"/>
          </a:xfrm>
        </p:grpSpPr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72AFA10D-02EA-5D44-BB7F-0B1FD81FEA22}"/>
                </a:ext>
              </a:extLst>
            </p:cNvPr>
            <p:cNvGrpSpPr/>
            <p:nvPr/>
          </p:nvGrpSpPr>
          <p:grpSpPr>
            <a:xfrm>
              <a:off x="1218531" y="1835575"/>
              <a:ext cx="9089527" cy="4835137"/>
              <a:chOff x="1218531" y="1835575"/>
              <a:chExt cx="9089527" cy="4835137"/>
            </a:xfrm>
          </p:grpSpPr>
          <p:sp>
            <p:nvSpPr>
              <p:cNvPr id="22" name="Freeform 21">
                <a:extLst>
                  <a:ext uri="{FF2B5EF4-FFF2-40B4-BE49-F238E27FC236}">
                    <a16:creationId xmlns="" xmlns:a16="http://schemas.microsoft.com/office/drawing/2014/main" id="{38EB1F7F-AE76-CF40-9EB3-131BD1AE7560}"/>
                  </a:ext>
                </a:extLst>
              </p:cNvPr>
              <p:cNvSpPr/>
              <p:nvPr/>
            </p:nvSpPr>
            <p:spPr>
              <a:xfrm rot="21305985">
                <a:off x="1218531" y="1886628"/>
                <a:ext cx="9089527" cy="4784084"/>
              </a:xfrm>
              <a:custGeom>
                <a:avLst/>
                <a:gdLst>
                  <a:gd name="connsiteX0" fmla="*/ 4346558 w 9089527"/>
                  <a:gd name="connsiteY0" fmla="*/ 1721639 h 4784084"/>
                  <a:gd name="connsiteX1" fmla="*/ 3059056 w 9089527"/>
                  <a:gd name="connsiteY1" fmla="*/ 2322903 h 4784084"/>
                  <a:gd name="connsiteX2" fmla="*/ 4045337 w 9089527"/>
                  <a:gd name="connsiteY2" fmla="*/ 2969748 h 4784084"/>
                  <a:gd name="connsiteX3" fmla="*/ 4080375 w 9089527"/>
                  <a:gd name="connsiteY3" fmla="*/ 3004388 h 4784084"/>
                  <a:gd name="connsiteX4" fmla="*/ 4108328 w 9089527"/>
                  <a:gd name="connsiteY4" fmla="*/ 2993921 h 4784084"/>
                  <a:gd name="connsiteX5" fmla="*/ 4147972 w 9089527"/>
                  <a:gd name="connsiteY5" fmla="*/ 2987614 h 4784084"/>
                  <a:gd name="connsiteX6" fmla="*/ 5590458 w 9089527"/>
                  <a:gd name="connsiteY6" fmla="*/ 2904872 h 4784084"/>
                  <a:gd name="connsiteX7" fmla="*/ 6120717 w 9089527"/>
                  <a:gd name="connsiteY7" fmla="*/ 2548059 h 4784084"/>
                  <a:gd name="connsiteX8" fmla="*/ 7742644 w 9089527"/>
                  <a:gd name="connsiteY8" fmla="*/ 990 h 4784084"/>
                  <a:gd name="connsiteX9" fmla="*/ 7910629 w 9089527"/>
                  <a:gd name="connsiteY9" fmla="*/ 169801 h 4784084"/>
                  <a:gd name="connsiteX10" fmla="*/ 7910628 w 9089527"/>
                  <a:gd name="connsiteY10" fmla="*/ 169801 h 4784084"/>
                  <a:gd name="connsiteX11" fmla="*/ 7741766 w 9089527"/>
                  <a:gd name="connsiteY11" fmla="*/ 375955 h 4784084"/>
                  <a:gd name="connsiteX12" fmla="*/ 5772770 w 9089527"/>
                  <a:gd name="connsiteY12" fmla="*/ 571749 h 4784084"/>
                  <a:gd name="connsiteX13" fmla="*/ 7578985 w 9089527"/>
                  <a:gd name="connsiteY13" fmla="*/ 1179372 h 4784084"/>
                  <a:gd name="connsiteX14" fmla="*/ 7722389 w 9089527"/>
                  <a:gd name="connsiteY14" fmla="*/ 1468174 h 4784084"/>
                  <a:gd name="connsiteX15" fmla="*/ 7722388 w 9089527"/>
                  <a:gd name="connsiteY15" fmla="*/ 1468174 h 4784084"/>
                  <a:gd name="connsiteX16" fmla="*/ 7433586 w 9089527"/>
                  <a:gd name="connsiteY16" fmla="*/ 1611579 h 4784084"/>
                  <a:gd name="connsiteX17" fmla="*/ 4938179 w 9089527"/>
                  <a:gd name="connsiteY17" fmla="*/ 772105 h 4784084"/>
                  <a:gd name="connsiteX18" fmla="*/ 4640146 w 9089527"/>
                  <a:gd name="connsiteY18" fmla="*/ 1355344 h 4784084"/>
                  <a:gd name="connsiteX19" fmla="*/ 6603077 w 9089527"/>
                  <a:gd name="connsiteY19" fmla="*/ 2269694 h 4784084"/>
                  <a:gd name="connsiteX20" fmla="*/ 6642774 w 9089527"/>
                  <a:gd name="connsiteY20" fmla="*/ 2293296 h 4784084"/>
                  <a:gd name="connsiteX21" fmla="*/ 6643163 w 9089527"/>
                  <a:gd name="connsiteY21" fmla="*/ 2293649 h 4784084"/>
                  <a:gd name="connsiteX22" fmla="*/ 8891344 w 9089527"/>
                  <a:gd name="connsiteY22" fmla="*/ 2293649 h 4784084"/>
                  <a:gd name="connsiteX23" fmla="*/ 9089527 w 9089527"/>
                  <a:gd name="connsiteY23" fmla="*/ 2491832 h 4784084"/>
                  <a:gd name="connsiteX24" fmla="*/ 8891344 w 9089527"/>
                  <a:gd name="connsiteY24" fmla="*/ 2690015 h 4784084"/>
                  <a:gd name="connsiteX25" fmla="*/ 6619737 w 9089527"/>
                  <a:gd name="connsiteY25" fmla="*/ 2690015 h 4784084"/>
                  <a:gd name="connsiteX26" fmla="*/ 6127177 w 9089527"/>
                  <a:gd name="connsiteY26" fmla="*/ 3021460 h 4784084"/>
                  <a:gd name="connsiteX27" fmla="*/ 8016363 w 9089527"/>
                  <a:gd name="connsiteY27" fmla="*/ 3446581 h 4784084"/>
                  <a:gd name="connsiteX28" fmla="*/ 8166202 w 9089527"/>
                  <a:gd name="connsiteY28" fmla="*/ 3683438 h 4784084"/>
                  <a:gd name="connsiteX29" fmla="*/ 7929344 w 9089527"/>
                  <a:gd name="connsiteY29" fmla="*/ 3833277 h 4784084"/>
                  <a:gd name="connsiteX30" fmla="*/ 5648518 w 9089527"/>
                  <a:gd name="connsiteY30" fmla="*/ 3320026 h 4784084"/>
                  <a:gd name="connsiteX31" fmla="*/ 5579598 w 9089527"/>
                  <a:gd name="connsiteY31" fmla="*/ 3319963 h 4784084"/>
                  <a:gd name="connsiteX32" fmla="*/ 5541899 w 9089527"/>
                  <a:gd name="connsiteY32" fmla="*/ 3304674 h 4784084"/>
                  <a:gd name="connsiteX33" fmla="*/ 4450992 w 9089527"/>
                  <a:gd name="connsiteY33" fmla="*/ 3367250 h 4784084"/>
                  <a:gd name="connsiteX34" fmla="*/ 5159496 w 9089527"/>
                  <a:gd name="connsiteY34" fmla="*/ 4088073 h 4784084"/>
                  <a:gd name="connsiteX35" fmla="*/ 5188778 w 9089527"/>
                  <a:gd name="connsiteY35" fmla="*/ 4087636 h 4784084"/>
                  <a:gd name="connsiteX36" fmla="*/ 8235730 w 9089527"/>
                  <a:gd name="connsiteY36" fmla="*/ 4348865 h 4784084"/>
                  <a:gd name="connsiteX37" fmla="*/ 8434313 w 9089527"/>
                  <a:gd name="connsiteY37" fmla="*/ 4584692 h 4784084"/>
                  <a:gd name="connsiteX38" fmla="*/ 8434312 w 9089527"/>
                  <a:gd name="connsiteY38" fmla="*/ 4584692 h 4784084"/>
                  <a:gd name="connsiteX39" fmla="*/ 8198485 w 9089527"/>
                  <a:gd name="connsiteY39" fmla="*/ 4783275 h 4784084"/>
                  <a:gd name="connsiteX40" fmla="*/ 5151534 w 9089527"/>
                  <a:gd name="connsiteY40" fmla="*/ 4522045 h 4784084"/>
                  <a:gd name="connsiteX41" fmla="*/ 5068451 w 9089527"/>
                  <a:gd name="connsiteY41" fmla="*/ 4497728 h 4784084"/>
                  <a:gd name="connsiteX42" fmla="*/ 5039617 w 9089527"/>
                  <a:gd name="connsiteY42" fmla="*/ 4474470 h 4784084"/>
                  <a:gd name="connsiteX43" fmla="*/ 4996779 w 9089527"/>
                  <a:gd name="connsiteY43" fmla="*/ 4465751 h 4784084"/>
                  <a:gd name="connsiteX44" fmla="*/ 4931597 w 9089527"/>
                  <a:gd name="connsiteY44" fmla="*/ 4421653 h 4784084"/>
                  <a:gd name="connsiteX45" fmla="*/ 3868378 w 9089527"/>
                  <a:gd name="connsiteY45" fmla="*/ 3339946 h 4784084"/>
                  <a:gd name="connsiteX46" fmla="*/ 3850905 w 9089527"/>
                  <a:gd name="connsiteY46" fmla="*/ 3313135 h 4784084"/>
                  <a:gd name="connsiteX47" fmla="*/ 3827963 w 9089527"/>
                  <a:gd name="connsiteY47" fmla="*/ 3301191 h 4784084"/>
                  <a:gd name="connsiteX48" fmla="*/ 2559654 w 9089527"/>
                  <a:gd name="connsiteY48" fmla="*/ 2469379 h 4784084"/>
                  <a:gd name="connsiteX49" fmla="*/ 2542078 w 9089527"/>
                  <a:gd name="connsiteY49" fmla="*/ 2452003 h 4784084"/>
                  <a:gd name="connsiteX50" fmla="*/ 2530157 w 9089527"/>
                  <a:gd name="connsiteY50" fmla="*/ 2454612 h 4784084"/>
                  <a:gd name="connsiteX51" fmla="*/ 2493667 w 9089527"/>
                  <a:gd name="connsiteY51" fmla="*/ 2455157 h 4784084"/>
                  <a:gd name="connsiteX52" fmla="*/ 940754 w 9089527"/>
                  <a:gd name="connsiteY52" fmla="*/ 2322018 h 4784084"/>
                  <a:gd name="connsiteX53" fmla="*/ 936408 w 9089527"/>
                  <a:gd name="connsiteY53" fmla="*/ 2327257 h 4784084"/>
                  <a:gd name="connsiteX54" fmla="*/ 488166 w 9089527"/>
                  <a:gd name="connsiteY54" fmla="*/ 2470067 h 4784084"/>
                  <a:gd name="connsiteX55" fmla="*/ 1191 w 9089527"/>
                  <a:gd name="connsiteY55" fmla="*/ 2017239 h 4784084"/>
                  <a:gd name="connsiteX56" fmla="*/ 558138 w 9089527"/>
                  <a:gd name="connsiteY56" fmla="*/ 1653911 h 4784084"/>
                  <a:gd name="connsiteX57" fmla="*/ 1017713 w 9089527"/>
                  <a:gd name="connsiteY57" fmla="*/ 1944380 h 4784084"/>
                  <a:gd name="connsiteX58" fmla="*/ 1021579 w 9089527"/>
                  <a:gd name="connsiteY58" fmla="*/ 1967292 h 4784084"/>
                  <a:gd name="connsiteX59" fmla="*/ 2524448 w 9089527"/>
                  <a:gd name="connsiteY59" fmla="*/ 2096140 h 4784084"/>
                  <a:gd name="connsiteX60" fmla="*/ 2560312 w 9089527"/>
                  <a:gd name="connsiteY60" fmla="*/ 2102889 h 4784084"/>
                  <a:gd name="connsiteX61" fmla="*/ 2580428 w 9089527"/>
                  <a:gd name="connsiteY61" fmla="*/ 2111076 h 4784084"/>
                  <a:gd name="connsiteX62" fmla="*/ 2588203 w 9089527"/>
                  <a:gd name="connsiteY62" fmla="*/ 2105334 h 4784084"/>
                  <a:gd name="connsiteX63" fmla="*/ 4162573 w 9089527"/>
                  <a:gd name="connsiteY63" fmla="*/ 1370102 h 4784084"/>
                  <a:gd name="connsiteX64" fmla="*/ 4208439 w 9089527"/>
                  <a:gd name="connsiteY64" fmla="*/ 1307871 h 4784084"/>
                  <a:gd name="connsiteX65" fmla="*/ 4225898 w 9089527"/>
                  <a:gd name="connsiteY65" fmla="*/ 1294937 h 4784084"/>
                  <a:gd name="connsiteX66" fmla="*/ 4658669 w 9089527"/>
                  <a:gd name="connsiteY66" fmla="*/ 448021 h 4784084"/>
                  <a:gd name="connsiteX67" fmla="*/ 4661566 w 9089527"/>
                  <a:gd name="connsiteY67" fmla="*/ 419175 h 4784084"/>
                  <a:gd name="connsiteX68" fmla="*/ 4822951 w 9089527"/>
                  <a:gd name="connsiteY68" fmla="*/ 287474 h 4784084"/>
                  <a:gd name="connsiteX69" fmla="*/ 7704476 w 9089527"/>
                  <a:gd name="connsiteY69" fmla="*/ 939 h 4784084"/>
                  <a:gd name="connsiteX70" fmla="*/ 7742644 w 9089527"/>
                  <a:gd name="connsiteY70" fmla="*/ 990 h 478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9089527" h="4784084">
                    <a:moveTo>
                      <a:pt x="4346558" y="1721639"/>
                    </a:moveTo>
                    <a:lnTo>
                      <a:pt x="3059056" y="2322903"/>
                    </a:lnTo>
                    <a:lnTo>
                      <a:pt x="4045337" y="2969748"/>
                    </a:lnTo>
                    <a:lnTo>
                      <a:pt x="4080375" y="3004388"/>
                    </a:lnTo>
                    <a:lnTo>
                      <a:pt x="4108328" y="2993921"/>
                    </a:lnTo>
                    <a:cubicBezTo>
                      <a:pt x="4121057" y="2990547"/>
                      <a:pt x="4134313" y="2988398"/>
                      <a:pt x="4147972" y="2987614"/>
                    </a:cubicBezTo>
                    <a:lnTo>
                      <a:pt x="5590458" y="2904872"/>
                    </a:lnTo>
                    <a:lnTo>
                      <a:pt x="6120717" y="2548059"/>
                    </a:lnTo>
                    <a:close/>
                    <a:moveTo>
                      <a:pt x="7742644" y="990"/>
                    </a:moveTo>
                    <a:cubicBezTo>
                      <a:pt x="7829827" y="9978"/>
                      <a:pt x="7901618" y="79188"/>
                      <a:pt x="7910629" y="169801"/>
                    </a:cubicBezTo>
                    <a:lnTo>
                      <a:pt x="7910628" y="169801"/>
                    </a:lnTo>
                    <a:cubicBezTo>
                      <a:pt x="7920926" y="273360"/>
                      <a:pt x="7845324" y="365658"/>
                      <a:pt x="7741766" y="375955"/>
                    </a:cubicBezTo>
                    <a:lnTo>
                      <a:pt x="5772770" y="571749"/>
                    </a:lnTo>
                    <a:lnTo>
                      <a:pt x="7578985" y="1179372"/>
                    </a:lnTo>
                    <a:cubicBezTo>
                      <a:pt x="7698335" y="1219523"/>
                      <a:pt x="7762540" y="1348824"/>
                      <a:pt x="7722389" y="1468174"/>
                    </a:cubicBezTo>
                    <a:lnTo>
                      <a:pt x="7722388" y="1468174"/>
                    </a:lnTo>
                    <a:cubicBezTo>
                      <a:pt x="7682238" y="1587525"/>
                      <a:pt x="7552936" y="1651729"/>
                      <a:pt x="7433586" y="1611579"/>
                    </a:cubicBezTo>
                    <a:lnTo>
                      <a:pt x="4938179" y="772105"/>
                    </a:lnTo>
                    <a:lnTo>
                      <a:pt x="4640146" y="1355344"/>
                    </a:lnTo>
                    <a:lnTo>
                      <a:pt x="6603077" y="2269694"/>
                    </a:lnTo>
                    <a:cubicBezTo>
                      <a:pt x="6617345" y="2276340"/>
                      <a:pt x="6630602" y="2284275"/>
                      <a:pt x="6642774" y="2293296"/>
                    </a:cubicBezTo>
                    <a:lnTo>
                      <a:pt x="6643163" y="2293649"/>
                    </a:lnTo>
                    <a:lnTo>
                      <a:pt x="8891344" y="2293649"/>
                    </a:lnTo>
                    <a:cubicBezTo>
                      <a:pt x="9000797" y="2293649"/>
                      <a:pt x="9089527" y="2382379"/>
                      <a:pt x="9089527" y="2491832"/>
                    </a:cubicBezTo>
                    <a:cubicBezTo>
                      <a:pt x="9089527" y="2601285"/>
                      <a:pt x="9000797" y="2690015"/>
                      <a:pt x="8891344" y="2690015"/>
                    </a:cubicBezTo>
                    <a:lnTo>
                      <a:pt x="6619737" y="2690015"/>
                    </a:lnTo>
                    <a:lnTo>
                      <a:pt x="6127177" y="3021460"/>
                    </a:lnTo>
                    <a:lnTo>
                      <a:pt x="8016363" y="3446581"/>
                    </a:lnTo>
                    <a:cubicBezTo>
                      <a:pt x="8123145" y="3470610"/>
                      <a:pt x="8190231" y="3576655"/>
                      <a:pt x="8166202" y="3683438"/>
                    </a:cubicBezTo>
                    <a:cubicBezTo>
                      <a:pt x="8142172" y="3790221"/>
                      <a:pt x="8036127" y="3857306"/>
                      <a:pt x="7929344" y="3833277"/>
                    </a:cubicBezTo>
                    <a:lnTo>
                      <a:pt x="5648518" y="3320026"/>
                    </a:lnTo>
                    <a:lnTo>
                      <a:pt x="5579598" y="3319963"/>
                    </a:lnTo>
                    <a:lnTo>
                      <a:pt x="5541899" y="3304674"/>
                    </a:lnTo>
                    <a:lnTo>
                      <a:pt x="4450992" y="3367250"/>
                    </a:lnTo>
                    <a:lnTo>
                      <a:pt x="5159496" y="4088073"/>
                    </a:lnTo>
                    <a:lnTo>
                      <a:pt x="5188778" y="4087636"/>
                    </a:lnTo>
                    <a:lnTo>
                      <a:pt x="8235730" y="4348865"/>
                    </a:lnTo>
                    <a:cubicBezTo>
                      <a:pt x="8355689" y="4359150"/>
                      <a:pt x="8444598" y="4464733"/>
                      <a:pt x="8434313" y="4584692"/>
                    </a:cubicBezTo>
                    <a:lnTo>
                      <a:pt x="8434312" y="4584692"/>
                    </a:lnTo>
                    <a:cubicBezTo>
                      <a:pt x="8424028" y="4704651"/>
                      <a:pt x="8318444" y="4793560"/>
                      <a:pt x="8198485" y="4783275"/>
                    </a:cubicBezTo>
                    <a:lnTo>
                      <a:pt x="5151534" y="4522045"/>
                    </a:lnTo>
                    <a:cubicBezTo>
                      <a:pt x="5121544" y="4519474"/>
                      <a:pt x="5093495" y="4510947"/>
                      <a:pt x="5068451" y="4497728"/>
                    </a:cubicBezTo>
                    <a:lnTo>
                      <a:pt x="5039617" y="4474470"/>
                    </a:lnTo>
                    <a:lnTo>
                      <a:pt x="4996779" y="4465751"/>
                    </a:lnTo>
                    <a:cubicBezTo>
                      <a:pt x="4973006" y="4455871"/>
                      <a:pt x="4950778" y="4441168"/>
                      <a:pt x="4931597" y="4421653"/>
                    </a:cubicBezTo>
                    <a:lnTo>
                      <a:pt x="3868378" y="3339946"/>
                    </a:lnTo>
                    <a:lnTo>
                      <a:pt x="3850905" y="3313135"/>
                    </a:lnTo>
                    <a:lnTo>
                      <a:pt x="3827963" y="3301191"/>
                    </a:lnTo>
                    <a:lnTo>
                      <a:pt x="2559654" y="2469379"/>
                    </a:lnTo>
                    <a:lnTo>
                      <a:pt x="2542078" y="2452003"/>
                    </a:lnTo>
                    <a:lnTo>
                      <a:pt x="2530157" y="2454612"/>
                    </a:lnTo>
                    <a:cubicBezTo>
                      <a:pt x="2518267" y="2456001"/>
                      <a:pt x="2506060" y="2456219"/>
                      <a:pt x="2493667" y="2455157"/>
                    </a:cubicBezTo>
                    <a:lnTo>
                      <a:pt x="940754" y="2322018"/>
                    </a:lnTo>
                    <a:lnTo>
                      <a:pt x="936408" y="2327257"/>
                    </a:lnTo>
                    <a:cubicBezTo>
                      <a:pt x="833301" y="2427764"/>
                      <a:pt x="668334" y="2485514"/>
                      <a:pt x="488166" y="2470067"/>
                    </a:cubicBezTo>
                    <a:cubicBezTo>
                      <a:pt x="199895" y="2445352"/>
                      <a:pt x="-18131" y="2242614"/>
                      <a:pt x="1191" y="2017239"/>
                    </a:cubicBezTo>
                    <a:cubicBezTo>
                      <a:pt x="20514" y="1791864"/>
                      <a:pt x="269868" y="1629196"/>
                      <a:pt x="558138" y="1653911"/>
                    </a:cubicBezTo>
                    <a:cubicBezTo>
                      <a:pt x="774341" y="1672447"/>
                      <a:pt x="951032" y="1791121"/>
                      <a:pt x="1017713" y="1944380"/>
                    </a:cubicBezTo>
                    <a:lnTo>
                      <a:pt x="1021579" y="1967292"/>
                    </a:lnTo>
                    <a:lnTo>
                      <a:pt x="2524448" y="2096140"/>
                    </a:lnTo>
                    <a:cubicBezTo>
                      <a:pt x="2536841" y="2097203"/>
                      <a:pt x="2548832" y="2099496"/>
                      <a:pt x="2560312" y="2102889"/>
                    </a:cubicBezTo>
                    <a:lnTo>
                      <a:pt x="2580428" y="2111076"/>
                    </a:lnTo>
                    <a:lnTo>
                      <a:pt x="2588203" y="2105334"/>
                    </a:lnTo>
                    <a:lnTo>
                      <a:pt x="4162573" y="1370102"/>
                    </a:lnTo>
                    <a:lnTo>
                      <a:pt x="4208439" y="1307871"/>
                    </a:lnTo>
                    <a:lnTo>
                      <a:pt x="4225898" y="1294937"/>
                    </a:lnTo>
                    <a:lnTo>
                      <a:pt x="4658669" y="448021"/>
                    </a:lnTo>
                    <a:lnTo>
                      <a:pt x="4661566" y="419175"/>
                    </a:lnTo>
                    <a:cubicBezTo>
                      <a:pt x="4683339" y="349045"/>
                      <a:pt x="4745282" y="295197"/>
                      <a:pt x="4822951" y="287474"/>
                    </a:cubicBezTo>
                    <a:lnTo>
                      <a:pt x="7704476" y="939"/>
                    </a:lnTo>
                    <a:cubicBezTo>
                      <a:pt x="7717421" y="-348"/>
                      <a:pt x="7730189" y="-294"/>
                      <a:pt x="7742644" y="990"/>
                    </a:cubicBezTo>
                    <a:close/>
                  </a:path>
                </a:pathLst>
              </a:custGeom>
              <a:solidFill>
                <a:srgbClr val="8EC73C"/>
              </a:solidFill>
              <a:ln>
                <a:solidFill>
                  <a:srgbClr val="8EC7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x-none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689F5BDB-7D3A-E147-B997-82BE7709212A}"/>
                  </a:ext>
                </a:extLst>
              </p:cNvPr>
              <p:cNvSpPr txBox="1"/>
              <p:nvPr/>
            </p:nvSpPr>
            <p:spPr>
              <a:xfrm rot="19850172">
                <a:off x="4274318" y="3656995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139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344C265F-72D2-7C43-BB88-B0114838EC55}"/>
                  </a:ext>
                </a:extLst>
              </p:cNvPr>
              <p:cNvSpPr txBox="1"/>
              <p:nvPr/>
            </p:nvSpPr>
            <p:spPr>
              <a:xfrm rot="1736603">
                <a:off x="4267545" y="4524233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410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4A0F47DB-A4D0-DA48-B8A9-6CB5CFC9D2A6}"/>
                  </a:ext>
                </a:extLst>
              </p:cNvPr>
              <p:cNvSpPr txBox="1"/>
              <p:nvPr/>
            </p:nvSpPr>
            <p:spPr>
              <a:xfrm rot="21093536">
                <a:off x="5853326" y="4768021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583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B1E87AA4-9BF9-9B42-A86F-DC1924105939}"/>
                  </a:ext>
                </a:extLst>
              </p:cNvPr>
              <p:cNvSpPr txBox="1"/>
              <p:nvPr/>
            </p:nvSpPr>
            <p:spPr>
              <a:xfrm rot="436306">
                <a:off x="7786223" y="4837163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641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C4845E41-59DC-D94E-98D9-7B9F09FB161C}"/>
                  </a:ext>
                </a:extLst>
              </p:cNvPr>
              <p:cNvSpPr txBox="1"/>
              <p:nvPr/>
            </p:nvSpPr>
            <p:spPr>
              <a:xfrm rot="19198678">
                <a:off x="6993681" y="4327187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600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3A876820-4A6F-4748-A7E4-3E43183A7DB5}"/>
                  </a:ext>
                </a:extLst>
              </p:cNvPr>
              <p:cNvSpPr txBox="1"/>
              <p:nvPr/>
            </p:nvSpPr>
            <p:spPr>
              <a:xfrm rot="1128357">
                <a:off x="6366131" y="3546991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14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0E11EB00-515C-A84E-A4F8-8FE73F8855B8}"/>
                  </a:ext>
                </a:extLst>
              </p:cNvPr>
              <p:cNvSpPr txBox="1"/>
              <p:nvPr/>
            </p:nvSpPr>
            <p:spPr>
              <a:xfrm rot="17432497">
                <a:off x="5371137" y="2606532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100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E424DF09-4AB2-CC49-A791-07663C164E8A}"/>
                  </a:ext>
                </a:extLst>
              </p:cNvPr>
              <p:cNvSpPr txBox="1"/>
              <p:nvPr/>
            </p:nvSpPr>
            <p:spPr>
              <a:xfrm rot="20875383">
                <a:off x="6889163" y="1835575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319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45481751-78AE-E64D-89B8-DB55969B9D89}"/>
                  </a:ext>
                </a:extLst>
              </p:cNvPr>
              <p:cNvSpPr txBox="1"/>
              <p:nvPr/>
            </p:nvSpPr>
            <p:spPr>
              <a:xfrm rot="860904">
                <a:off x="6967676" y="2499837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941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43EBC7C0-1667-514C-BC93-7D1A2A1E9CF8}"/>
                  </a:ext>
                </a:extLst>
              </p:cNvPr>
              <p:cNvSpPr txBox="1"/>
              <p:nvPr/>
            </p:nvSpPr>
            <p:spPr>
              <a:xfrm rot="2380249">
                <a:off x="5567410" y="5431094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412</a:t>
                </a:r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="" xmlns:a16="http://schemas.microsoft.com/office/drawing/2014/main" id="{8ECEAE64-28FB-B64A-B9CD-79E533EFF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6" r="67771" b="83256"/>
            <a:stretch/>
          </p:blipFill>
          <p:spPr>
            <a:xfrm>
              <a:off x="7713205" y="890525"/>
              <a:ext cx="2370542" cy="1148268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="" xmlns:a16="http://schemas.microsoft.com/office/drawing/2014/main" id="{6230E57F-4C7D-0645-9B43-38C8AB8811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" r="77213" b="83257"/>
            <a:stretch/>
          </p:blipFill>
          <p:spPr>
            <a:xfrm>
              <a:off x="8055030" y="1949023"/>
              <a:ext cx="1658653" cy="1148268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="" xmlns:a16="http://schemas.microsoft.com/office/drawing/2014/main" id="{FD172AE3-5C63-214A-A16E-34EE7D1D76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33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899" b="71580"/>
            <a:stretch/>
          </p:blipFill>
          <p:spPr>
            <a:xfrm>
              <a:off x="9392759" y="2651397"/>
              <a:ext cx="1738015" cy="1771839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="" xmlns:a16="http://schemas.microsoft.com/office/drawing/2014/main" id="{51485A6A-D414-9B47-9390-7BF5794A8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348" b="93913" l="1064" r="89894">
                          <a14:foregroundMark x1="32447" y1="5217" x2="32447" y2="5217"/>
                          <a14:foregroundMark x1="51596" y1="93913" x2="1064" y2="90435"/>
                        </a14:backgroundRemoval>
                      </a14:imgEffect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626" y="5249211"/>
              <a:ext cx="1973223" cy="1127734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="" xmlns:a16="http://schemas.microsoft.com/office/drawing/2014/main" id="{7CFC89E9-663D-ED4C-9D43-6B065D54C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353" b="94245" l="0" r="92248">
                          <a14:foregroundMark x1="7752" y1="82014" x2="8527" y2="69784"/>
                          <a14:foregroundMark x1="11628" y1="48201" x2="11628" y2="48201"/>
                          <a14:foregroundMark x1="0" y1="77698" x2="0" y2="79137"/>
                          <a14:foregroundMark x1="11628" y1="91367" x2="11628" y2="91367"/>
                          <a14:foregroundMark x1="31783" y1="94245" x2="31783" y2="94245"/>
                          <a14:foregroundMark x1="89147" y1="87770" x2="89147" y2="87770"/>
                          <a14:foregroundMark x1="92248" y1="43885" x2="92248" y2="43885"/>
                          <a14:foregroundMark x1="30233" y1="13669" x2="30233" y2="13669"/>
                          <a14:foregroundMark x1="27132" y1="22302" x2="27907" y2="47482"/>
                        </a14:backgroundRemoval>
                      </a14:imgEffect>
                      <a14:imgEffect>
                        <a14:sharpenSoften amount="5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6638" y="4309587"/>
              <a:ext cx="1059181" cy="1141288"/>
            </a:xfrm>
            <a:prstGeom prst="rect">
              <a:avLst/>
            </a:prstGeom>
          </p:spPr>
        </p:pic>
      </p:grpSp>
      <p:sp>
        <p:nvSpPr>
          <p:cNvPr id="61" name="Oval 60">
            <a:extLst>
              <a:ext uri="{FF2B5EF4-FFF2-40B4-BE49-F238E27FC236}">
                <a16:creationId xmlns="" xmlns:a16="http://schemas.microsoft.com/office/drawing/2014/main" id="{DB504F41-1810-764E-961A-6618822514DB}"/>
              </a:ext>
            </a:extLst>
          </p:cNvPr>
          <p:cNvSpPr/>
          <p:nvPr/>
        </p:nvSpPr>
        <p:spPr>
          <a:xfrm>
            <a:off x="3611665" y="4173552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DA7EA4D5-EED5-0147-BFA0-92B93F145D8C}"/>
              </a:ext>
            </a:extLst>
          </p:cNvPr>
          <p:cNvSpPr/>
          <p:nvPr/>
        </p:nvSpPr>
        <p:spPr>
          <a:xfrm>
            <a:off x="5227101" y="4996859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64" name="Straight Connector 63">
            <a:extLst>
              <a:ext uri="{FF2B5EF4-FFF2-40B4-BE49-F238E27FC236}">
                <a16:creationId xmlns="" xmlns:a16="http://schemas.microsoft.com/office/drawing/2014/main" id="{632F2B0B-F110-DD41-9023-D2DDB7860695}"/>
              </a:ext>
            </a:extLst>
          </p:cNvPr>
          <p:cNvCxnSpPr>
            <a:cxnSpLocks/>
            <a:endCxn id="61" idx="2"/>
          </p:cNvCxnSpPr>
          <p:nvPr/>
        </p:nvCxnSpPr>
        <p:spPr>
          <a:xfrm>
            <a:off x="2030278" y="4309587"/>
            <a:ext cx="1581387" cy="3531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="" xmlns:a16="http://schemas.microsoft.com/office/drawing/2014/main" id="{8B3A451A-520F-374B-9DBC-6E02FE4E7F3C}"/>
              </a:ext>
            </a:extLst>
          </p:cNvPr>
          <p:cNvCxnSpPr>
            <a:cxnSpLocks/>
          </p:cNvCxnSpPr>
          <p:nvPr/>
        </p:nvCxnSpPr>
        <p:spPr>
          <a:xfrm>
            <a:off x="3995806" y="4413978"/>
            <a:ext cx="1207708" cy="63851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="" xmlns:a16="http://schemas.microsoft.com/office/drawing/2014/main" id="{3024B304-1472-A24E-BE9E-E6CA7ACED1D8}"/>
              </a:ext>
            </a:extLst>
          </p:cNvPr>
          <p:cNvCxnSpPr>
            <a:cxnSpLocks/>
          </p:cNvCxnSpPr>
          <p:nvPr/>
        </p:nvCxnSpPr>
        <p:spPr>
          <a:xfrm flipV="1">
            <a:off x="5554819" y="4959622"/>
            <a:ext cx="1203602" cy="16664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399F2EFD-6ECD-9D4B-9182-CDD249371A53}"/>
              </a:ext>
            </a:extLst>
          </p:cNvPr>
          <p:cNvSpPr/>
          <p:nvPr/>
        </p:nvSpPr>
        <p:spPr>
          <a:xfrm>
            <a:off x="6755410" y="4730040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73" name="Straight Connector 72">
            <a:extLst>
              <a:ext uri="{FF2B5EF4-FFF2-40B4-BE49-F238E27FC236}">
                <a16:creationId xmlns="" xmlns:a16="http://schemas.microsoft.com/office/drawing/2014/main" id="{AE59316C-1F49-B74C-9AF9-C383D5274911}"/>
              </a:ext>
            </a:extLst>
          </p:cNvPr>
          <p:cNvCxnSpPr>
            <a:cxnSpLocks/>
          </p:cNvCxnSpPr>
          <p:nvPr/>
        </p:nvCxnSpPr>
        <p:spPr>
          <a:xfrm>
            <a:off x="7135492" y="4890265"/>
            <a:ext cx="1748864" cy="26830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85241007-0C10-EE42-BC3D-8837879D73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353" b="94245" l="0" r="92248">
                        <a14:foregroundMark x1="7752" y1="82014" x2="8527" y2="69784"/>
                        <a14:foregroundMark x1="11628" y1="48201" x2="11628" y2="48201"/>
                        <a14:foregroundMark x1="0" y1="77698" x2="0" y2="79137"/>
                        <a14:foregroundMark x1="11628" y1="91367" x2="11628" y2="91367"/>
                        <a14:foregroundMark x1="31783" y1="94245" x2="31783" y2="94245"/>
                        <a14:foregroundMark x1="89147" y1="87770" x2="89147" y2="87770"/>
                        <a14:foregroundMark x1="92248" y1="43885" x2="92248" y2="43885"/>
                        <a14:foregroundMark x1="30233" y1="13669" x2="30233" y2="13669"/>
                        <a14:foregroundMark x1="27132" y1="22302" x2="27907" y2="47482"/>
                      </a14:backgroundRemoval>
                    </a14:imgEffect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180" y="4312318"/>
            <a:ext cx="1059181" cy="114128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CC1E41F6-8478-D04C-84FF-BDEE0CA2224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94" b="98969" l="9449" r="89764">
                        <a14:foregroundMark x1="86614" y1="66495" x2="86614" y2="66495"/>
                        <a14:foregroundMark x1="49606" y1="93814" x2="49606" y2="93814"/>
                        <a14:foregroundMark x1="57639" y1="98454" x2="59055" y2="98969"/>
                        <a14:foregroundMark x1="51969" y1="96392" x2="57639" y2="98454"/>
                        <a14:foregroundMark x1="37008" y1="46907" x2="37008" y2="46907"/>
                        <a14:foregroundMark x1="45729" y1="42784" x2="27559" y2="61340"/>
                        <a14:foregroundMark x1="46234" y1="42268" x2="45729" y2="42784"/>
                        <a14:foregroundMark x1="46739" y1="41753" x2="46234" y2="42268"/>
                        <a14:foregroundMark x1="47244" y1="41237" x2="46739" y2="41753"/>
                        <a14:foregroundMark x1="29921" y1="54639" x2="29921" y2="54639"/>
                        <a14:foregroundMark x1="51969" y1="45361" x2="51969" y2="45361"/>
                        <a14:foregroundMark x1="45669" y1="42784" x2="45669" y2="42784"/>
                        <a14:foregroundMark x1="48031" y1="42784" x2="48031" y2="42784"/>
                        <a14:foregroundMark x1="48031" y1="42268" x2="48031" y2="42268"/>
                        <a14:foregroundMark x1="46457" y1="43299" x2="46457" y2="43299"/>
                        <a14:foregroundMark x1="46457" y1="42784" x2="46457" y2="42784"/>
                        <a14:foregroundMark x1="41732" y1="44330" x2="41732" y2="44330"/>
                        <a14:foregroundMark x1="48031" y1="90722" x2="48031" y2="90722"/>
                        <a14:foregroundMark x1="48031" y1="97938" x2="48031" y2="97938"/>
                        <a14:backgroundMark x1="43307" y1="42784" x2="43307" y2="42784"/>
                        <a14:backgroundMark x1="45669" y1="42268" x2="45669" y2="42268"/>
                        <a14:backgroundMark x1="47244" y1="41753" x2="47244" y2="41753"/>
                        <a14:backgroundMark x1="46457" y1="41237" x2="46457" y2="41237"/>
                        <a14:backgroundMark x1="49606" y1="99485" x2="49606" y2="99485"/>
                        <a14:backgroundMark x1="52756" y1="99485" x2="52756" y2="99485"/>
                        <a14:backgroundMark x1="58268" y1="99485" x2="58268" y2="99485"/>
                        <a14:backgroundMark x1="45669" y1="98454" x2="45669" y2="98454"/>
                      </a14:backgroundRemoval>
                    </a14:imgEffect>
                    <a14:imgEffect>
                      <a14:sharpenSoften amount="2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61" y="2078142"/>
            <a:ext cx="16129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5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13229 -0.0092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-46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29 -0.00926 L 0.27487 0.0990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541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87 0.09907 L 0.3957 0.0835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-78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7 0.08356 L 0.56003 0.1155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6" y="1597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2" grpId="0" animBg="1"/>
      <p:bldP spid="62" grpId="1" animBg="1"/>
      <p:bldP spid="72" grpId="0" animBg="1"/>
      <p:bldP spid="7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6"/>
  <p:tag name="MMPROD_UIDATA" val="&lt;database version=&quot;10.0&quot;&gt;&lt;object type=&quot;1&quot; unique_id=&quot;10001&quot;&gt;&lt;object type=&quot;2&quot; unique_id=&quot;11358&quot;&gt;&lt;object type=&quot;3&quot; unique_id=&quot;11359&quot;&gt;&lt;property id=&quot;20148&quot; value=&quot;5&quot;/&gt;&lt;property id=&quot;20300&quot; value=&quot;Slide 1&quot;/&gt;&lt;property id=&quot;20307&quot; value=&quot;260&quot;/&gt;&lt;/object&gt;&lt;object type=&quot;3&quot; unique_id=&quot;11366&quot;&gt;&lt;property id=&quot;20148&quot; value=&quot;5&quot;/&gt;&lt;property id=&quot;20300&quot; value=&quot;Slide 2&quot;/&gt;&lt;property id=&quot;20307&quot; value=&quot;284&quot;/&gt;&lt;/object&gt;&lt;object type=&quot;3&quot; unique_id=&quot;11367&quot;&gt;&lt;property id=&quot;20148&quot; value=&quot;5&quot;/&gt;&lt;property id=&quot;20300&quot; value=&quot;Slide 3&quot;/&gt;&lt;property id=&quot;20307&quot; value=&quot;285&quot;/&gt;&lt;/object&gt;&lt;object type=&quot;3&quot; unique_id=&quot;11368&quot;&gt;&lt;property id=&quot;20148&quot; value=&quot;5&quot;/&gt;&lt;property id=&quot;20300&quot; value=&quot;Slide 4&quot;/&gt;&lt;property id=&quot;20307&quot; value=&quot;290&quot;/&gt;&lt;/object&gt;&lt;object type=&quot;3&quot; unique_id=&quot;11369&quot;&gt;&lt;property id=&quot;20148&quot; value=&quot;5&quot;/&gt;&lt;property id=&quot;20300&quot; value=&quot;Slide 5&quot;/&gt;&lt;property id=&quot;20307&quot; value=&quot;298&quot;/&gt;&lt;/object&gt;&lt;object type=&quot;3&quot; unique_id=&quot;11370&quot;&gt;&lt;property id=&quot;20148&quot; value=&quot;5&quot;/&gt;&lt;property id=&quot;20300&quot; value=&quot;Slide 6&quot;/&gt;&lt;property id=&quot;20307&quot; value=&quot;309&quot;/&gt;&lt;/object&gt;&lt;object type=&quot;3&quot; unique_id=&quot;11371&quot;&gt;&lt;property id=&quot;20148&quot; value=&quot;5&quot;/&gt;&lt;property id=&quot;20300&quot; value=&quot;Slide 7&quot;/&gt;&lt;property id=&quot;20307&quot; value=&quot;316&quot;/&gt;&lt;/object&gt;&lt;object type=&quot;3&quot; unique_id=&quot;11477&quot;&gt;&lt;property id=&quot;20148&quot; value=&quot;5&quot;/&gt;&lt;property id=&quot;20300&quot; value=&quot;Slide 8&quot;/&gt;&lt;property id=&quot;20307&quot; value=&quot;318&quot;/&gt;&lt;/object&gt;&lt;/object&gt;&lt;object type=&quot;8&quot; unique_id=&quot;1138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2057</TotalTime>
  <Words>239</Words>
  <Application>Microsoft Office PowerPoint</Application>
  <PresentationFormat>Widescreen</PresentationFormat>
  <Paragraphs>81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ThaoPC</cp:lastModifiedBy>
  <cp:revision>312</cp:revision>
  <dcterms:created xsi:type="dcterms:W3CDTF">2021-06-02T01:34:28Z</dcterms:created>
  <dcterms:modified xsi:type="dcterms:W3CDTF">2022-03-18T13:43:28Z</dcterms:modified>
</cp:coreProperties>
</file>