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3"/>
  </p:notesMasterIdLst>
  <p:sldIdLst>
    <p:sldId id="260" r:id="rId3"/>
    <p:sldId id="318" r:id="rId4"/>
    <p:sldId id="320" r:id="rId5"/>
    <p:sldId id="321" r:id="rId6"/>
    <p:sldId id="311" r:id="rId7"/>
    <p:sldId id="312" r:id="rId8"/>
    <p:sldId id="313" r:id="rId9"/>
    <p:sldId id="314" r:id="rId10"/>
    <p:sldId id="315" r:id="rId11"/>
    <p:sldId id="317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7" d="100"/>
          <a:sy n="67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17/03/2022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094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2689" y="3976099"/>
            <a:ext cx="33082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60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411" y="2891246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Đọc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cấu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Phân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tích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quyết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vấn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=""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=""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=""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=""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=""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FF0000"/>
                  </a:solidFill>
                </a:rPr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=""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=""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lang="x-none" sz="2800" b="1" dirty="0" smtClean="0">
                <a:solidFill>
                  <a:srgbClr val="FF0000"/>
                </a:solidFill>
              </a:rPr>
              <a:t> </a:t>
            </a:r>
            <a:r>
              <a:rPr lang="x-none" sz="2800" b="1" dirty="0">
                <a:solidFill>
                  <a:srgbClr val="FF0000"/>
                </a:solidFill>
              </a:rPr>
              <a:t>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=""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225&quot;&gt;&lt;object type=&quot;3&quot; unique_id=&quot;11226&quot;&gt;&lt;property id=&quot;20148&quot; value=&quot;5&quot;/&gt;&lt;property id=&quot;20300&quot; value=&quot;Slide 1&quot;/&gt;&lt;property id=&quot;20307&quot; value=&quot;260&quot;/&gt;&lt;/object&gt;&lt;object type=&quot;3&quot; unique_id=&quot;11227&quot;&gt;&lt;property id=&quot;20148&quot; value=&quot;5&quot;/&gt;&lt;property id=&quot;20300&quot; value=&quot;Slide 2&quot;/&gt;&lt;property id=&quot;20307&quot; value=&quot;282&quot;/&gt;&lt;/object&gt;&lt;object type=&quot;3&quot; unique_id=&quot;11228&quot;&gt;&lt;property id=&quot;20148&quot; value=&quot;5&quot;/&gt;&lt;property id=&quot;20300&quot; value=&quot;Slide 3&quot;/&gt;&lt;property id=&quot;20307&quot; value=&quot;311&quot;/&gt;&lt;/object&gt;&lt;object type=&quot;3&quot; unique_id=&quot;11229&quot;&gt;&lt;property id=&quot;20148&quot; value=&quot;5&quot;/&gt;&lt;property id=&quot;20300&quot; value=&quot;Slide 4&quot;/&gt;&lt;property id=&quot;20307&quot; value=&quot;312&quot;/&gt;&lt;/object&gt;&lt;object type=&quot;3&quot; unique_id=&quot;11230&quot;&gt;&lt;property id=&quot;20148&quot; value=&quot;5&quot;/&gt;&lt;property id=&quot;20300&quot; value=&quot;Slide 5&quot;/&gt;&lt;property id=&quot;20307&quot; value=&quot;313&quot;/&gt;&lt;/object&gt;&lt;object type=&quot;3&quot; unique_id=&quot;11231&quot;&gt;&lt;property id=&quot;20148&quot; value=&quot;5&quot;/&gt;&lt;property id=&quot;20300&quot; value=&quot;Slide 6&quot;/&gt;&lt;property id=&quot;20307&quot; value=&quot;314&quot;/&gt;&lt;/object&gt;&lt;object type=&quot;3&quot; unique_id=&quot;11232&quot;&gt;&lt;property id=&quot;20148&quot; value=&quot;5&quot;/&gt;&lt;property id=&quot;20300&quot; value=&quot;Slide 7&quot;/&gt;&lt;property id=&quot;20307&quot; value=&quot;315&quot;/&gt;&lt;/object&gt;&lt;object type=&quot;3&quot; unique_id=&quot;11342&quot;&gt;&lt;property id=&quot;20148&quot; value=&quot;5&quot;/&gt;&lt;property id=&quot;20300&quot; value=&quot;Slide 8&quot;/&gt;&lt;property id=&quot;20307&quot; value=&quot;317&quot;/&gt;&lt;/object&gt;&lt;/object&gt;&lt;object type=&quot;8&quot; unique_id=&quot;112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365</Words>
  <Application>Microsoft Office PowerPoint</Application>
  <PresentationFormat>Widescreen</PresentationFormat>
  <Paragraphs>99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311</cp:revision>
  <dcterms:created xsi:type="dcterms:W3CDTF">2021-06-02T01:34:28Z</dcterms:created>
  <dcterms:modified xsi:type="dcterms:W3CDTF">2022-03-17T14:11:01Z</dcterms:modified>
</cp:coreProperties>
</file>