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  <p:sldMasterId id="2147483748" r:id="rId5"/>
    <p:sldMasterId id="2147483759" r:id="rId6"/>
  </p:sldMasterIdLst>
  <p:notesMasterIdLst>
    <p:notesMasterId r:id="rId21"/>
  </p:notesMasterIdLst>
  <p:sldIdLst>
    <p:sldId id="257" r:id="rId7"/>
    <p:sldId id="256" r:id="rId8"/>
    <p:sldId id="258" r:id="rId9"/>
    <p:sldId id="259" r:id="rId10"/>
    <p:sldId id="260" r:id="rId11"/>
    <p:sldId id="261" r:id="rId12"/>
    <p:sldId id="268" r:id="rId13"/>
    <p:sldId id="302" r:id="rId14"/>
    <p:sldId id="338" r:id="rId15"/>
    <p:sldId id="339" r:id="rId16"/>
    <p:sldId id="308" r:id="rId17"/>
    <p:sldId id="340" r:id="rId18"/>
    <p:sldId id="305" r:id="rId19"/>
    <p:sldId id="30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A7062-7E32-49D0-BCEA-D30DDF30ACF1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C39EA-E88B-4B7F-8E34-F8D322F7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8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6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86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5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95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70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3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14338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84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7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5744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4999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4" y="98228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795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9" y="228630"/>
            <a:ext cx="1747912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20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3" y="127899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38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27900"/>
            <a:ext cx="8709926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" y="19042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27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79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075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 dirty="0">
              <a:solidFill>
                <a:prstClr val="black"/>
              </a:solidFill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32040" y="1503379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25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8625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5939601" y="3656003"/>
            <a:ext cx="934204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1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82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15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6857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260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4" y="98228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61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9" y="228630"/>
            <a:ext cx="1747912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5186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3" y="127899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33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27900"/>
            <a:ext cx="8709926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" y="19042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58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751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13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 dirty="0">
              <a:solidFill>
                <a:prstClr val="black"/>
              </a:solidFill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375">
              <a:solidFill>
                <a:prstClr val="black"/>
              </a:solidFill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32040" y="1503379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25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8625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5939601" y="3656003"/>
            <a:ext cx="934204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18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8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7321972" y="6492875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582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7321972" y="6492875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966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slide" Target="slide2.xml"/><Relationship Id="rId10" Type="http://schemas.microsoft.com/office/2007/relationships/hdphoto" Target="../media/hdphoto3.wdp"/><Relationship Id="rId4" Type="http://schemas.openxmlformats.org/officeDocument/2006/relationships/image" Target="../media/image11.jp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14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microsoft.com/office/2007/relationships/hdphoto" Target="../media/hdphoto4.wdp"/><Relationship Id="rId21" Type="http://schemas.microsoft.com/office/2007/relationships/hdphoto" Target="../media/hdphoto9.wdp"/><Relationship Id="rId7" Type="http://schemas.openxmlformats.org/officeDocument/2006/relationships/slide" Target="slide4.xml"/><Relationship Id="rId12" Type="http://schemas.openxmlformats.org/officeDocument/2006/relationships/slide" Target="slide6.xml"/><Relationship Id="rId17" Type="http://schemas.microsoft.com/office/2007/relationships/hdphoto" Target="../media/hdphoto7.wdp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image" Target="../media/image22.png"/><Relationship Id="rId10" Type="http://schemas.openxmlformats.org/officeDocument/2006/relationships/slide" Target="slide5.xml"/><Relationship Id="rId19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microsoft.com/office/2007/relationships/hdphoto" Target="../media/hdphoto6.wdp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DMIN\Desktop\Tai nguyen thiet ke tro choi\Bảng gỗ\Huong dan 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02870"/>
            <a:ext cx="1641959" cy="6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Bảng gỗ\cho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9000" y="365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CC2ABDE-7C65-2844-8F27-5617C5794048}"/>
              </a:ext>
            </a:extLst>
          </p:cNvPr>
          <p:cNvSpPr/>
          <p:nvPr/>
        </p:nvSpPr>
        <p:spPr>
          <a:xfrm>
            <a:off x="701600" y="1061078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42B58B-81C7-5345-8CF7-486189D08F27}"/>
              </a:ext>
            </a:extLst>
          </p:cNvPr>
          <p:cNvSpPr txBox="1"/>
          <p:nvPr/>
        </p:nvSpPr>
        <p:spPr>
          <a:xfrm>
            <a:off x="1129541" y="994942"/>
            <a:ext cx="71274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Tìm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đường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đưa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chú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chuột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đến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miếng</a:t>
            </a:r>
            <a:r>
              <a:rPr lang="en-US" sz="2100" dirty="0">
                <a:solidFill>
                  <a:prstClr val="black"/>
                </a:solidFill>
              </a:rPr>
              <a:t> pho </a:t>
            </a:r>
            <a:r>
              <a:rPr lang="en-US" sz="2100" dirty="0" err="1">
                <a:solidFill>
                  <a:prstClr val="black"/>
                </a:solidFill>
              </a:rPr>
              <a:t>mát</a:t>
            </a:r>
            <a:r>
              <a:rPr lang="en-US" sz="2100" dirty="0">
                <a:solidFill>
                  <a:prstClr val="black"/>
                </a:solidFill>
              </a:rPr>
              <a:t>, </a:t>
            </a:r>
            <a:r>
              <a:rPr lang="en-US" sz="2100" dirty="0" err="1">
                <a:solidFill>
                  <a:prstClr val="black"/>
                </a:solidFill>
              </a:rPr>
              <a:t>bằng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cách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đi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theo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các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chỉ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dẫn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cho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trong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mỗi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ô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mà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chuột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đi</a:t>
            </a:r>
            <a:r>
              <a:rPr lang="en-US" sz="2100" dirty="0">
                <a:solidFill>
                  <a:prstClr val="black"/>
                </a:solidFill>
              </a:rPr>
              <a:t> qua.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182109F-92B8-834E-A81C-04AD84CD96AA}"/>
              </a:ext>
            </a:extLst>
          </p:cNvPr>
          <p:cNvGrpSpPr/>
          <p:nvPr/>
        </p:nvGrpSpPr>
        <p:grpSpPr>
          <a:xfrm>
            <a:off x="1129540" y="2016631"/>
            <a:ext cx="6599998" cy="3708438"/>
            <a:chOff x="1506053" y="1545840"/>
            <a:chExt cx="8799997" cy="49445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452724ED-FC5A-DA4B-9A8C-FB23E4913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7C8C0E0A-17AC-B244-A32B-F5FD903795B6}"/>
                </a:ext>
              </a:extLst>
            </p:cNvPr>
            <p:cNvGrpSpPr/>
            <p:nvPr/>
          </p:nvGrpSpPr>
          <p:grpSpPr>
            <a:xfrm>
              <a:off x="5225611" y="3695701"/>
              <a:ext cx="1797927" cy="971550"/>
              <a:chOff x="5225611" y="3695701"/>
              <a:chExt cx="1797927" cy="97155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xmlns="" id="{363E8C75-275D-724E-8312-5A2EA82ABB63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9F789AFD-1E7C-4E4C-A585-158398A83624}"/>
                  </a:ext>
                </a:extLst>
              </p:cNvPr>
              <p:cNvSpPr txBox="1"/>
              <p:nvPr/>
            </p:nvSpPr>
            <p:spPr>
              <a:xfrm>
                <a:off x="5225611" y="3844082"/>
                <a:ext cx="1797927" cy="738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1500" dirty="0">
                    <a:solidFill>
                      <a:prstClr val="black"/>
                    </a:solidFill>
                  </a:rPr>
                  <a:t>Số liền trước </a:t>
                </a:r>
              </a:p>
              <a:p>
                <a:pPr algn="ctr"/>
                <a:r>
                  <a:rPr lang="x-none" sz="1500" dirty="0">
                    <a:solidFill>
                      <a:prstClr val="black"/>
                    </a:solidFill>
                  </a:rPr>
                  <a:t>của 700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9A118D81-42F9-1042-8847-F6F4B0B7F601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xmlns="" id="{D711478D-0861-C645-B2DB-DA91DB299D0D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7E0E9533-84F5-7840-9A9F-C4F7A27FB8AE}"/>
                  </a:ext>
                </a:extLst>
              </p:cNvPr>
              <p:cNvSpPr txBox="1"/>
              <p:nvPr/>
            </p:nvSpPr>
            <p:spPr>
              <a:xfrm>
                <a:off x="5365606" y="3844082"/>
                <a:ext cx="1517937" cy="738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1500" dirty="0">
                    <a:solidFill>
                      <a:prstClr val="black"/>
                    </a:solidFill>
                  </a:rPr>
                  <a:t>Số liền sau</a:t>
                </a:r>
              </a:p>
              <a:p>
                <a:pPr algn="ctr"/>
                <a:r>
                  <a:rPr lang="en-US" sz="1500" dirty="0">
                    <a:solidFill>
                      <a:prstClr val="black"/>
                    </a:solidFill>
                  </a:rPr>
                  <a:t>c</a:t>
                </a:r>
                <a:r>
                  <a:rPr lang="x-none" sz="1500" dirty="0">
                    <a:solidFill>
                      <a:prstClr val="black"/>
                    </a:solidFill>
                  </a:rPr>
                  <a:t>ủa </a:t>
                </a:r>
                <a:r>
                  <a:rPr lang="x-none" sz="1500" dirty="0" smtClean="0">
                    <a:solidFill>
                      <a:prstClr val="black"/>
                    </a:solidFill>
                  </a:rPr>
                  <a:t>9</a:t>
                </a:r>
                <a:r>
                  <a:rPr lang="en-US" sz="1500" dirty="0" smtClean="0">
                    <a:solidFill>
                      <a:prstClr val="black"/>
                    </a:solidFill>
                  </a:rPr>
                  <a:t>99</a:t>
                </a:r>
                <a:endParaRPr lang="x-none" sz="15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00216EA7-2A64-E24C-AC97-5AC08874D881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90690"/>
              <a:chOff x="5276850" y="3695701"/>
              <a:chExt cx="1657351" cy="990690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xmlns="" id="{5E748ED8-E18E-4643-B036-06839596D149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37D5D1B5-F749-0544-9C06-85946347D0FF}"/>
                  </a:ext>
                </a:extLst>
              </p:cNvPr>
              <p:cNvSpPr txBox="1"/>
              <p:nvPr/>
            </p:nvSpPr>
            <p:spPr>
              <a:xfrm>
                <a:off x="5276851" y="3732282"/>
                <a:ext cx="1657350" cy="954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350" dirty="0">
                    <a:solidFill>
                      <a:prstClr val="black"/>
                    </a:solidFill>
                  </a:rPr>
                  <a:t>Số gồm 7 trăm, 0 chục, 1 đơn vị</a:t>
                </a:r>
                <a:endParaRPr lang="x-none" sz="135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1D2FC855-7494-4F4F-9C76-E4D27187E237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xmlns="" id="{F0396FFE-35B2-444B-B5F4-4983EBF23B3B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82B21709-539D-E54C-AEB4-B9E9F2FF3F7F}"/>
                  </a:ext>
                </a:extLst>
              </p:cNvPr>
              <p:cNvSpPr txBox="1"/>
              <p:nvPr/>
            </p:nvSpPr>
            <p:spPr>
              <a:xfrm>
                <a:off x="5276851" y="3846582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>
                    <a:solidFill>
                      <a:prstClr val="black"/>
                    </a:solidFill>
                  </a:rPr>
                  <a:t>Số lớn hơn 310</a:t>
                </a:r>
                <a:endParaRPr lang="x-none" sz="15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72D8C8CB-9298-E849-9B37-9DCCEA6271AE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xmlns="" id="{24DD168B-FAB4-DD40-9238-5DCB5CFA80F5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8C1B9F6D-B69C-2B42-8F4B-F0170592C4FA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>
                    <a:solidFill>
                      <a:prstClr val="black"/>
                    </a:solidFill>
                  </a:rPr>
                  <a:t>Số tròn trăm</a:t>
                </a:r>
                <a:endParaRPr lang="x-none" sz="15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2F5482DD-B31A-B34A-9E9C-08B4FAF27682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1041947"/>
              <a:chOff x="5276850" y="3695701"/>
              <a:chExt cx="1657351" cy="1041947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xmlns="" id="{F5A4E5FB-8E25-CE47-9DE8-77B1FD742F0A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88868458-018F-6D4D-820F-E63B88AC25D6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>
                    <a:solidFill>
                      <a:prstClr val="black"/>
                    </a:solidFill>
                  </a:rPr>
                  <a:t>Số tròn chục</a:t>
                </a:r>
                <a:endParaRPr lang="x-none" sz="15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48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FF04942-CEBA-6749-A71C-D2DDCC19609F}"/>
              </a:ext>
            </a:extLst>
          </p:cNvPr>
          <p:cNvGrpSpPr/>
          <p:nvPr/>
        </p:nvGrpSpPr>
        <p:grpSpPr>
          <a:xfrm>
            <a:off x="612001" y="533400"/>
            <a:ext cx="2890610" cy="533400"/>
            <a:chOff x="816002" y="-8468"/>
            <a:chExt cx="3854146" cy="108418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16A6B7B1-A84F-E34D-9CFC-A1E01024DB4F}"/>
                </a:ext>
              </a:extLst>
            </p:cNvPr>
            <p:cNvSpPr/>
            <p:nvPr/>
          </p:nvSpPr>
          <p:spPr>
            <a:xfrm>
              <a:off x="1653371" y="407828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E6789D3-4954-234F-B77E-E95C762682AF}"/>
                </a:ext>
              </a:extLst>
            </p:cNvPr>
            <p:cNvSpPr/>
            <p:nvPr/>
          </p:nvSpPr>
          <p:spPr>
            <a:xfrm>
              <a:off x="816002" y="301298"/>
              <a:ext cx="690412" cy="69041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/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EE92C59-6D24-0941-A530-46FFC1F2FEB8}"/>
                </a:ext>
              </a:extLst>
            </p:cNvPr>
            <p:cNvSpPr txBox="1"/>
            <p:nvPr/>
          </p:nvSpPr>
          <p:spPr>
            <a:xfrm>
              <a:off x="1799852" y="-8468"/>
              <a:ext cx="2870296" cy="86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/>
                <a:t>Số</a:t>
              </a:r>
              <a:r>
                <a:rPr lang="en-US" sz="2700" dirty="0"/>
                <a:t> ?</a:t>
              </a:r>
            </a:p>
          </p:txBody>
        </p:sp>
      </p:grp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xmlns="" id="{F6FC098E-D56C-1C49-992E-C33FE6811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64785"/>
              </p:ext>
            </p:extLst>
          </p:nvPr>
        </p:nvGraphicFramePr>
        <p:xfrm>
          <a:off x="1129810" y="1583106"/>
          <a:ext cx="6299120" cy="4240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780">
                  <a:extLst>
                    <a:ext uri="{9D8B030D-6E8A-4147-A177-3AD203B41FA5}">
                      <a16:colId xmlns:a16="http://schemas.microsoft.com/office/drawing/2014/main" xmlns="" val="3434572124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xmlns="" val="1249413062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xmlns="" val="3827442272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xmlns="" val="2841683358"/>
                    </a:ext>
                  </a:extLst>
                </a:gridCol>
              </a:tblGrid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x-none" sz="2400" b="0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2736672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2016645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552617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7714990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554922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3164539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4724400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x-none" sz="27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6312358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</a:t>
            </a:r>
            <a:endParaRPr lang="x-none" sz="27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3205111" y="4269002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</a:t>
            </a:r>
            <a:endParaRPr lang="x-none" sz="27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4752734" y="4269002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</a:t>
            </a:r>
            <a:endParaRPr lang="x-none" sz="27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6299401" y="4269001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4</a:t>
            </a:r>
            <a:endParaRPr lang="x-none" sz="27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3205111" y="51808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9</a:t>
            </a:r>
            <a:endParaRPr lang="x-none" sz="27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4752734" y="51808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</a:t>
            </a:r>
            <a:endParaRPr lang="x-none" sz="27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6299401" y="51046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x-none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3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11A7FF-B7BC-884A-8753-A0EB39F7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46" y="803880"/>
            <a:ext cx="1105969" cy="8102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135A8DD-62F0-8641-9D69-B650F91F8CDF}"/>
              </a:ext>
            </a:extLst>
          </p:cNvPr>
          <p:cNvGrpSpPr/>
          <p:nvPr/>
        </p:nvGrpSpPr>
        <p:grpSpPr>
          <a:xfrm>
            <a:off x="-186773" y="6114749"/>
            <a:ext cx="295691" cy="295061"/>
            <a:chOff x="3199641" y="-1649896"/>
            <a:chExt cx="577229" cy="57722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1A3EEAE4-288F-004B-9C86-BD526992F2B5}"/>
                </a:ext>
              </a:extLst>
            </p:cNvPr>
            <p:cNvSpPr/>
            <p:nvPr/>
          </p:nvSpPr>
          <p:spPr>
            <a:xfrm>
              <a:off x="3199641" y="-1649896"/>
              <a:ext cx="577229" cy="577229"/>
            </a:xfrm>
            <a:prstGeom prst="roundRect">
              <a:avLst/>
            </a:prstGeom>
            <a:solidFill>
              <a:srgbClr val="BFE9F3">
                <a:alpha val="69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6F6DC4E-85A3-674F-A6FC-083476C1BA56}"/>
                </a:ext>
              </a:extLst>
            </p:cNvPr>
            <p:cNvSpPr/>
            <p:nvPr/>
          </p:nvSpPr>
          <p:spPr>
            <a:xfrm>
              <a:off x="3397801" y="-1447114"/>
              <a:ext cx="180909" cy="1809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35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79C8348-F5BC-4532-AB38-E3A41F26F8FE}"/>
              </a:ext>
            </a:extLst>
          </p:cNvPr>
          <p:cNvSpPr/>
          <p:nvPr/>
        </p:nvSpPr>
        <p:spPr>
          <a:xfrm>
            <a:off x="2697481" y="1905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1A80F4-2D7A-46B2-AFD1-8DC275082C10}"/>
              </a:ext>
            </a:extLst>
          </p:cNvPr>
          <p:cNvSpPr/>
          <p:nvPr/>
        </p:nvSpPr>
        <p:spPr>
          <a:xfrm>
            <a:off x="685800" y="602196"/>
            <a:ext cx="7772400" cy="5512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ED3A59-3EE4-9C45-8BAE-F2A15E2D8A3D}"/>
              </a:ext>
            </a:extLst>
          </p:cNvPr>
          <p:cNvSpPr txBox="1"/>
          <p:nvPr/>
        </p:nvSpPr>
        <p:spPr>
          <a:xfrm>
            <a:off x="750870" y="883676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x-none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71ADA9-EE84-9042-BEDB-E9F8EA1A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79" y="1640042"/>
            <a:ext cx="4714876" cy="4647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C9F6023-5415-4B6B-944F-E51D09A48CD0}"/>
              </a:ext>
            </a:extLst>
          </p:cNvPr>
          <p:cNvSpPr txBox="1"/>
          <p:nvPr/>
        </p:nvSpPr>
        <p:spPr>
          <a:xfrm>
            <a:off x="587955" y="2092983"/>
            <a:ext cx="36111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ChuẩN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bị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:</a:t>
            </a:r>
            <a:r>
              <a:rPr lang="x-none" dirty="0"/>
              <a:t> 1 xúc xắc, 5 quân cờ.</a:t>
            </a:r>
          </a:p>
          <a:p>
            <a:pPr algn="just"/>
            <a:r>
              <a:rPr lang="x-none" dirty="0"/>
              <a:t>Cách chơi: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x-none" dirty="0"/>
              <a:t>Chơi theo nhóm.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x-none" dirty="0"/>
              <a:t>Khi đến lượt, người chơi gieo xúc xắc và đọc số chấm ở mặt trên. Tìm số thích hợp vơi mặt xúc xắc ở trong bảng (ví dụ số thích hợp với mặt            </a:t>
            </a:r>
            <a:r>
              <a:rPr lang="x-none" dirty="0">
                <a:solidFill>
                  <a:schemeClr val="bg1"/>
                </a:solidFill>
              </a:rPr>
              <a:t>với</a:t>
            </a:r>
            <a:r>
              <a:rPr lang="x-none" dirty="0"/>
              <a:t> là 356). Đặt một quân cờ vào con chim cánh cụt ghi số vừa tìm được.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x-none" dirty="0"/>
              <a:t>Trò chơi kết thúc khi đặt được hết 5 quân cờ.</a:t>
            </a:r>
            <a:endParaRPr lang="x-none" b="1" dirty="0">
              <a:ln w="28575">
                <a:solidFill>
                  <a:srgbClr val="F18585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835641"/>
            <a:ext cx="838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 TẠM </a:t>
            </a:r>
            <a:r>
              <a:rPr lang="en-US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 CÁC CON! </a:t>
            </a:r>
            <a:endParaRPr 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0380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438400"/>
            <a:ext cx="52578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Những chậu hoa đang rất cần được tưới nước để có thể phát triển.Các con hãy tưới nước cho chúng bằng cách cùng nhau trả lời những câu hỏi nhé.</a:t>
            </a: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0" y="0"/>
            <a:ext cx="1295400" cy="6858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35527" y="1582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Quay lại</a:t>
            </a:r>
          </a:p>
        </p:txBody>
      </p:sp>
    </p:spTree>
    <p:extLst>
      <p:ext uri="{BB962C8B-B14F-4D97-AF65-F5344CB8AC3E}">
        <p14:creationId xmlns:p14="http://schemas.microsoft.com/office/powerpoint/2010/main" val="38443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685800" y="3262545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94215" y="4541214"/>
            <a:ext cx="1551709" cy="1859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/>
        </p:blipFill>
        <p:spPr>
          <a:xfrm>
            <a:off x="275075" y="1082929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/>
        </p:blipFill>
        <p:spPr>
          <a:xfrm>
            <a:off x="2047159" y="2781946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/>
        </p:blipFill>
        <p:spPr>
          <a:xfrm>
            <a:off x="3775304" y="2819400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/>
        </p:blipFill>
        <p:spPr>
          <a:xfrm>
            <a:off x="5299817" y="2923770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/>
        </p:blipFill>
        <p:spPr>
          <a:xfrm>
            <a:off x="6999376" y="2957945"/>
            <a:ext cx="1177637" cy="1101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3753015" y="1735812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1908674" y="1738245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5227415" y="1738237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6920770" y="1829990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78" y="1179769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75" y="1188128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23" y="1188128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73" y="1251285"/>
            <a:ext cx="1404340" cy="8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5040" y="1249792"/>
            <a:ext cx="590549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359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81455" y="4468118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055" y="957405"/>
            <a:ext cx="54864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6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957404"/>
            <a:ext cx="692034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406518"/>
            <a:ext cx="571499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152" y="2503172"/>
            <a:ext cx="597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853202" y="1024937"/>
            <a:ext cx="2004299" cy="735496"/>
            <a:chOff x="1523998" y="0"/>
            <a:chExt cx="2672399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6074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24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24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330566" y="1074801"/>
            <a:ext cx="5066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7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27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1" y="3680416"/>
            <a:ext cx="3814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3 –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luyện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9802324-1BA0-4C35-8EAC-2C407805BBA4}"/>
              </a:ext>
            </a:extLst>
          </p:cNvPr>
          <p:cNvSpPr/>
          <p:nvPr/>
        </p:nvSpPr>
        <p:spPr>
          <a:xfrm>
            <a:off x="2514600" y="1752600"/>
            <a:ext cx="36576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11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117273" y="2889080"/>
            <a:ext cx="834969" cy="726123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44698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898250" y="2990806"/>
            <a:ext cx="4157379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98250" y="3902298"/>
            <a:ext cx="4049396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88371" y="3806944"/>
            <a:ext cx="768836" cy="726123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82950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89452" y="2349161"/>
            <a:ext cx="1890261" cy="553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334</Words>
  <Application>Microsoft Office PowerPoint</Application>
  <PresentationFormat>On-screen Show (4:3)</PresentationFormat>
  <Paragraphs>69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宋体</vt:lpstr>
      <vt:lpstr>Arial</vt:lpstr>
      <vt:lpstr>Calibri</vt:lpstr>
      <vt:lpstr>Times New Roman</vt:lpstr>
      <vt:lpstr>UTM Cookies</vt:lpstr>
      <vt:lpstr>UTM Cooper Black</vt:lpstr>
      <vt:lpstr>UTM Zebrawood</vt:lpstr>
      <vt:lpstr>等线</vt:lpstr>
      <vt:lpstr>Office Theme</vt:lpstr>
      <vt:lpstr>1_Office Theme</vt:lpstr>
      <vt:lpstr>2_Office Theme</vt:lpstr>
      <vt:lpstr>7_Office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ThaoPC</cp:lastModifiedBy>
  <cp:revision>45</cp:revision>
  <dcterms:created xsi:type="dcterms:W3CDTF">2020-04-15T08:42:43Z</dcterms:created>
  <dcterms:modified xsi:type="dcterms:W3CDTF">2022-03-10T13:39:01Z</dcterms:modified>
</cp:coreProperties>
</file>