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6"/>
  </p:notesMasterIdLst>
  <p:sldIdLst>
    <p:sldId id="316" r:id="rId3"/>
    <p:sldId id="314" r:id="rId4"/>
    <p:sldId id="302" r:id="rId5"/>
    <p:sldId id="325" r:id="rId6"/>
    <p:sldId id="256" r:id="rId7"/>
    <p:sldId id="303" r:id="rId8"/>
    <p:sldId id="317" r:id="rId9"/>
    <p:sldId id="318" r:id="rId10"/>
    <p:sldId id="305" r:id="rId11"/>
    <p:sldId id="319" r:id="rId12"/>
    <p:sldId id="328" r:id="rId13"/>
    <p:sldId id="326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20795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2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3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0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7" y="1437000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8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635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29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92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0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32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2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50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0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8" y="18457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5" y="60660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5" y="64331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8" y="53914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2" y="2655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5" y="5586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0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23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458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GB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9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52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52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52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52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Font typeface="Arial"/>
                              <a:buNone/>
                            </a:pPr>
                            <a:endParaRPr sz="2527" kern="0">
                              <a:solidFill>
                                <a:srgbClr val="000000"/>
                              </a:solidFill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>
                            <a:buClr>
                              <a:srgbClr val="000000"/>
                            </a:buClr>
                            <a:buFont typeface="Arial"/>
                            <a:buNone/>
                          </a:pPr>
                          <a:endParaRPr sz="2527" kern="0">
                            <a:solidFill>
                              <a:srgbClr val="000000"/>
                            </a:solidFill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2527" kern="0">
                          <a:solidFill>
                            <a:srgbClr val="000000"/>
                          </a:solidFill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252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52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52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34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39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34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918" y="2604271"/>
            <a:ext cx="11138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211" y="1488831"/>
            <a:ext cx="11440666" cy="489031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xmlns="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xmlns="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xmlns="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xmlns="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xmlns="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xmlns="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xmlns="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xmlns="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xmlns="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xmlns="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xmlns="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xmlns="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xmlns="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xmlns="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xmlns="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xmlns="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xmlns="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xmlns="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xmlns="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xmlns="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xmlns="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xmlns="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xmlns="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xmlns="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xmlns="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xmlns="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xmlns="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xmlns="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xmlns="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xmlns="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xmlns="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xmlns="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xmlns="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xmlns="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xmlns="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xmlns="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xmlns="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88281" y="4177481"/>
            <a:ext cx="1113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602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918" y="287193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endParaRPr lang="en-US" altLang="en-US" sz="3192" b="1" i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r>
              <a:rPr lang="en-US" altLang="en-US" sz="3192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</a:t>
            </a: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r>
              <a:rPr lang="en-US" altLang="en-US" sz="3192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r>
              <a:rPr lang="en-US" altLang="en-US" sz="3192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</a:t>
            </a: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endParaRPr lang="en-US" altLang="en-US" sz="3192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endParaRPr lang="en-US" altLang="en-US" sz="3192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endParaRPr lang="en-US" altLang="en-US" sz="3192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endParaRPr lang="en-US" altLang="en-US" sz="3192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endParaRPr lang="en-US" altLang="en-US" sz="3192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3192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192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Thứ</a:t>
            </a:r>
            <a:r>
              <a:rPr lang="en-US" altLang="en-US" sz="3192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192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sáu</a:t>
            </a:r>
            <a:r>
              <a:rPr lang="en-US" altLang="en-US" sz="3192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3192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192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gày</a:t>
            </a:r>
            <a:r>
              <a:rPr lang="en-US" altLang="en-US" sz="3192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11 </a:t>
            </a:r>
            <a:r>
              <a:rPr lang="en-US" sz="3192" b="1" kern="0" dirty="0" err="1" smtClean="0">
                <a:solidFill>
                  <a:srgbClr val="FFFFFF"/>
                </a:solidFill>
                <a:latin typeface="HP001 4 hàng" pitchFamily="34" charset="0"/>
                <a:ea typeface="Calibri"/>
                <a:cs typeface="Arial"/>
                <a:sym typeface="Arial"/>
              </a:rPr>
              <a:t>Ǉ</a:t>
            </a:r>
            <a:r>
              <a:rPr lang="en-US" altLang="en-US" sz="3192" b="1" kern="0" dirty="0" err="1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háng</a:t>
            </a:r>
            <a:r>
              <a:rPr lang="en-US" altLang="en-US" sz="3192" b="1" kern="0" dirty="0" smtClea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3 </a:t>
            </a:r>
            <a:r>
              <a:rPr lang="en-US" sz="3192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192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ăm</a:t>
            </a:r>
            <a:r>
              <a:rPr lang="en-US" altLang="en-US" sz="3192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2022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957" y="1151642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r>
              <a:rPr lang="en-US" altLang="en-US" sz="3192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T</a:t>
            </a:r>
            <a:r>
              <a:rPr lang="el-GR" altLang="en-US" sz="3192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192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Ğng V</a:t>
            </a:r>
            <a:r>
              <a:rPr lang="el-GR" altLang="en-US" sz="3192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192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İ</a:t>
            </a:r>
            <a:r>
              <a:rPr lang="el-GR" altLang="en-US" sz="3192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Ι </a:t>
            </a:r>
            <a:endParaRPr lang="en-US" altLang="en-US" sz="3192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640" y="1970229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buClr>
                <a:srgbClr val="000000"/>
              </a:buClr>
              <a:defRPr/>
            </a:pPr>
            <a:r>
              <a:rPr lang="vi-VN" altLang="en-US" sz="3192" b="1" kern="0" dirty="0" smtClean="0">
                <a:solidFill>
                  <a:srgbClr val="FFFF00"/>
                </a:solidFill>
                <a:latin typeface="HP001 4 hàng" pitchFamily="34" charset="0"/>
                <a:cs typeface="Arial"/>
                <a:sym typeface="Arial"/>
              </a:rPr>
              <a:t>Viết lời xin lỗi</a:t>
            </a:r>
            <a:endParaRPr lang="en-US" altLang="en-US" sz="3192" b="1" kern="0" dirty="0">
              <a:solidFill>
                <a:srgbClr val="FFFF00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97EDC7-64BB-45B4-8B74-A5CD7661525A}"/>
              </a:ext>
            </a:extLst>
          </p:cNvPr>
          <p:cNvSpPr/>
          <p:nvPr/>
        </p:nvSpPr>
        <p:spPr>
          <a:xfrm>
            <a:off x="731344" y="2525941"/>
            <a:ext cx="10820399" cy="1384900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Bài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 2.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lời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xin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lỗi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/>
                <a:sym typeface="Arial"/>
              </a:rPr>
              <a:t>:</a:t>
            </a:r>
            <a:endParaRPr lang="en-US" sz="2800" b="1" kern="0" dirty="0">
              <a:solidFill>
                <a:srgbClr val="FFFFFF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	</a:t>
            </a:r>
            <a:r>
              <a:rPr lang="en-US" sz="28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xin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lĕ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 </a:t>
            </a:r>
            <a:r>
              <a:rPr lang="en-US" sz="28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hứa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trung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giảng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hơn</a:t>
            </a:r>
            <a:r>
              <a:rPr lang="en-US" sz="2800" b="1" kern="0" dirty="0" smtClean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ạ</a:t>
            </a:r>
            <a:r>
              <a:rPr lang="en-US" sz="2800" b="1" kern="0" dirty="0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</a:t>
            </a:r>
            <a:endParaRPr lang="en-US" sz="2800" b="1" kern="0" dirty="0">
              <a:solidFill>
                <a:srgbClr val="FFFFFF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79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và đọc được một số bài báo về giữ gìn môi trường xanh, sạch đẹp ở nhà trường.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99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40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7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và đọc được một số bài báo về giữ gìn môi trường xanh, sạch đẹp ở nhà trường.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99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446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1778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50" y="2937408"/>
            <a:ext cx="3741284" cy="3384971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4046" y="3563815"/>
            <a:ext cx="2700594" cy="2758565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943670" y="2720846"/>
            <a:ext cx="608106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370141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2913964" y="3587262"/>
            <a:ext cx="1760304" cy="27779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828951" y="3631315"/>
            <a:ext cx="1760304" cy="27779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02431" y="2683802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026" y="285045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211" y="1926615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xmlns="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xmlns="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xmlns="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xmlns="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xmlns="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xmlns="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xmlns="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xmlns="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xmlns="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xmlns="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xmlns="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xmlns="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xmlns="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xmlns="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xmlns="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xmlns="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xmlns="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xmlns="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xmlns="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xmlns="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xmlns="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xmlns="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xmlns="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xmlns="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xmlns="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xmlns="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xmlns="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xmlns="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xmlns="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xmlns="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xmlns="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xmlns="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xmlns="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xmlns="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xmlns="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xmlns="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xmlns="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340</Words>
  <Application>Microsoft Office PowerPoint</Application>
  <PresentationFormat>Custom</PresentationFormat>
  <Paragraphs>46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1_Pre-K for Christian Schools: God Created Families to Love One Another by Slidesgo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SKY</cp:lastModifiedBy>
  <cp:revision>66</cp:revision>
  <dcterms:created xsi:type="dcterms:W3CDTF">2021-07-13T00:48:11Z</dcterms:created>
  <dcterms:modified xsi:type="dcterms:W3CDTF">2024-02-26T05:59:09Z</dcterms:modified>
</cp:coreProperties>
</file>