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0"/>
  </p:notesMasterIdLst>
  <p:sldIdLst>
    <p:sldId id="355" r:id="rId3"/>
    <p:sldId id="524" r:id="rId4"/>
    <p:sldId id="520" r:id="rId5"/>
    <p:sldId id="258" r:id="rId6"/>
    <p:sldId id="522" r:id="rId7"/>
    <p:sldId id="525" r:id="rId8"/>
    <p:sldId id="526" r:id="rId9"/>
    <p:sldId id="527" r:id="rId10"/>
    <p:sldId id="533" r:id="rId11"/>
    <p:sldId id="327" r:id="rId12"/>
    <p:sldId id="375" r:id="rId13"/>
    <p:sldId id="530" r:id="rId14"/>
    <p:sldId id="532" r:id="rId15"/>
    <p:sldId id="534" r:id="rId16"/>
    <p:sldId id="536" r:id="rId17"/>
    <p:sldId id="535" r:id="rId18"/>
    <p:sldId id="4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3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44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10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1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952500"/>
            <a:ext cx="55914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5010033"/>
            <a:ext cx="42336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6502400"/>
            <a:ext cx="2140085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543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3247533"/>
            <a:ext cx="594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4211333"/>
            <a:ext cx="43812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2061033"/>
            <a:ext cx="12786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427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98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587" y="2211571"/>
            <a:ext cx="2434304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696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31183" y="581002"/>
            <a:ext cx="5731617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rint MT Shadow" pitchFamily="82" charset="0"/>
                <a:cs typeface="HP001 4 hàng" panose="020B0603050302020204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rint MT Shadow" pitchFamily="82" charset="0"/>
              <a:cs typeface="HP001 4 hàng" panose="020B06030503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046716" y="353621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1500668" y="1491924"/>
            <a:ext cx="3071332" cy="43375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693" t="3409" r="9785" b="15897"/>
          <a:stretch/>
        </p:blipFill>
        <p:spPr>
          <a:xfrm>
            <a:off x="2273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9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2" y="2766815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IMG0172A"/>
          <p:cNvPicPr>
            <a:picLocks noChangeAspect="1" noChangeArrowheads="1"/>
          </p:cNvPicPr>
          <p:nvPr/>
        </p:nvPicPr>
        <p:blipFill>
          <a:blip r:embed="rId5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44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inh cay but 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32" y="117475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 rot="16200000">
            <a:off x="6104357" y="4805363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5085414" y="1792998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3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095195" y="324835"/>
            <a:ext cx="715443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1513491"/>
            <a:ext cx="8380317" cy="14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804915" y="3132913"/>
            <a:ext cx="8159768" cy="29854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hoa</a:t>
            </a:r>
            <a:r>
              <a:rPr lang="en-US" sz="2400" dirty="0">
                <a:latin typeface="UTM Avo" panose="02040603050506020204" pitchFamily="18" charset="0"/>
              </a:rPr>
              <a:t>?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7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UTM Avo" panose="02040603050506020204" pitchFamily="18" charset="0"/>
              </a:rPr>
              <a:t>b.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1" y="1882515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095195" y="324835"/>
            <a:ext cx="715443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1513491"/>
            <a:ext cx="8380317" cy="14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804915" y="3176455"/>
            <a:ext cx="8159768" cy="14896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cao</a:t>
            </a:r>
            <a:r>
              <a:rPr lang="en-US" sz="2400" dirty="0">
                <a:latin typeface="UTM Avo" panose="02040603050506020204" pitchFamily="18" charset="0"/>
              </a:rPr>
              <a:t> 1 ô li?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6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u, a, n, o…</a:t>
            </a:r>
            <a:endParaRPr lang="vi-VN" sz="26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1" y="1882515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75887" y="4163539"/>
            <a:ext cx="8159768" cy="5663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dấu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thanh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vi-VN" sz="32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41" y="0"/>
            <a:ext cx="54917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9778" y="1050274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5658" y="1050273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1538" y="1050273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4667" y="1712471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3669" y="1712471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777" y="1712471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0144" y="1712471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1538" y="1712471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X</a:t>
            </a:r>
            <a:endParaRPr lang="vi-VN" sz="3200" b="1" kern="0" dirty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7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1857068" y="1989913"/>
            <a:ext cx="7632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1652460" y="3132966"/>
            <a:ext cx="661176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1920862" y="4458149"/>
            <a:ext cx="7146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298001" y="1570815"/>
            <a:ext cx="1402341" cy="1310238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9" y="2482685"/>
              <a:ext cx="887577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298001" y="2773881"/>
            <a:ext cx="1402341" cy="1310238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298001" y="4084119"/>
            <a:ext cx="1402341" cy="1310238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3006437" y="1108511"/>
            <a:ext cx="359785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8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048656" y="-1237344"/>
            <a:ext cx="6858000" cy="9332688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517367" y="2932067"/>
            <a:ext cx="5332043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ĐỊNH HƯỚNG HỌC TẬP TIẾP THEO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03" y="-203243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5026" y="3030071"/>
            <a:ext cx="2263295" cy="3827929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10662" y="4511016"/>
            <a:ext cx="4544215" cy="2373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420767"/>
            <a:ext cx="1031008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55366" y="1866282"/>
            <a:ext cx="1941885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62710" y="1628182"/>
            <a:ext cx="2012471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599737"/>
            <a:ext cx="1170794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4675051"/>
            <a:ext cx="9144294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3" y="4030744"/>
            <a:ext cx="1999791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5016467"/>
            <a:ext cx="2616038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5016481"/>
            <a:ext cx="2616038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625341" y="3770000"/>
            <a:ext cx="110415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587575" y="3555885"/>
            <a:ext cx="1114025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 idx="4294967295"/>
          </p:nvPr>
        </p:nvSpPr>
        <p:spPr>
          <a:xfrm>
            <a:off x="2372448" y="1152449"/>
            <a:ext cx="4778375" cy="2452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6000" dirty="0" err="1">
                <a:solidFill>
                  <a:srgbClr val="FF0000"/>
                </a:solidFill>
                <a:latin typeface="Jokerman" pitchFamily="8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Jokerman" pitchFamily="82" charset="0"/>
              </a:rPr>
              <a:t> 13: </a:t>
            </a:r>
            <a:r>
              <a:rPr lang="en-US" sz="6000" dirty="0">
                <a:latin typeface="Jokerman" pitchFamily="82" charset="0"/>
              </a:rPr>
              <a:t/>
            </a:r>
            <a:br>
              <a:rPr lang="en-US" sz="6000" dirty="0">
                <a:latin typeface="Jokerman" pitchFamily="82" charset="0"/>
              </a:rPr>
            </a:br>
            <a:r>
              <a:rPr lang="en-US" sz="6000" dirty="0">
                <a:solidFill>
                  <a:srgbClr val="FF0000"/>
                </a:solidFill>
                <a:latin typeface="Imprint MT Shadow" pitchFamily="82" charset="0"/>
              </a:rPr>
              <a:t>TIẾNG CHỔI TRE</a:t>
            </a:r>
            <a:endParaRPr sz="6000" b="1" dirty="0">
              <a:solidFill>
                <a:srgbClr val="FF0000"/>
              </a:solidFill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6462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0" y="3274753"/>
            <a:ext cx="9249142" cy="3581011"/>
            <a:chOff x="-53293" y="2190760"/>
            <a:chExt cx="7972146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008601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6307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855673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893559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60;p37"/>
          <p:cNvSpPr txBox="1">
            <a:spLocks/>
          </p:cNvSpPr>
          <p:nvPr/>
        </p:nvSpPr>
        <p:spPr>
          <a:xfrm>
            <a:off x="3873920" y="1777617"/>
            <a:ext cx="4212315" cy="1284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8800" b="1" dirty="0">
                <a:solidFill>
                  <a:srgbClr val="FF0000"/>
                </a:solidFill>
                <a:latin typeface=".VnArabia" pitchFamily="34" charset="0"/>
              </a:rPr>
              <a:t>TIẾT 3</a:t>
            </a:r>
          </a:p>
        </p:txBody>
      </p:sp>
      <p:grpSp>
        <p:nvGrpSpPr>
          <p:cNvPr id="46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47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6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5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6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361;p37"/>
          <p:cNvGrpSpPr/>
          <p:nvPr/>
        </p:nvGrpSpPr>
        <p:grpSpPr>
          <a:xfrm flipH="1">
            <a:off x="840484" y="1261461"/>
            <a:ext cx="3214360" cy="2767294"/>
            <a:chOff x="-2314175" y="910675"/>
            <a:chExt cx="2012875" cy="1733025"/>
          </a:xfrm>
        </p:grpSpPr>
        <p:sp>
          <p:nvSpPr>
            <p:cNvPr id="78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1857068" y="1989913"/>
            <a:ext cx="7632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1652460" y="3132966"/>
            <a:ext cx="661176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1920862" y="4458149"/>
            <a:ext cx="7146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298001" y="1570815"/>
            <a:ext cx="1402341" cy="1310238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9" y="2482685"/>
              <a:ext cx="887577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298001" y="2773881"/>
            <a:ext cx="1402341" cy="1310238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298001" y="4084119"/>
            <a:ext cx="1402341" cy="1310238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3006437" y="1108511"/>
            <a:ext cx="359785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9629" y="3274753"/>
            <a:ext cx="9125180" cy="3581011"/>
            <a:chOff x="-2379285" y="2190760"/>
            <a:chExt cx="9860219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70681" y="3185627"/>
              <a:ext cx="4910253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8399" y="2190760"/>
              <a:ext cx="3208923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2379285" y="3185627"/>
              <a:ext cx="4910254" cy="1956197"/>
            </a:xfrm>
            <a:prstGeom prst="rect">
              <a:avLst/>
            </a:prstGeom>
          </p:spPr>
        </p:pic>
      </p:grpSp>
      <p:grpSp>
        <p:nvGrpSpPr>
          <p:cNvPr id="45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46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1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138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1363" y="3898279"/>
            <a:ext cx="1755105" cy="6152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23467" y="3154341"/>
            <a:ext cx="1755105" cy="615207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2" y="2423137"/>
            <a:ext cx="1755105" cy="6152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199" y="1003910"/>
            <a:ext cx="3512457" cy="577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395;p38"/>
          <p:cNvSpPr txBox="1">
            <a:spLocks/>
          </p:cNvSpPr>
          <p:nvPr/>
        </p:nvSpPr>
        <p:spPr>
          <a:xfrm>
            <a:off x="751424" y="77816"/>
            <a:ext cx="2020704" cy="526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</a:p>
        </p:txBody>
      </p:sp>
      <p:grpSp>
        <p:nvGrpSpPr>
          <p:cNvPr id="7" name="Google Shape;415;p38"/>
          <p:cNvGrpSpPr/>
          <p:nvPr/>
        </p:nvGrpSpPr>
        <p:grpSpPr>
          <a:xfrm>
            <a:off x="283010" y="53344"/>
            <a:ext cx="718475" cy="704314"/>
            <a:chOff x="-3118700" y="2365900"/>
            <a:chExt cx="741250" cy="792000"/>
          </a:xfrm>
        </p:grpSpPr>
        <p:sp>
          <p:nvSpPr>
            <p:cNvPr id="8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72391" y="2450372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ô li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05920" y="1018496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830" y="1867139"/>
            <a:ext cx="6634597" cy="3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li ?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175327" y="3190981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ô li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154269" y="39291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ô li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9076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 build="allAtOnce"/>
      <p:bldP spid="18" grpId="1" build="allAtOnce"/>
      <p:bldP spid="19" grpId="0"/>
      <p:bldP spid="20" grpId="0"/>
      <p:bldP spid="21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4" y="4804006"/>
            <a:ext cx="1755105" cy="8202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8" y="3812089"/>
            <a:ext cx="1755105" cy="820276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3" y="2837150"/>
            <a:ext cx="1755105" cy="820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944847"/>
            <a:ext cx="3512457" cy="76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87346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ô li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96429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-159039" y="2096575"/>
            <a:ext cx="6634597" cy="3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* 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li 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386094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ô li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4845211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ô li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10219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43" grpId="0" build="allAtOnce"/>
      <p:bldP spid="44" grpId="0"/>
      <p:bldP spid="45" grpId="0"/>
      <p:bldP spid="46" grpId="0"/>
      <p:bldP spid="46" grpId="1"/>
      <p:bldP spid="47" grpId="0"/>
      <p:bldP spid="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2011364" y="4804006"/>
            <a:ext cx="1755105" cy="8202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23468" y="3812089"/>
            <a:ext cx="1755105" cy="820276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20423" y="2837150"/>
            <a:ext cx="1755105" cy="8202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19200" y="944847"/>
            <a:ext cx="3512457" cy="769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5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172391" y="2873463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405920" y="96429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ý đúng nhất: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02213" y="2096575"/>
            <a:ext cx="6634597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Con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X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cỡ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175327" y="3860942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54269" y="4845211"/>
            <a:ext cx="1621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1 </a:t>
            </a:r>
            <a:r>
              <a:rPr lang="en-US" altLang="en-US" sz="28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endParaRPr lang="en-US" altLang="en-US" sz="28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5682143" y="1098186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" grpId="0" animBg="1"/>
      <p:bldP spid="43" grpId="0" build="allAtOnce"/>
      <p:bldP spid="43" grpId="1" build="allAtOnce"/>
      <p:bldP spid="44" grpId="0"/>
      <p:bldP spid="45" grpId="0"/>
      <p:bldP spid="46" grpId="0"/>
      <p:bldP spid="46" grpId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393780" y="1616383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373</Words>
  <Application>Microsoft Office PowerPoint</Application>
  <PresentationFormat>On-screen Show (4:3)</PresentationFormat>
  <Paragraphs>71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Microsoft YaHei</vt:lpstr>
      <vt:lpstr>.VnArabia</vt:lpstr>
      <vt:lpstr>Arial</vt:lpstr>
      <vt:lpstr>Arial-Rounded</vt:lpstr>
      <vt:lpstr>Calibri</vt:lpstr>
      <vt:lpstr>Calibri Light</vt:lpstr>
      <vt:lpstr>Cambria</vt:lpstr>
      <vt:lpstr>HP001 4 hàng</vt:lpstr>
      <vt:lpstr>HP001 5 hàng</vt:lpstr>
      <vt:lpstr>Imprint MT Shadow</vt:lpstr>
      <vt:lpstr>Jokerman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UTM Avo</vt:lpstr>
      <vt:lpstr>UTM Cookies</vt:lpstr>
      <vt:lpstr>Wingdings</vt:lpstr>
      <vt:lpstr>Volicy Bulletin Board Thesis by Slidesgo</vt:lpstr>
      <vt:lpstr>6_Office Theme</vt:lpstr>
      <vt:lpstr>PowerPoint Presentation</vt:lpstr>
      <vt:lpstr>Bài 13:  TIẾNG CHỔI TRE</vt:lpstr>
      <vt:lpstr>PowerPoint Presentation</vt:lpstr>
      <vt:lpstr>PowerPoint Presentation</vt:lpstr>
      <vt:lpstr>PowerPoint Presentation</vt:lpstr>
      <vt:lpstr>PowerPoint Presentation</vt:lpstr>
      <vt:lpstr>Tập viết</vt:lpstr>
      <vt:lpstr>Tập viết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ThaoPC</cp:lastModifiedBy>
  <cp:revision>98</cp:revision>
  <dcterms:created xsi:type="dcterms:W3CDTF">2021-06-19T10:18:00Z</dcterms:created>
  <dcterms:modified xsi:type="dcterms:W3CDTF">2022-03-09T12:16:39Z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