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media/audio5.wav" ContentType="audio/wav"/>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5" r:id="rId3"/>
    <p:sldMasterId id="2147483697" r:id="rId4"/>
    <p:sldMasterId id="2147483705" r:id="rId5"/>
    <p:sldMasterId id="2147483713" r:id="rId6"/>
    <p:sldMasterId id="2147483721" r:id="rId7"/>
    <p:sldMasterId id="2147483729" r:id="rId8"/>
    <p:sldMasterId id="2147483737" r:id="rId9"/>
    <p:sldMasterId id="2147483745" r:id="rId10"/>
    <p:sldMasterId id="2147483753" r:id="rId11"/>
    <p:sldMasterId id="2147483761" r:id="rId12"/>
    <p:sldMasterId id="2147483769" r:id="rId13"/>
  </p:sldMasterIdLst>
  <p:notesMasterIdLst>
    <p:notesMasterId r:id="rId53"/>
  </p:notesMasterIdLst>
  <p:sldIdLst>
    <p:sldId id="569" r:id="rId14"/>
    <p:sldId id="595" r:id="rId15"/>
    <p:sldId id="596" r:id="rId16"/>
    <p:sldId id="597" r:id="rId17"/>
    <p:sldId id="598" r:id="rId18"/>
    <p:sldId id="290" r:id="rId19"/>
    <p:sldId id="263" r:id="rId20"/>
    <p:sldId id="570" r:id="rId21"/>
    <p:sldId id="265" r:id="rId22"/>
    <p:sldId id="574" r:id="rId23"/>
    <p:sldId id="277" r:id="rId24"/>
    <p:sldId id="285" r:id="rId25"/>
    <p:sldId id="575" r:id="rId26"/>
    <p:sldId id="292" r:id="rId27"/>
    <p:sldId id="260" r:id="rId28"/>
    <p:sldId id="587" r:id="rId29"/>
    <p:sldId id="588" r:id="rId30"/>
    <p:sldId id="589" r:id="rId31"/>
    <p:sldId id="586" r:id="rId32"/>
    <p:sldId id="576" r:id="rId33"/>
    <p:sldId id="577" r:id="rId34"/>
    <p:sldId id="580" r:id="rId35"/>
    <p:sldId id="579" r:id="rId36"/>
    <p:sldId id="294" r:id="rId37"/>
    <p:sldId id="296" r:id="rId38"/>
    <p:sldId id="583" r:id="rId39"/>
    <p:sldId id="298" r:id="rId40"/>
    <p:sldId id="559" r:id="rId41"/>
    <p:sldId id="584" r:id="rId42"/>
    <p:sldId id="585" r:id="rId43"/>
    <p:sldId id="590" r:id="rId44"/>
    <p:sldId id="591" r:id="rId45"/>
    <p:sldId id="571" r:id="rId46"/>
    <p:sldId id="572" r:id="rId47"/>
    <p:sldId id="573" r:id="rId48"/>
    <p:sldId id="592" r:id="rId49"/>
    <p:sldId id="593" r:id="rId50"/>
    <p:sldId id="594" r:id="rId51"/>
    <p:sldId id="476"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B3B3"/>
    <a:srgbClr val="CCECFF"/>
    <a:srgbClr val="00FF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0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37D24-1B7C-4484-868B-EF08D1053E00}" type="datetimeFigureOut">
              <a:rPr lang="en-US" smtClean="0"/>
              <a:t>3/6/2022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AA8A9-21EC-4DA7-AFE0-2CDE06AC70A2}" type="slidenum">
              <a:rPr lang="en-US" smtClean="0"/>
              <a:t>‹#›</a:t>
            </a:fld>
            <a:endParaRPr lang="en-US"/>
          </a:p>
        </p:txBody>
      </p:sp>
    </p:spTree>
    <p:extLst>
      <p:ext uri="{BB962C8B-B14F-4D97-AF65-F5344CB8AC3E}">
        <p14:creationId xmlns:p14="http://schemas.microsoft.com/office/powerpoint/2010/main" val="308882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607504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49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20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745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2600495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752566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giáo dục cho HS tôn trọng, biết ơn  những ng nghề lao công, cho HS hiểu làm nghề nào cũng đáng quý, miễn đó là lao động chân chính, không vi phạm pháp luật. Nếu ai cũng em thường nghề lao công thì làm sao có người hi sinh để dọn dẹp môi trường, chúng ta sẽ sống trong rác thải, mùi hôi thối…</a:t>
            </a:r>
            <a:endParaRPr lang="en-US"/>
          </a:p>
        </p:txBody>
      </p:sp>
    </p:spTree>
    <p:extLst>
      <p:ext uri="{BB962C8B-B14F-4D97-AF65-F5344CB8AC3E}">
        <p14:creationId xmlns:p14="http://schemas.microsoft.com/office/powerpoint/2010/main" val="836656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9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69426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403567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b85fb9307c_0_5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b85fb9307c_0_5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511055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38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38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93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453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5446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2853365" y="2916030"/>
            <a:ext cx="3614775"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800" b="0"/>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13" name="Google Shape;13;p3"/>
          <p:cNvSpPr txBox="1">
            <a:spLocks noGrp="1"/>
          </p:cNvSpPr>
          <p:nvPr>
            <p:ph type="title" idx="2" hasCustomPrompt="1"/>
          </p:nvPr>
        </p:nvSpPr>
        <p:spPr>
          <a:xfrm rot="-690391">
            <a:off x="3689705" y="2121135"/>
            <a:ext cx="1577607"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12800"/>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14" name="Google Shape;14;p3"/>
          <p:cNvSpPr txBox="1">
            <a:spLocks noGrp="1"/>
          </p:cNvSpPr>
          <p:nvPr>
            <p:ph type="subTitle" idx="1"/>
          </p:nvPr>
        </p:nvSpPr>
        <p:spPr>
          <a:xfrm rot="-690278">
            <a:off x="3191153" y="3649929"/>
            <a:ext cx="3289593" cy="951953"/>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665"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5086973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8012132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780879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3946397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1408750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704438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723074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6263225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5829272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157482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1932600" y="2151000"/>
            <a:ext cx="23811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5"/>
            </a:lvl1pPr>
            <a:lvl2pPr lvl="1" algn="l" rtl="0">
              <a:spcBef>
                <a:spcPts val="0"/>
              </a:spcBef>
              <a:spcAft>
                <a:spcPts val="0"/>
              </a:spcAft>
              <a:buNone/>
              <a:defRPr sz="2665"/>
            </a:lvl2pPr>
            <a:lvl3pPr lvl="2" algn="l" rtl="0">
              <a:spcBef>
                <a:spcPts val="0"/>
              </a:spcBef>
              <a:spcAft>
                <a:spcPts val="0"/>
              </a:spcAft>
              <a:buNone/>
              <a:defRPr sz="2665"/>
            </a:lvl3pPr>
            <a:lvl4pPr lvl="3" algn="l" rtl="0">
              <a:spcBef>
                <a:spcPts val="0"/>
              </a:spcBef>
              <a:spcAft>
                <a:spcPts val="0"/>
              </a:spcAft>
              <a:buNone/>
              <a:defRPr sz="2665"/>
            </a:lvl4pPr>
            <a:lvl5pPr lvl="4" algn="l" rtl="0">
              <a:spcBef>
                <a:spcPts val="0"/>
              </a:spcBef>
              <a:spcAft>
                <a:spcPts val="0"/>
              </a:spcAft>
              <a:buNone/>
              <a:defRPr sz="2665"/>
            </a:lvl5pPr>
            <a:lvl6pPr lvl="5" algn="l" rtl="0">
              <a:spcBef>
                <a:spcPts val="0"/>
              </a:spcBef>
              <a:spcAft>
                <a:spcPts val="0"/>
              </a:spcAft>
              <a:buNone/>
              <a:defRPr sz="2665"/>
            </a:lvl6pPr>
            <a:lvl7pPr lvl="6" algn="l" rtl="0">
              <a:spcBef>
                <a:spcPts val="0"/>
              </a:spcBef>
              <a:spcAft>
                <a:spcPts val="0"/>
              </a:spcAft>
              <a:buNone/>
              <a:defRPr sz="2665"/>
            </a:lvl7pPr>
            <a:lvl8pPr lvl="7" algn="l" rtl="0">
              <a:spcBef>
                <a:spcPts val="0"/>
              </a:spcBef>
              <a:spcAft>
                <a:spcPts val="0"/>
              </a:spcAft>
              <a:buNone/>
              <a:defRPr sz="2665"/>
            </a:lvl8pPr>
            <a:lvl9pPr lvl="8" algn="l" rtl="0">
              <a:spcBef>
                <a:spcPts val="0"/>
              </a:spcBef>
              <a:spcAft>
                <a:spcPts val="0"/>
              </a:spcAft>
              <a:buNone/>
              <a:defRPr sz="2665"/>
            </a:lvl9pPr>
          </a:lstStyle>
          <a:p>
            <a:endParaRPr/>
          </a:p>
        </p:txBody>
      </p:sp>
      <p:sp>
        <p:nvSpPr>
          <p:cNvPr id="42" name="Google Shape;42;p13"/>
          <p:cNvSpPr txBox="1">
            <a:spLocks noGrp="1"/>
          </p:cNvSpPr>
          <p:nvPr>
            <p:ph type="subTitle" idx="2"/>
          </p:nvPr>
        </p:nvSpPr>
        <p:spPr>
          <a:xfrm>
            <a:off x="1932600" y="2651051"/>
            <a:ext cx="23811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5" b="0">
                <a:solidFill>
                  <a:schemeClr val="dk2"/>
                </a:solidFill>
              </a:defRPr>
            </a:lvl1pPr>
            <a:lvl2pPr lvl="1" algn="l" rtl="0">
              <a:spcBef>
                <a:spcPts val="0"/>
              </a:spcBef>
              <a:spcAft>
                <a:spcPts val="0"/>
              </a:spcAft>
              <a:buNone/>
              <a:defRPr sz="1865" b="0">
                <a:solidFill>
                  <a:schemeClr val="dk2"/>
                </a:solidFill>
              </a:defRPr>
            </a:lvl2pPr>
            <a:lvl3pPr lvl="2" algn="l" rtl="0">
              <a:spcBef>
                <a:spcPts val="0"/>
              </a:spcBef>
              <a:spcAft>
                <a:spcPts val="0"/>
              </a:spcAft>
              <a:buNone/>
              <a:defRPr sz="1865" b="0">
                <a:solidFill>
                  <a:schemeClr val="dk2"/>
                </a:solidFill>
              </a:defRPr>
            </a:lvl3pPr>
            <a:lvl4pPr lvl="3" algn="l" rtl="0">
              <a:spcBef>
                <a:spcPts val="0"/>
              </a:spcBef>
              <a:spcAft>
                <a:spcPts val="0"/>
              </a:spcAft>
              <a:buNone/>
              <a:defRPr sz="1865" b="0">
                <a:solidFill>
                  <a:schemeClr val="dk2"/>
                </a:solidFill>
              </a:defRPr>
            </a:lvl4pPr>
            <a:lvl5pPr lvl="4" algn="l" rtl="0">
              <a:spcBef>
                <a:spcPts val="0"/>
              </a:spcBef>
              <a:spcAft>
                <a:spcPts val="0"/>
              </a:spcAft>
              <a:buNone/>
              <a:defRPr sz="1865" b="0">
                <a:solidFill>
                  <a:schemeClr val="dk2"/>
                </a:solidFill>
              </a:defRPr>
            </a:lvl5pPr>
            <a:lvl6pPr lvl="5" algn="l" rtl="0">
              <a:spcBef>
                <a:spcPts val="0"/>
              </a:spcBef>
              <a:spcAft>
                <a:spcPts val="0"/>
              </a:spcAft>
              <a:buNone/>
              <a:defRPr sz="1865" b="0">
                <a:solidFill>
                  <a:schemeClr val="dk2"/>
                </a:solidFill>
              </a:defRPr>
            </a:lvl6pPr>
            <a:lvl7pPr lvl="6" algn="l" rtl="0">
              <a:spcBef>
                <a:spcPts val="0"/>
              </a:spcBef>
              <a:spcAft>
                <a:spcPts val="0"/>
              </a:spcAft>
              <a:buNone/>
              <a:defRPr sz="1865" b="0">
                <a:solidFill>
                  <a:schemeClr val="dk2"/>
                </a:solidFill>
              </a:defRPr>
            </a:lvl7pPr>
            <a:lvl8pPr lvl="7" algn="l" rtl="0">
              <a:spcBef>
                <a:spcPts val="0"/>
              </a:spcBef>
              <a:spcAft>
                <a:spcPts val="0"/>
              </a:spcAft>
              <a:buNone/>
              <a:defRPr sz="1865" b="0">
                <a:solidFill>
                  <a:schemeClr val="dk2"/>
                </a:solidFill>
              </a:defRPr>
            </a:lvl8pPr>
            <a:lvl9pPr lvl="8" algn="l" rtl="0">
              <a:spcBef>
                <a:spcPts val="0"/>
              </a:spcBef>
              <a:spcAft>
                <a:spcPts val="0"/>
              </a:spcAft>
              <a:buNone/>
              <a:defRPr sz="1865" b="0">
                <a:solidFill>
                  <a:schemeClr val="dk2"/>
                </a:solidFill>
              </a:defRPr>
            </a:lvl9pPr>
          </a:lstStyle>
          <a:p>
            <a:endParaRPr/>
          </a:p>
        </p:txBody>
      </p:sp>
      <p:sp>
        <p:nvSpPr>
          <p:cNvPr id="43" name="Google Shape;43;p13"/>
          <p:cNvSpPr txBox="1">
            <a:spLocks noGrp="1"/>
          </p:cNvSpPr>
          <p:nvPr>
            <p:ph type="subTitle" idx="3"/>
          </p:nvPr>
        </p:nvSpPr>
        <p:spPr>
          <a:xfrm>
            <a:off x="5922920" y="2151000"/>
            <a:ext cx="23811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5"/>
            </a:lvl1pPr>
            <a:lvl2pPr lvl="1" algn="l" rtl="0">
              <a:spcBef>
                <a:spcPts val="0"/>
              </a:spcBef>
              <a:spcAft>
                <a:spcPts val="0"/>
              </a:spcAft>
              <a:buNone/>
              <a:defRPr sz="2665"/>
            </a:lvl2pPr>
            <a:lvl3pPr lvl="2" algn="l" rtl="0">
              <a:spcBef>
                <a:spcPts val="0"/>
              </a:spcBef>
              <a:spcAft>
                <a:spcPts val="0"/>
              </a:spcAft>
              <a:buNone/>
              <a:defRPr sz="2665"/>
            </a:lvl3pPr>
            <a:lvl4pPr lvl="3" algn="l" rtl="0">
              <a:spcBef>
                <a:spcPts val="0"/>
              </a:spcBef>
              <a:spcAft>
                <a:spcPts val="0"/>
              </a:spcAft>
              <a:buNone/>
              <a:defRPr sz="2665"/>
            </a:lvl4pPr>
            <a:lvl5pPr lvl="4" algn="l" rtl="0">
              <a:spcBef>
                <a:spcPts val="0"/>
              </a:spcBef>
              <a:spcAft>
                <a:spcPts val="0"/>
              </a:spcAft>
              <a:buNone/>
              <a:defRPr sz="2665"/>
            </a:lvl5pPr>
            <a:lvl6pPr lvl="5" algn="l" rtl="0">
              <a:spcBef>
                <a:spcPts val="0"/>
              </a:spcBef>
              <a:spcAft>
                <a:spcPts val="0"/>
              </a:spcAft>
              <a:buNone/>
              <a:defRPr sz="2665"/>
            </a:lvl6pPr>
            <a:lvl7pPr lvl="6" algn="l" rtl="0">
              <a:spcBef>
                <a:spcPts val="0"/>
              </a:spcBef>
              <a:spcAft>
                <a:spcPts val="0"/>
              </a:spcAft>
              <a:buNone/>
              <a:defRPr sz="2665"/>
            </a:lvl7pPr>
            <a:lvl8pPr lvl="7" algn="l" rtl="0">
              <a:spcBef>
                <a:spcPts val="0"/>
              </a:spcBef>
              <a:spcAft>
                <a:spcPts val="0"/>
              </a:spcAft>
              <a:buNone/>
              <a:defRPr sz="2665"/>
            </a:lvl8pPr>
            <a:lvl9pPr lvl="8" algn="l" rtl="0">
              <a:spcBef>
                <a:spcPts val="0"/>
              </a:spcBef>
              <a:spcAft>
                <a:spcPts val="0"/>
              </a:spcAft>
              <a:buNone/>
              <a:defRPr sz="2665"/>
            </a:lvl9pPr>
          </a:lstStyle>
          <a:p>
            <a:endParaRPr/>
          </a:p>
        </p:txBody>
      </p:sp>
      <p:sp>
        <p:nvSpPr>
          <p:cNvPr id="44" name="Google Shape;44;p13"/>
          <p:cNvSpPr txBox="1">
            <a:spLocks noGrp="1"/>
          </p:cNvSpPr>
          <p:nvPr>
            <p:ph type="subTitle" idx="4"/>
          </p:nvPr>
        </p:nvSpPr>
        <p:spPr>
          <a:xfrm>
            <a:off x="5922920" y="2651051"/>
            <a:ext cx="23811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5" b="0">
                <a:solidFill>
                  <a:schemeClr val="dk2"/>
                </a:solidFill>
              </a:defRPr>
            </a:lvl1pPr>
            <a:lvl2pPr lvl="1" algn="l" rtl="0">
              <a:spcBef>
                <a:spcPts val="0"/>
              </a:spcBef>
              <a:spcAft>
                <a:spcPts val="0"/>
              </a:spcAft>
              <a:buNone/>
              <a:defRPr sz="1865" b="0">
                <a:solidFill>
                  <a:schemeClr val="dk2"/>
                </a:solidFill>
              </a:defRPr>
            </a:lvl2pPr>
            <a:lvl3pPr lvl="2" algn="l" rtl="0">
              <a:spcBef>
                <a:spcPts val="0"/>
              </a:spcBef>
              <a:spcAft>
                <a:spcPts val="0"/>
              </a:spcAft>
              <a:buNone/>
              <a:defRPr sz="1865" b="0">
                <a:solidFill>
                  <a:schemeClr val="dk2"/>
                </a:solidFill>
              </a:defRPr>
            </a:lvl3pPr>
            <a:lvl4pPr lvl="3" algn="l" rtl="0">
              <a:spcBef>
                <a:spcPts val="0"/>
              </a:spcBef>
              <a:spcAft>
                <a:spcPts val="0"/>
              </a:spcAft>
              <a:buNone/>
              <a:defRPr sz="1865" b="0">
                <a:solidFill>
                  <a:schemeClr val="dk2"/>
                </a:solidFill>
              </a:defRPr>
            </a:lvl4pPr>
            <a:lvl5pPr lvl="4" algn="l" rtl="0">
              <a:spcBef>
                <a:spcPts val="0"/>
              </a:spcBef>
              <a:spcAft>
                <a:spcPts val="0"/>
              </a:spcAft>
              <a:buNone/>
              <a:defRPr sz="1865" b="0">
                <a:solidFill>
                  <a:schemeClr val="dk2"/>
                </a:solidFill>
              </a:defRPr>
            </a:lvl5pPr>
            <a:lvl6pPr lvl="5" algn="l" rtl="0">
              <a:spcBef>
                <a:spcPts val="0"/>
              </a:spcBef>
              <a:spcAft>
                <a:spcPts val="0"/>
              </a:spcAft>
              <a:buNone/>
              <a:defRPr sz="1865" b="0">
                <a:solidFill>
                  <a:schemeClr val="dk2"/>
                </a:solidFill>
              </a:defRPr>
            </a:lvl6pPr>
            <a:lvl7pPr lvl="6" algn="l" rtl="0">
              <a:spcBef>
                <a:spcPts val="0"/>
              </a:spcBef>
              <a:spcAft>
                <a:spcPts val="0"/>
              </a:spcAft>
              <a:buNone/>
              <a:defRPr sz="1865" b="0">
                <a:solidFill>
                  <a:schemeClr val="dk2"/>
                </a:solidFill>
              </a:defRPr>
            </a:lvl7pPr>
            <a:lvl8pPr lvl="7" algn="l" rtl="0">
              <a:spcBef>
                <a:spcPts val="0"/>
              </a:spcBef>
              <a:spcAft>
                <a:spcPts val="0"/>
              </a:spcAft>
              <a:buNone/>
              <a:defRPr sz="1865" b="0">
                <a:solidFill>
                  <a:schemeClr val="dk2"/>
                </a:solidFill>
              </a:defRPr>
            </a:lvl8pPr>
            <a:lvl9pPr lvl="8" algn="l" rtl="0">
              <a:spcBef>
                <a:spcPts val="0"/>
              </a:spcBef>
              <a:spcAft>
                <a:spcPts val="0"/>
              </a:spcAft>
              <a:buNone/>
              <a:defRPr sz="1865" b="0">
                <a:solidFill>
                  <a:schemeClr val="dk2"/>
                </a:solidFill>
              </a:defRPr>
            </a:lvl9pPr>
          </a:lstStyle>
          <a:p>
            <a:endParaRPr/>
          </a:p>
        </p:txBody>
      </p:sp>
      <p:sp>
        <p:nvSpPr>
          <p:cNvPr id="45" name="Google Shape;45;p13"/>
          <p:cNvSpPr txBox="1">
            <a:spLocks noGrp="1"/>
          </p:cNvSpPr>
          <p:nvPr>
            <p:ph type="subTitle" idx="5"/>
          </p:nvPr>
        </p:nvSpPr>
        <p:spPr>
          <a:xfrm>
            <a:off x="1932600" y="4360533"/>
            <a:ext cx="23811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5"/>
            </a:lvl1pPr>
            <a:lvl2pPr lvl="1" algn="l" rtl="0">
              <a:spcBef>
                <a:spcPts val="0"/>
              </a:spcBef>
              <a:spcAft>
                <a:spcPts val="0"/>
              </a:spcAft>
              <a:buNone/>
              <a:defRPr sz="2665"/>
            </a:lvl2pPr>
            <a:lvl3pPr lvl="2" algn="l" rtl="0">
              <a:spcBef>
                <a:spcPts val="0"/>
              </a:spcBef>
              <a:spcAft>
                <a:spcPts val="0"/>
              </a:spcAft>
              <a:buNone/>
              <a:defRPr sz="2665"/>
            </a:lvl3pPr>
            <a:lvl4pPr lvl="3" algn="l" rtl="0">
              <a:spcBef>
                <a:spcPts val="0"/>
              </a:spcBef>
              <a:spcAft>
                <a:spcPts val="0"/>
              </a:spcAft>
              <a:buNone/>
              <a:defRPr sz="2665"/>
            </a:lvl4pPr>
            <a:lvl5pPr lvl="4" algn="l" rtl="0">
              <a:spcBef>
                <a:spcPts val="0"/>
              </a:spcBef>
              <a:spcAft>
                <a:spcPts val="0"/>
              </a:spcAft>
              <a:buNone/>
              <a:defRPr sz="2665"/>
            </a:lvl5pPr>
            <a:lvl6pPr lvl="5" algn="l" rtl="0">
              <a:spcBef>
                <a:spcPts val="0"/>
              </a:spcBef>
              <a:spcAft>
                <a:spcPts val="0"/>
              </a:spcAft>
              <a:buNone/>
              <a:defRPr sz="2665"/>
            </a:lvl6pPr>
            <a:lvl7pPr lvl="6" algn="l" rtl="0">
              <a:spcBef>
                <a:spcPts val="0"/>
              </a:spcBef>
              <a:spcAft>
                <a:spcPts val="0"/>
              </a:spcAft>
              <a:buNone/>
              <a:defRPr sz="2665"/>
            </a:lvl7pPr>
            <a:lvl8pPr lvl="7" algn="l" rtl="0">
              <a:spcBef>
                <a:spcPts val="0"/>
              </a:spcBef>
              <a:spcAft>
                <a:spcPts val="0"/>
              </a:spcAft>
              <a:buNone/>
              <a:defRPr sz="2665"/>
            </a:lvl8pPr>
            <a:lvl9pPr lvl="8" algn="l" rtl="0">
              <a:spcBef>
                <a:spcPts val="0"/>
              </a:spcBef>
              <a:spcAft>
                <a:spcPts val="0"/>
              </a:spcAft>
              <a:buNone/>
              <a:defRPr sz="2665"/>
            </a:lvl9pPr>
          </a:lstStyle>
          <a:p>
            <a:endParaRPr/>
          </a:p>
        </p:txBody>
      </p:sp>
      <p:sp>
        <p:nvSpPr>
          <p:cNvPr id="46" name="Google Shape;46;p13"/>
          <p:cNvSpPr txBox="1">
            <a:spLocks noGrp="1"/>
          </p:cNvSpPr>
          <p:nvPr>
            <p:ph type="subTitle" idx="6"/>
          </p:nvPr>
        </p:nvSpPr>
        <p:spPr>
          <a:xfrm>
            <a:off x="1932600" y="4855451"/>
            <a:ext cx="23811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5" b="0">
                <a:solidFill>
                  <a:schemeClr val="dk2"/>
                </a:solidFill>
              </a:defRPr>
            </a:lvl1pPr>
            <a:lvl2pPr lvl="1" algn="l" rtl="0">
              <a:spcBef>
                <a:spcPts val="0"/>
              </a:spcBef>
              <a:spcAft>
                <a:spcPts val="0"/>
              </a:spcAft>
              <a:buNone/>
              <a:defRPr sz="1865" b="0">
                <a:solidFill>
                  <a:schemeClr val="dk2"/>
                </a:solidFill>
              </a:defRPr>
            </a:lvl2pPr>
            <a:lvl3pPr lvl="2" algn="l" rtl="0">
              <a:spcBef>
                <a:spcPts val="0"/>
              </a:spcBef>
              <a:spcAft>
                <a:spcPts val="0"/>
              </a:spcAft>
              <a:buNone/>
              <a:defRPr sz="1865" b="0">
                <a:solidFill>
                  <a:schemeClr val="dk2"/>
                </a:solidFill>
              </a:defRPr>
            </a:lvl3pPr>
            <a:lvl4pPr lvl="3" algn="l" rtl="0">
              <a:spcBef>
                <a:spcPts val="0"/>
              </a:spcBef>
              <a:spcAft>
                <a:spcPts val="0"/>
              </a:spcAft>
              <a:buNone/>
              <a:defRPr sz="1865" b="0">
                <a:solidFill>
                  <a:schemeClr val="dk2"/>
                </a:solidFill>
              </a:defRPr>
            </a:lvl4pPr>
            <a:lvl5pPr lvl="4" algn="l" rtl="0">
              <a:spcBef>
                <a:spcPts val="0"/>
              </a:spcBef>
              <a:spcAft>
                <a:spcPts val="0"/>
              </a:spcAft>
              <a:buNone/>
              <a:defRPr sz="1865" b="0">
                <a:solidFill>
                  <a:schemeClr val="dk2"/>
                </a:solidFill>
              </a:defRPr>
            </a:lvl5pPr>
            <a:lvl6pPr lvl="5" algn="l" rtl="0">
              <a:spcBef>
                <a:spcPts val="0"/>
              </a:spcBef>
              <a:spcAft>
                <a:spcPts val="0"/>
              </a:spcAft>
              <a:buNone/>
              <a:defRPr sz="1865" b="0">
                <a:solidFill>
                  <a:schemeClr val="dk2"/>
                </a:solidFill>
              </a:defRPr>
            </a:lvl6pPr>
            <a:lvl7pPr lvl="6" algn="l" rtl="0">
              <a:spcBef>
                <a:spcPts val="0"/>
              </a:spcBef>
              <a:spcAft>
                <a:spcPts val="0"/>
              </a:spcAft>
              <a:buNone/>
              <a:defRPr sz="1865" b="0">
                <a:solidFill>
                  <a:schemeClr val="dk2"/>
                </a:solidFill>
              </a:defRPr>
            </a:lvl7pPr>
            <a:lvl8pPr lvl="7" algn="l" rtl="0">
              <a:spcBef>
                <a:spcPts val="0"/>
              </a:spcBef>
              <a:spcAft>
                <a:spcPts val="0"/>
              </a:spcAft>
              <a:buNone/>
              <a:defRPr sz="1865" b="0">
                <a:solidFill>
                  <a:schemeClr val="dk2"/>
                </a:solidFill>
              </a:defRPr>
            </a:lvl8pPr>
            <a:lvl9pPr lvl="8" algn="l" rtl="0">
              <a:spcBef>
                <a:spcPts val="0"/>
              </a:spcBef>
              <a:spcAft>
                <a:spcPts val="0"/>
              </a:spcAft>
              <a:buNone/>
              <a:defRPr sz="1865" b="0">
                <a:solidFill>
                  <a:schemeClr val="dk2"/>
                </a:solidFill>
              </a:defRPr>
            </a:lvl9pPr>
          </a:lstStyle>
          <a:p>
            <a:endParaRPr/>
          </a:p>
        </p:txBody>
      </p:sp>
      <p:sp>
        <p:nvSpPr>
          <p:cNvPr id="47" name="Google Shape;47;p13"/>
          <p:cNvSpPr txBox="1">
            <a:spLocks noGrp="1"/>
          </p:cNvSpPr>
          <p:nvPr>
            <p:ph type="subTitle" idx="7"/>
          </p:nvPr>
        </p:nvSpPr>
        <p:spPr>
          <a:xfrm>
            <a:off x="5922920" y="4360533"/>
            <a:ext cx="23811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5"/>
            </a:lvl1pPr>
            <a:lvl2pPr lvl="1" algn="l" rtl="0">
              <a:spcBef>
                <a:spcPts val="0"/>
              </a:spcBef>
              <a:spcAft>
                <a:spcPts val="0"/>
              </a:spcAft>
              <a:buNone/>
              <a:defRPr sz="2665"/>
            </a:lvl2pPr>
            <a:lvl3pPr lvl="2" algn="l" rtl="0">
              <a:spcBef>
                <a:spcPts val="0"/>
              </a:spcBef>
              <a:spcAft>
                <a:spcPts val="0"/>
              </a:spcAft>
              <a:buNone/>
              <a:defRPr sz="2665"/>
            </a:lvl3pPr>
            <a:lvl4pPr lvl="3" algn="l" rtl="0">
              <a:spcBef>
                <a:spcPts val="0"/>
              </a:spcBef>
              <a:spcAft>
                <a:spcPts val="0"/>
              </a:spcAft>
              <a:buNone/>
              <a:defRPr sz="2665"/>
            </a:lvl4pPr>
            <a:lvl5pPr lvl="4" algn="l" rtl="0">
              <a:spcBef>
                <a:spcPts val="0"/>
              </a:spcBef>
              <a:spcAft>
                <a:spcPts val="0"/>
              </a:spcAft>
              <a:buNone/>
              <a:defRPr sz="2665"/>
            </a:lvl5pPr>
            <a:lvl6pPr lvl="5" algn="l" rtl="0">
              <a:spcBef>
                <a:spcPts val="0"/>
              </a:spcBef>
              <a:spcAft>
                <a:spcPts val="0"/>
              </a:spcAft>
              <a:buNone/>
              <a:defRPr sz="2665"/>
            </a:lvl6pPr>
            <a:lvl7pPr lvl="6" algn="l" rtl="0">
              <a:spcBef>
                <a:spcPts val="0"/>
              </a:spcBef>
              <a:spcAft>
                <a:spcPts val="0"/>
              </a:spcAft>
              <a:buNone/>
              <a:defRPr sz="2665"/>
            </a:lvl7pPr>
            <a:lvl8pPr lvl="7" algn="l" rtl="0">
              <a:spcBef>
                <a:spcPts val="0"/>
              </a:spcBef>
              <a:spcAft>
                <a:spcPts val="0"/>
              </a:spcAft>
              <a:buNone/>
              <a:defRPr sz="2665"/>
            </a:lvl8pPr>
            <a:lvl9pPr lvl="8" algn="l" rtl="0">
              <a:spcBef>
                <a:spcPts val="0"/>
              </a:spcBef>
              <a:spcAft>
                <a:spcPts val="0"/>
              </a:spcAft>
              <a:buNone/>
              <a:defRPr sz="2665"/>
            </a:lvl9pPr>
          </a:lstStyle>
          <a:p>
            <a:endParaRPr/>
          </a:p>
        </p:txBody>
      </p:sp>
      <p:sp>
        <p:nvSpPr>
          <p:cNvPr id="48" name="Google Shape;48;p13"/>
          <p:cNvSpPr txBox="1">
            <a:spLocks noGrp="1"/>
          </p:cNvSpPr>
          <p:nvPr>
            <p:ph type="subTitle" idx="8"/>
          </p:nvPr>
        </p:nvSpPr>
        <p:spPr>
          <a:xfrm>
            <a:off x="5922920" y="4855451"/>
            <a:ext cx="23811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5" b="0">
                <a:solidFill>
                  <a:schemeClr val="dk2"/>
                </a:solidFill>
              </a:defRPr>
            </a:lvl1pPr>
            <a:lvl2pPr lvl="1" algn="l" rtl="0">
              <a:spcBef>
                <a:spcPts val="0"/>
              </a:spcBef>
              <a:spcAft>
                <a:spcPts val="0"/>
              </a:spcAft>
              <a:buNone/>
              <a:defRPr sz="1865" b="0">
                <a:solidFill>
                  <a:schemeClr val="dk2"/>
                </a:solidFill>
              </a:defRPr>
            </a:lvl2pPr>
            <a:lvl3pPr lvl="2" algn="l" rtl="0">
              <a:spcBef>
                <a:spcPts val="0"/>
              </a:spcBef>
              <a:spcAft>
                <a:spcPts val="0"/>
              </a:spcAft>
              <a:buNone/>
              <a:defRPr sz="1865" b="0">
                <a:solidFill>
                  <a:schemeClr val="dk2"/>
                </a:solidFill>
              </a:defRPr>
            </a:lvl3pPr>
            <a:lvl4pPr lvl="3" algn="l" rtl="0">
              <a:spcBef>
                <a:spcPts val="0"/>
              </a:spcBef>
              <a:spcAft>
                <a:spcPts val="0"/>
              </a:spcAft>
              <a:buNone/>
              <a:defRPr sz="1865" b="0">
                <a:solidFill>
                  <a:schemeClr val="dk2"/>
                </a:solidFill>
              </a:defRPr>
            </a:lvl4pPr>
            <a:lvl5pPr lvl="4" algn="l" rtl="0">
              <a:spcBef>
                <a:spcPts val="0"/>
              </a:spcBef>
              <a:spcAft>
                <a:spcPts val="0"/>
              </a:spcAft>
              <a:buNone/>
              <a:defRPr sz="1865" b="0">
                <a:solidFill>
                  <a:schemeClr val="dk2"/>
                </a:solidFill>
              </a:defRPr>
            </a:lvl5pPr>
            <a:lvl6pPr lvl="5" algn="l" rtl="0">
              <a:spcBef>
                <a:spcPts val="0"/>
              </a:spcBef>
              <a:spcAft>
                <a:spcPts val="0"/>
              </a:spcAft>
              <a:buNone/>
              <a:defRPr sz="1865" b="0">
                <a:solidFill>
                  <a:schemeClr val="dk2"/>
                </a:solidFill>
              </a:defRPr>
            </a:lvl6pPr>
            <a:lvl7pPr lvl="6" algn="l" rtl="0">
              <a:spcBef>
                <a:spcPts val="0"/>
              </a:spcBef>
              <a:spcAft>
                <a:spcPts val="0"/>
              </a:spcAft>
              <a:buNone/>
              <a:defRPr sz="1865" b="0">
                <a:solidFill>
                  <a:schemeClr val="dk2"/>
                </a:solidFill>
              </a:defRPr>
            </a:lvl7pPr>
            <a:lvl8pPr lvl="7" algn="l" rtl="0">
              <a:spcBef>
                <a:spcPts val="0"/>
              </a:spcBef>
              <a:spcAft>
                <a:spcPts val="0"/>
              </a:spcAft>
              <a:buNone/>
              <a:defRPr sz="1865" b="0">
                <a:solidFill>
                  <a:schemeClr val="dk2"/>
                </a:solidFill>
              </a:defRPr>
            </a:lvl8pPr>
            <a:lvl9pPr lvl="8" algn="l" rtl="0">
              <a:spcBef>
                <a:spcPts val="0"/>
              </a:spcBef>
              <a:spcAft>
                <a:spcPts val="0"/>
              </a:spcAft>
              <a:buNone/>
              <a:defRPr sz="1865" b="0">
                <a:solidFill>
                  <a:schemeClr val="dk2"/>
                </a:solidFill>
              </a:defRPr>
            </a:lvl9pPr>
          </a:lstStyle>
          <a:p>
            <a:endParaRPr/>
          </a:p>
        </p:txBody>
      </p:sp>
      <p:sp>
        <p:nvSpPr>
          <p:cNvPr id="49" name="Google Shape;49;p13"/>
          <p:cNvSpPr txBox="1">
            <a:spLocks noGrp="1"/>
          </p:cNvSpPr>
          <p:nvPr>
            <p:ph type="title" hasCustomPrompt="1"/>
          </p:nvPr>
        </p:nvSpPr>
        <p:spPr>
          <a:xfrm>
            <a:off x="1107228" y="2601879"/>
            <a:ext cx="10296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0" name="Google Shape;50;p13"/>
          <p:cNvSpPr txBox="1">
            <a:spLocks noGrp="1"/>
          </p:cNvSpPr>
          <p:nvPr>
            <p:ph type="title" idx="9" hasCustomPrompt="1"/>
          </p:nvPr>
        </p:nvSpPr>
        <p:spPr>
          <a:xfrm>
            <a:off x="1107228" y="4758663"/>
            <a:ext cx="10296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1" name="Google Shape;51;p13"/>
          <p:cNvSpPr txBox="1">
            <a:spLocks noGrp="1"/>
          </p:cNvSpPr>
          <p:nvPr>
            <p:ph type="title" idx="13" hasCustomPrompt="1"/>
          </p:nvPr>
        </p:nvSpPr>
        <p:spPr>
          <a:xfrm>
            <a:off x="5073103" y="2601879"/>
            <a:ext cx="10296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2" name="Google Shape;52;p13"/>
          <p:cNvSpPr txBox="1">
            <a:spLocks noGrp="1"/>
          </p:cNvSpPr>
          <p:nvPr>
            <p:ph type="title" idx="14" hasCustomPrompt="1"/>
          </p:nvPr>
        </p:nvSpPr>
        <p:spPr>
          <a:xfrm>
            <a:off x="5073103" y="4758663"/>
            <a:ext cx="10296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3" name="Google Shape;53;p13"/>
          <p:cNvSpPr txBox="1">
            <a:spLocks noGrp="1"/>
          </p:cNvSpPr>
          <p:nvPr>
            <p:ph type="title" idx="15"/>
          </p:nvPr>
        </p:nvSpPr>
        <p:spPr>
          <a:xfrm>
            <a:off x="715900" y="807533"/>
            <a:ext cx="54849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8997153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5314593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020501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4747401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02456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982925" y="2622913"/>
            <a:ext cx="2381048"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a:endParaRPr/>
          </a:p>
        </p:txBody>
      </p:sp>
      <p:sp>
        <p:nvSpPr>
          <p:cNvPr id="56" name="Google Shape;56;p14"/>
          <p:cNvSpPr txBox="1">
            <a:spLocks noGrp="1"/>
          </p:cNvSpPr>
          <p:nvPr>
            <p:ph type="subTitle" idx="2"/>
          </p:nvPr>
        </p:nvSpPr>
        <p:spPr>
          <a:xfrm rot="282799">
            <a:off x="1089522" y="3113689"/>
            <a:ext cx="2099299"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solidFill>
                  <a:schemeClr val="dk1"/>
                </a:solidFill>
              </a:defRPr>
            </a:lvl1pPr>
            <a:lvl2pPr lvl="1" algn="ctr" rtl="0">
              <a:spcBef>
                <a:spcPts val="0"/>
              </a:spcBef>
              <a:spcAft>
                <a:spcPts val="0"/>
              </a:spcAft>
              <a:buNone/>
              <a:defRPr sz="1865" b="0">
                <a:solidFill>
                  <a:schemeClr val="dk1"/>
                </a:solidFill>
              </a:defRPr>
            </a:lvl2pPr>
            <a:lvl3pPr lvl="2" algn="ctr" rtl="0">
              <a:spcBef>
                <a:spcPts val="0"/>
              </a:spcBef>
              <a:spcAft>
                <a:spcPts val="0"/>
              </a:spcAft>
              <a:buNone/>
              <a:defRPr sz="1865" b="0">
                <a:solidFill>
                  <a:schemeClr val="dk1"/>
                </a:solidFill>
              </a:defRPr>
            </a:lvl3pPr>
            <a:lvl4pPr lvl="3" algn="ctr" rtl="0">
              <a:spcBef>
                <a:spcPts val="0"/>
              </a:spcBef>
              <a:spcAft>
                <a:spcPts val="0"/>
              </a:spcAft>
              <a:buNone/>
              <a:defRPr sz="1865" b="0">
                <a:solidFill>
                  <a:schemeClr val="dk1"/>
                </a:solidFill>
              </a:defRPr>
            </a:lvl4pPr>
            <a:lvl5pPr lvl="4" algn="ctr" rtl="0">
              <a:spcBef>
                <a:spcPts val="0"/>
              </a:spcBef>
              <a:spcAft>
                <a:spcPts val="0"/>
              </a:spcAft>
              <a:buNone/>
              <a:defRPr sz="1865" b="0">
                <a:solidFill>
                  <a:schemeClr val="dk1"/>
                </a:solidFill>
              </a:defRPr>
            </a:lvl5pPr>
            <a:lvl6pPr lvl="5" algn="ctr" rtl="0">
              <a:spcBef>
                <a:spcPts val="0"/>
              </a:spcBef>
              <a:spcAft>
                <a:spcPts val="0"/>
              </a:spcAft>
              <a:buNone/>
              <a:defRPr sz="1865" b="0">
                <a:solidFill>
                  <a:schemeClr val="dk1"/>
                </a:solidFill>
              </a:defRPr>
            </a:lvl6pPr>
            <a:lvl7pPr lvl="6" algn="ctr" rtl="0">
              <a:spcBef>
                <a:spcPts val="0"/>
              </a:spcBef>
              <a:spcAft>
                <a:spcPts val="0"/>
              </a:spcAft>
              <a:buNone/>
              <a:defRPr sz="1865" b="0">
                <a:solidFill>
                  <a:schemeClr val="dk1"/>
                </a:solidFill>
              </a:defRPr>
            </a:lvl7pPr>
            <a:lvl8pPr lvl="7" algn="ctr" rtl="0">
              <a:spcBef>
                <a:spcPts val="0"/>
              </a:spcBef>
              <a:spcAft>
                <a:spcPts val="0"/>
              </a:spcAft>
              <a:buNone/>
              <a:defRPr sz="1865" b="0">
                <a:solidFill>
                  <a:schemeClr val="dk1"/>
                </a:solidFill>
              </a:defRPr>
            </a:lvl8pPr>
            <a:lvl9pPr lvl="8" algn="ctr" rtl="0">
              <a:spcBef>
                <a:spcPts val="0"/>
              </a:spcBef>
              <a:spcAft>
                <a:spcPts val="0"/>
              </a:spcAft>
              <a:buNone/>
              <a:defRPr sz="1865" b="0">
                <a:solidFill>
                  <a:schemeClr val="dk1"/>
                </a:solidFill>
              </a:defRPr>
            </a:lvl9pPr>
          </a:lstStyle>
          <a:p>
            <a:endParaRPr/>
          </a:p>
        </p:txBody>
      </p:sp>
      <p:sp>
        <p:nvSpPr>
          <p:cNvPr id="57" name="Google Shape;57;p14"/>
          <p:cNvSpPr txBox="1">
            <a:spLocks noGrp="1"/>
          </p:cNvSpPr>
          <p:nvPr>
            <p:ph type="subTitle" idx="3"/>
          </p:nvPr>
        </p:nvSpPr>
        <p:spPr>
          <a:xfrm rot="-224091">
            <a:off x="3352136" y="2514475"/>
            <a:ext cx="2381057"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a:endParaRPr/>
          </a:p>
        </p:txBody>
      </p:sp>
      <p:sp>
        <p:nvSpPr>
          <p:cNvPr id="58" name="Google Shape;58;p14"/>
          <p:cNvSpPr txBox="1">
            <a:spLocks noGrp="1"/>
          </p:cNvSpPr>
          <p:nvPr>
            <p:ph type="subTitle" idx="4"/>
          </p:nvPr>
        </p:nvSpPr>
        <p:spPr>
          <a:xfrm rot="-224172">
            <a:off x="3529572" y="3007628"/>
            <a:ext cx="2099362"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solidFill>
                  <a:schemeClr val="dk1"/>
                </a:solidFill>
              </a:defRPr>
            </a:lvl1pPr>
            <a:lvl2pPr lvl="1" algn="ctr" rtl="0">
              <a:spcBef>
                <a:spcPts val="0"/>
              </a:spcBef>
              <a:spcAft>
                <a:spcPts val="0"/>
              </a:spcAft>
              <a:buNone/>
              <a:defRPr sz="1865" b="0">
                <a:solidFill>
                  <a:schemeClr val="dk1"/>
                </a:solidFill>
              </a:defRPr>
            </a:lvl2pPr>
            <a:lvl3pPr lvl="2" algn="ctr" rtl="0">
              <a:spcBef>
                <a:spcPts val="0"/>
              </a:spcBef>
              <a:spcAft>
                <a:spcPts val="0"/>
              </a:spcAft>
              <a:buNone/>
              <a:defRPr sz="1865" b="0">
                <a:solidFill>
                  <a:schemeClr val="dk1"/>
                </a:solidFill>
              </a:defRPr>
            </a:lvl3pPr>
            <a:lvl4pPr lvl="3" algn="ctr" rtl="0">
              <a:spcBef>
                <a:spcPts val="0"/>
              </a:spcBef>
              <a:spcAft>
                <a:spcPts val="0"/>
              </a:spcAft>
              <a:buNone/>
              <a:defRPr sz="1865" b="0">
                <a:solidFill>
                  <a:schemeClr val="dk1"/>
                </a:solidFill>
              </a:defRPr>
            </a:lvl4pPr>
            <a:lvl5pPr lvl="4" algn="ctr" rtl="0">
              <a:spcBef>
                <a:spcPts val="0"/>
              </a:spcBef>
              <a:spcAft>
                <a:spcPts val="0"/>
              </a:spcAft>
              <a:buNone/>
              <a:defRPr sz="1865" b="0">
                <a:solidFill>
                  <a:schemeClr val="dk1"/>
                </a:solidFill>
              </a:defRPr>
            </a:lvl5pPr>
            <a:lvl6pPr lvl="5" algn="ctr" rtl="0">
              <a:spcBef>
                <a:spcPts val="0"/>
              </a:spcBef>
              <a:spcAft>
                <a:spcPts val="0"/>
              </a:spcAft>
              <a:buNone/>
              <a:defRPr sz="1865" b="0">
                <a:solidFill>
                  <a:schemeClr val="dk1"/>
                </a:solidFill>
              </a:defRPr>
            </a:lvl6pPr>
            <a:lvl7pPr lvl="6" algn="ctr" rtl="0">
              <a:spcBef>
                <a:spcPts val="0"/>
              </a:spcBef>
              <a:spcAft>
                <a:spcPts val="0"/>
              </a:spcAft>
              <a:buNone/>
              <a:defRPr sz="1865" b="0">
                <a:solidFill>
                  <a:schemeClr val="dk1"/>
                </a:solidFill>
              </a:defRPr>
            </a:lvl7pPr>
            <a:lvl8pPr lvl="7" algn="ctr" rtl="0">
              <a:spcBef>
                <a:spcPts val="0"/>
              </a:spcBef>
              <a:spcAft>
                <a:spcPts val="0"/>
              </a:spcAft>
              <a:buNone/>
              <a:defRPr sz="1865" b="0">
                <a:solidFill>
                  <a:schemeClr val="dk1"/>
                </a:solidFill>
              </a:defRPr>
            </a:lvl8pPr>
            <a:lvl9pPr lvl="8" algn="ctr" rtl="0">
              <a:spcBef>
                <a:spcPts val="0"/>
              </a:spcBef>
              <a:spcAft>
                <a:spcPts val="0"/>
              </a:spcAft>
              <a:buNone/>
              <a:defRPr sz="1865" b="0">
                <a:solidFill>
                  <a:schemeClr val="dk1"/>
                </a:solidFill>
              </a:defRPr>
            </a:lvl9pPr>
          </a:lstStyle>
          <a:p>
            <a:endParaRPr/>
          </a:p>
        </p:txBody>
      </p:sp>
      <p:sp>
        <p:nvSpPr>
          <p:cNvPr id="59" name="Google Shape;59;p14"/>
          <p:cNvSpPr txBox="1">
            <a:spLocks noGrp="1"/>
          </p:cNvSpPr>
          <p:nvPr>
            <p:ph type="subTitle" idx="5"/>
          </p:nvPr>
        </p:nvSpPr>
        <p:spPr>
          <a:xfrm>
            <a:off x="5737777" y="2418200"/>
            <a:ext cx="23811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a:endParaRPr/>
          </a:p>
        </p:txBody>
      </p:sp>
      <p:sp>
        <p:nvSpPr>
          <p:cNvPr id="60" name="Google Shape;60;p14"/>
          <p:cNvSpPr txBox="1">
            <a:spLocks noGrp="1"/>
          </p:cNvSpPr>
          <p:nvPr>
            <p:ph type="subTitle" idx="6"/>
          </p:nvPr>
        </p:nvSpPr>
        <p:spPr>
          <a:xfrm>
            <a:off x="5878627" y="2907467"/>
            <a:ext cx="20994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solidFill>
                  <a:schemeClr val="dk1"/>
                </a:solidFill>
              </a:defRPr>
            </a:lvl1pPr>
            <a:lvl2pPr lvl="1" algn="ctr" rtl="0">
              <a:spcBef>
                <a:spcPts val="0"/>
              </a:spcBef>
              <a:spcAft>
                <a:spcPts val="0"/>
              </a:spcAft>
              <a:buNone/>
              <a:defRPr sz="1865" b="0">
                <a:solidFill>
                  <a:schemeClr val="dk1"/>
                </a:solidFill>
              </a:defRPr>
            </a:lvl2pPr>
            <a:lvl3pPr lvl="2" algn="ctr" rtl="0">
              <a:spcBef>
                <a:spcPts val="0"/>
              </a:spcBef>
              <a:spcAft>
                <a:spcPts val="0"/>
              </a:spcAft>
              <a:buNone/>
              <a:defRPr sz="1865" b="0">
                <a:solidFill>
                  <a:schemeClr val="dk1"/>
                </a:solidFill>
              </a:defRPr>
            </a:lvl3pPr>
            <a:lvl4pPr lvl="3" algn="ctr" rtl="0">
              <a:spcBef>
                <a:spcPts val="0"/>
              </a:spcBef>
              <a:spcAft>
                <a:spcPts val="0"/>
              </a:spcAft>
              <a:buNone/>
              <a:defRPr sz="1865" b="0">
                <a:solidFill>
                  <a:schemeClr val="dk1"/>
                </a:solidFill>
              </a:defRPr>
            </a:lvl4pPr>
            <a:lvl5pPr lvl="4" algn="ctr" rtl="0">
              <a:spcBef>
                <a:spcPts val="0"/>
              </a:spcBef>
              <a:spcAft>
                <a:spcPts val="0"/>
              </a:spcAft>
              <a:buNone/>
              <a:defRPr sz="1865" b="0">
                <a:solidFill>
                  <a:schemeClr val="dk1"/>
                </a:solidFill>
              </a:defRPr>
            </a:lvl5pPr>
            <a:lvl6pPr lvl="5" algn="ctr" rtl="0">
              <a:spcBef>
                <a:spcPts val="0"/>
              </a:spcBef>
              <a:spcAft>
                <a:spcPts val="0"/>
              </a:spcAft>
              <a:buNone/>
              <a:defRPr sz="1865" b="0">
                <a:solidFill>
                  <a:schemeClr val="dk1"/>
                </a:solidFill>
              </a:defRPr>
            </a:lvl6pPr>
            <a:lvl7pPr lvl="6" algn="ctr" rtl="0">
              <a:spcBef>
                <a:spcPts val="0"/>
              </a:spcBef>
              <a:spcAft>
                <a:spcPts val="0"/>
              </a:spcAft>
              <a:buNone/>
              <a:defRPr sz="1865" b="0">
                <a:solidFill>
                  <a:schemeClr val="dk1"/>
                </a:solidFill>
              </a:defRPr>
            </a:lvl7pPr>
            <a:lvl8pPr lvl="7" algn="ctr" rtl="0">
              <a:spcBef>
                <a:spcPts val="0"/>
              </a:spcBef>
              <a:spcAft>
                <a:spcPts val="0"/>
              </a:spcAft>
              <a:buNone/>
              <a:defRPr sz="1865" b="0">
                <a:solidFill>
                  <a:schemeClr val="dk1"/>
                </a:solidFill>
              </a:defRPr>
            </a:lvl8pPr>
            <a:lvl9pPr lvl="8" algn="ctr" rtl="0">
              <a:spcBef>
                <a:spcPts val="0"/>
              </a:spcBef>
              <a:spcAft>
                <a:spcPts val="0"/>
              </a:spcAft>
              <a:buNone/>
              <a:defRPr sz="1865" b="0">
                <a:solidFill>
                  <a:schemeClr val="dk1"/>
                </a:solidFill>
              </a:defRPr>
            </a:lvl9pPr>
          </a:lstStyle>
          <a:p>
            <a:endParaRPr/>
          </a:p>
        </p:txBody>
      </p:sp>
      <p:sp>
        <p:nvSpPr>
          <p:cNvPr id="61" name="Google Shape;61;p14"/>
          <p:cNvSpPr txBox="1">
            <a:spLocks noGrp="1"/>
          </p:cNvSpPr>
          <p:nvPr>
            <p:ph type="subTitle" idx="7"/>
          </p:nvPr>
        </p:nvSpPr>
        <p:spPr>
          <a:xfrm rot="-189372">
            <a:off x="977532" y="4912767"/>
            <a:ext cx="2381112"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a:endParaRPr/>
          </a:p>
        </p:txBody>
      </p:sp>
      <p:sp>
        <p:nvSpPr>
          <p:cNvPr id="62" name="Google Shape;62;p14"/>
          <p:cNvSpPr txBox="1">
            <a:spLocks noGrp="1"/>
          </p:cNvSpPr>
          <p:nvPr>
            <p:ph type="subTitle" idx="8"/>
          </p:nvPr>
        </p:nvSpPr>
        <p:spPr>
          <a:xfrm rot="-189236">
            <a:off x="1144700" y="5416133"/>
            <a:ext cx="209928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solidFill>
                  <a:schemeClr val="dk1"/>
                </a:solidFill>
              </a:defRPr>
            </a:lvl1pPr>
            <a:lvl2pPr lvl="1" algn="ctr" rtl="0">
              <a:spcBef>
                <a:spcPts val="0"/>
              </a:spcBef>
              <a:spcAft>
                <a:spcPts val="0"/>
              </a:spcAft>
              <a:buNone/>
              <a:defRPr sz="1865" b="0">
                <a:solidFill>
                  <a:schemeClr val="dk1"/>
                </a:solidFill>
              </a:defRPr>
            </a:lvl2pPr>
            <a:lvl3pPr lvl="2" algn="ctr" rtl="0">
              <a:spcBef>
                <a:spcPts val="0"/>
              </a:spcBef>
              <a:spcAft>
                <a:spcPts val="0"/>
              </a:spcAft>
              <a:buNone/>
              <a:defRPr sz="1865" b="0">
                <a:solidFill>
                  <a:schemeClr val="dk1"/>
                </a:solidFill>
              </a:defRPr>
            </a:lvl3pPr>
            <a:lvl4pPr lvl="3" algn="ctr" rtl="0">
              <a:spcBef>
                <a:spcPts val="0"/>
              </a:spcBef>
              <a:spcAft>
                <a:spcPts val="0"/>
              </a:spcAft>
              <a:buNone/>
              <a:defRPr sz="1865" b="0">
                <a:solidFill>
                  <a:schemeClr val="dk1"/>
                </a:solidFill>
              </a:defRPr>
            </a:lvl4pPr>
            <a:lvl5pPr lvl="4" algn="ctr" rtl="0">
              <a:spcBef>
                <a:spcPts val="0"/>
              </a:spcBef>
              <a:spcAft>
                <a:spcPts val="0"/>
              </a:spcAft>
              <a:buNone/>
              <a:defRPr sz="1865" b="0">
                <a:solidFill>
                  <a:schemeClr val="dk1"/>
                </a:solidFill>
              </a:defRPr>
            </a:lvl5pPr>
            <a:lvl6pPr lvl="5" algn="ctr" rtl="0">
              <a:spcBef>
                <a:spcPts val="0"/>
              </a:spcBef>
              <a:spcAft>
                <a:spcPts val="0"/>
              </a:spcAft>
              <a:buNone/>
              <a:defRPr sz="1865" b="0">
                <a:solidFill>
                  <a:schemeClr val="dk1"/>
                </a:solidFill>
              </a:defRPr>
            </a:lvl6pPr>
            <a:lvl7pPr lvl="6" algn="ctr" rtl="0">
              <a:spcBef>
                <a:spcPts val="0"/>
              </a:spcBef>
              <a:spcAft>
                <a:spcPts val="0"/>
              </a:spcAft>
              <a:buNone/>
              <a:defRPr sz="1865" b="0">
                <a:solidFill>
                  <a:schemeClr val="dk1"/>
                </a:solidFill>
              </a:defRPr>
            </a:lvl7pPr>
            <a:lvl8pPr lvl="7" algn="ctr" rtl="0">
              <a:spcBef>
                <a:spcPts val="0"/>
              </a:spcBef>
              <a:spcAft>
                <a:spcPts val="0"/>
              </a:spcAft>
              <a:buNone/>
              <a:defRPr sz="1865" b="0">
                <a:solidFill>
                  <a:schemeClr val="dk1"/>
                </a:solidFill>
              </a:defRPr>
            </a:lvl8pPr>
            <a:lvl9pPr lvl="8" algn="ctr" rtl="0">
              <a:spcBef>
                <a:spcPts val="0"/>
              </a:spcBef>
              <a:spcAft>
                <a:spcPts val="0"/>
              </a:spcAft>
              <a:buNone/>
              <a:defRPr sz="1865" b="0">
                <a:solidFill>
                  <a:schemeClr val="dk1"/>
                </a:solidFill>
              </a:defRPr>
            </a:lvl9pPr>
          </a:lstStyle>
          <a:p>
            <a:endParaRPr/>
          </a:p>
        </p:txBody>
      </p:sp>
      <p:sp>
        <p:nvSpPr>
          <p:cNvPr id="63" name="Google Shape;63;p14"/>
          <p:cNvSpPr txBox="1">
            <a:spLocks noGrp="1"/>
          </p:cNvSpPr>
          <p:nvPr>
            <p:ph type="subTitle" idx="9"/>
          </p:nvPr>
        </p:nvSpPr>
        <p:spPr>
          <a:xfrm>
            <a:off x="3355529" y="4924833"/>
            <a:ext cx="23811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a:endParaRPr/>
          </a:p>
        </p:txBody>
      </p:sp>
      <p:sp>
        <p:nvSpPr>
          <p:cNvPr id="64" name="Google Shape;64;p14"/>
          <p:cNvSpPr txBox="1">
            <a:spLocks noGrp="1"/>
          </p:cNvSpPr>
          <p:nvPr>
            <p:ph type="subTitle" idx="13"/>
          </p:nvPr>
        </p:nvSpPr>
        <p:spPr>
          <a:xfrm>
            <a:off x="3497529" y="5414667"/>
            <a:ext cx="20994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solidFill>
                  <a:schemeClr val="dk1"/>
                </a:solidFill>
              </a:defRPr>
            </a:lvl1pPr>
            <a:lvl2pPr lvl="1" algn="ctr" rtl="0">
              <a:spcBef>
                <a:spcPts val="0"/>
              </a:spcBef>
              <a:spcAft>
                <a:spcPts val="0"/>
              </a:spcAft>
              <a:buNone/>
              <a:defRPr sz="1865" b="0">
                <a:solidFill>
                  <a:schemeClr val="dk1"/>
                </a:solidFill>
              </a:defRPr>
            </a:lvl2pPr>
            <a:lvl3pPr lvl="2" algn="ctr" rtl="0">
              <a:spcBef>
                <a:spcPts val="0"/>
              </a:spcBef>
              <a:spcAft>
                <a:spcPts val="0"/>
              </a:spcAft>
              <a:buNone/>
              <a:defRPr sz="1865" b="0">
                <a:solidFill>
                  <a:schemeClr val="dk1"/>
                </a:solidFill>
              </a:defRPr>
            </a:lvl3pPr>
            <a:lvl4pPr lvl="3" algn="ctr" rtl="0">
              <a:spcBef>
                <a:spcPts val="0"/>
              </a:spcBef>
              <a:spcAft>
                <a:spcPts val="0"/>
              </a:spcAft>
              <a:buNone/>
              <a:defRPr sz="1865" b="0">
                <a:solidFill>
                  <a:schemeClr val="dk1"/>
                </a:solidFill>
              </a:defRPr>
            </a:lvl4pPr>
            <a:lvl5pPr lvl="4" algn="ctr" rtl="0">
              <a:spcBef>
                <a:spcPts val="0"/>
              </a:spcBef>
              <a:spcAft>
                <a:spcPts val="0"/>
              </a:spcAft>
              <a:buNone/>
              <a:defRPr sz="1865" b="0">
                <a:solidFill>
                  <a:schemeClr val="dk1"/>
                </a:solidFill>
              </a:defRPr>
            </a:lvl5pPr>
            <a:lvl6pPr lvl="5" algn="ctr" rtl="0">
              <a:spcBef>
                <a:spcPts val="0"/>
              </a:spcBef>
              <a:spcAft>
                <a:spcPts val="0"/>
              </a:spcAft>
              <a:buNone/>
              <a:defRPr sz="1865" b="0">
                <a:solidFill>
                  <a:schemeClr val="dk1"/>
                </a:solidFill>
              </a:defRPr>
            </a:lvl6pPr>
            <a:lvl7pPr lvl="6" algn="ctr" rtl="0">
              <a:spcBef>
                <a:spcPts val="0"/>
              </a:spcBef>
              <a:spcAft>
                <a:spcPts val="0"/>
              </a:spcAft>
              <a:buNone/>
              <a:defRPr sz="1865" b="0">
                <a:solidFill>
                  <a:schemeClr val="dk1"/>
                </a:solidFill>
              </a:defRPr>
            </a:lvl7pPr>
            <a:lvl8pPr lvl="7" algn="ctr" rtl="0">
              <a:spcBef>
                <a:spcPts val="0"/>
              </a:spcBef>
              <a:spcAft>
                <a:spcPts val="0"/>
              </a:spcAft>
              <a:buNone/>
              <a:defRPr sz="1865" b="0">
                <a:solidFill>
                  <a:schemeClr val="dk1"/>
                </a:solidFill>
              </a:defRPr>
            </a:lvl8pPr>
            <a:lvl9pPr lvl="8" algn="ctr" rtl="0">
              <a:spcBef>
                <a:spcPts val="0"/>
              </a:spcBef>
              <a:spcAft>
                <a:spcPts val="0"/>
              </a:spcAft>
              <a:buNone/>
              <a:defRPr sz="1865" b="0">
                <a:solidFill>
                  <a:schemeClr val="dk1"/>
                </a:solidFill>
              </a:defRPr>
            </a:lvl9pPr>
          </a:lstStyle>
          <a:p>
            <a:endParaRPr/>
          </a:p>
        </p:txBody>
      </p:sp>
      <p:sp>
        <p:nvSpPr>
          <p:cNvPr id="65" name="Google Shape;65;p14"/>
          <p:cNvSpPr txBox="1">
            <a:spLocks noGrp="1"/>
          </p:cNvSpPr>
          <p:nvPr>
            <p:ph type="subTitle" idx="14"/>
          </p:nvPr>
        </p:nvSpPr>
        <p:spPr>
          <a:xfrm rot="208906">
            <a:off x="5736602" y="4912667"/>
            <a:ext cx="2380995"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a:endParaRPr/>
          </a:p>
        </p:txBody>
      </p:sp>
      <p:sp>
        <p:nvSpPr>
          <p:cNvPr id="66" name="Google Shape;66;p14"/>
          <p:cNvSpPr txBox="1">
            <a:spLocks noGrp="1"/>
          </p:cNvSpPr>
          <p:nvPr>
            <p:ph type="subTitle" idx="15"/>
          </p:nvPr>
        </p:nvSpPr>
        <p:spPr>
          <a:xfrm rot="208911">
            <a:off x="5844100" y="5413294"/>
            <a:ext cx="2099375"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solidFill>
                  <a:schemeClr val="dk1"/>
                </a:solidFill>
              </a:defRPr>
            </a:lvl1pPr>
            <a:lvl2pPr lvl="1" algn="ctr" rtl="0">
              <a:spcBef>
                <a:spcPts val="0"/>
              </a:spcBef>
              <a:spcAft>
                <a:spcPts val="0"/>
              </a:spcAft>
              <a:buNone/>
              <a:defRPr sz="1865" b="0">
                <a:solidFill>
                  <a:schemeClr val="dk1"/>
                </a:solidFill>
              </a:defRPr>
            </a:lvl2pPr>
            <a:lvl3pPr lvl="2" algn="ctr" rtl="0">
              <a:spcBef>
                <a:spcPts val="0"/>
              </a:spcBef>
              <a:spcAft>
                <a:spcPts val="0"/>
              </a:spcAft>
              <a:buNone/>
              <a:defRPr sz="1865" b="0">
                <a:solidFill>
                  <a:schemeClr val="dk1"/>
                </a:solidFill>
              </a:defRPr>
            </a:lvl3pPr>
            <a:lvl4pPr lvl="3" algn="ctr" rtl="0">
              <a:spcBef>
                <a:spcPts val="0"/>
              </a:spcBef>
              <a:spcAft>
                <a:spcPts val="0"/>
              </a:spcAft>
              <a:buNone/>
              <a:defRPr sz="1865" b="0">
                <a:solidFill>
                  <a:schemeClr val="dk1"/>
                </a:solidFill>
              </a:defRPr>
            </a:lvl4pPr>
            <a:lvl5pPr lvl="4" algn="ctr" rtl="0">
              <a:spcBef>
                <a:spcPts val="0"/>
              </a:spcBef>
              <a:spcAft>
                <a:spcPts val="0"/>
              </a:spcAft>
              <a:buNone/>
              <a:defRPr sz="1865" b="0">
                <a:solidFill>
                  <a:schemeClr val="dk1"/>
                </a:solidFill>
              </a:defRPr>
            </a:lvl5pPr>
            <a:lvl6pPr lvl="5" algn="ctr" rtl="0">
              <a:spcBef>
                <a:spcPts val="0"/>
              </a:spcBef>
              <a:spcAft>
                <a:spcPts val="0"/>
              </a:spcAft>
              <a:buNone/>
              <a:defRPr sz="1865" b="0">
                <a:solidFill>
                  <a:schemeClr val="dk1"/>
                </a:solidFill>
              </a:defRPr>
            </a:lvl6pPr>
            <a:lvl7pPr lvl="6" algn="ctr" rtl="0">
              <a:spcBef>
                <a:spcPts val="0"/>
              </a:spcBef>
              <a:spcAft>
                <a:spcPts val="0"/>
              </a:spcAft>
              <a:buNone/>
              <a:defRPr sz="1865" b="0">
                <a:solidFill>
                  <a:schemeClr val="dk1"/>
                </a:solidFill>
              </a:defRPr>
            </a:lvl7pPr>
            <a:lvl8pPr lvl="7" algn="ctr" rtl="0">
              <a:spcBef>
                <a:spcPts val="0"/>
              </a:spcBef>
              <a:spcAft>
                <a:spcPts val="0"/>
              </a:spcAft>
              <a:buNone/>
              <a:defRPr sz="1865" b="0">
                <a:solidFill>
                  <a:schemeClr val="dk1"/>
                </a:solidFill>
              </a:defRPr>
            </a:lvl8pPr>
            <a:lvl9pPr lvl="8" algn="ctr" rtl="0">
              <a:spcBef>
                <a:spcPts val="0"/>
              </a:spcBef>
              <a:spcAft>
                <a:spcPts val="0"/>
              </a:spcAft>
              <a:buNone/>
              <a:defRPr sz="1865" b="0">
                <a:solidFill>
                  <a:schemeClr val="dk1"/>
                </a:solidFill>
              </a:defRPr>
            </a:lvl9pPr>
          </a:lstStyle>
          <a:p>
            <a:endParaRPr/>
          </a:p>
        </p:txBody>
      </p:sp>
      <p:grpSp>
        <p:nvGrpSpPr>
          <p:cNvPr id="67" name="Google Shape;67;p14"/>
          <p:cNvGrpSpPr/>
          <p:nvPr/>
        </p:nvGrpSpPr>
        <p:grpSpPr>
          <a:xfrm>
            <a:off x="6520301" y="6322745"/>
            <a:ext cx="450323"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9" name="Google Shape;89;p14"/>
          <p:cNvSpPr txBox="1">
            <a:spLocks noGrp="1"/>
          </p:cNvSpPr>
          <p:nvPr>
            <p:ph type="title"/>
          </p:nvPr>
        </p:nvSpPr>
        <p:spPr>
          <a:xfrm>
            <a:off x="702300" y="806967"/>
            <a:ext cx="77583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3425633" y="2130260"/>
            <a:ext cx="2849169"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5"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3426197" y="3631225"/>
            <a:ext cx="28485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5"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3413285" y="1879377"/>
            <a:ext cx="1446904"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5" b="0">
                <a:latin typeface="Nunito SemiBold"/>
                <a:ea typeface="Nunito SemiBold"/>
                <a:cs typeface="Nunito SemiBold"/>
                <a:sym typeface="Nunito SemiBold"/>
              </a:defRPr>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94" name="Google Shape;94;p15"/>
          <p:cNvSpPr txBox="1">
            <a:spLocks noGrp="1"/>
          </p:cNvSpPr>
          <p:nvPr>
            <p:ph type="ctrTitle" idx="3"/>
          </p:nvPr>
        </p:nvSpPr>
        <p:spPr>
          <a:xfrm>
            <a:off x="3425750" y="3343015"/>
            <a:ext cx="14469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5" b="0">
                <a:latin typeface="Nunito SemiBold"/>
                <a:ea typeface="Nunito SemiBold"/>
                <a:cs typeface="Nunito SemiBold"/>
                <a:sym typeface="Nunito SemiBold"/>
              </a:defRPr>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95" name="Google Shape;95;p15"/>
          <p:cNvSpPr txBox="1">
            <a:spLocks noGrp="1"/>
          </p:cNvSpPr>
          <p:nvPr>
            <p:ph type="subTitle" idx="4"/>
          </p:nvPr>
        </p:nvSpPr>
        <p:spPr>
          <a:xfrm rot="-273526">
            <a:off x="3366368" y="5036135"/>
            <a:ext cx="2849716"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5"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3341717" y="4825113"/>
            <a:ext cx="1446881"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5" b="0">
                <a:latin typeface="Nunito SemiBold"/>
                <a:ea typeface="Nunito SemiBold"/>
                <a:cs typeface="Nunito SemiBold"/>
                <a:sym typeface="Nunito SemiBold"/>
              </a:defRPr>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a:endParaRPr/>
          </a:p>
        </p:txBody>
      </p:sp>
      <p:sp>
        <p:nvSpPr>
          <p:cNvPr id="97" name="Google Shape;97;p15"/>
          <p:cNvSpPr txBox="1">
            <a:spLocks noGrp="1"/>
          </p:cNvSpPr>
          <p:nvPr>
            <p:ph type="title" idx="6"/>
          </p:nvPr>
        </p:nvSpPr>
        <p:spPr>
          <a:xfrm>
            <a:off x="702300" y="806967"/>
            <a:ext cx="77583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105887" y="2436767"/>
            <a:ext cx="18219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5"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1904287" y="2855184"/>
            <a:ext cx="22251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5"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5140013" y="2436767"/>
            <a:ext cx="18219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5"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4938413" y="2855184"/>
            <a:ext cx="22251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5"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105887" y="4504851"/>
            <a:ext cx="18219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5"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1904287" y="4931304"/>
            <a:ext cx="22251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5"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5140013" y="4504851"/>
            <a:ext cx="18219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5"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4938413" y="4931304"/>
            <a:ext cx="22251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5"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702300" y="806967"/>
            <a:ext cx="77583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
        <p:nvSpPr>
          <p:cNvPr id="108" name="Google Shape;108;p16"/>
          <p:cNvSpPr txBox="1">
            <a:spLocks noGrp="1"/>
          </p:cNvSpPr>
          <p:nvPr>
            <p:ph type="title" idx="9" hasCustomPrompt="1"/>
          </p:nvPr>
        </p:nvSpPr>
        <p:spPr>
          <a:xfrm>
            <a:off x="2581087" y="1903567"/>
            <a:ext cx="8715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2581087" y="3968767"/>
            <a:ext cx="8715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5615213" y="1903567"/>
            <a:ext cx="8715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5615213" y="3968767"/>
            <a:ext cx="8715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1920600" y="2692800"/>
            <a:ext cx="53028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2851194" y="4135473"/>
            <a:ext cx="3242706"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715900" y="807531"/>
            <a:ext cx="80223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4787794" y="3353297"/>
            <a:ext cx="2594817" cy="1515441"/>
          </a:xfrm>
          <a:prstGeom prst="rect">
            <a:avLst/>
          </a:prstGeom>
        </p:spPr>
        <p:txBody>
          <a:bodyPr spcFirstLastPara="1" wrap="square" lIns="91425" tIns="91425" rIns="91425" bIns="91425" anchor="t" anchorCtr="0">
            <a:noAutofit/>
          </a:bodyPr>
          <a:lstStyle>
            <a:lvl1pPr marL="609600" lvl="0" indent="-423545" algn="r" rtl="0">
              <a:spcBef>
                <a:spcPts val="0"/>
              </a:spcBef>
              <a:spcAft>
                <a:spcPts val="0"/>
              </a:spcAft>
              <a:buClr>
                <a:schemeClr val="accent3"/>
              </a:buClr>
              <a:buSzPts val="1400"/>
              <a:buFont typeface="Montserrat"/>
              <a:buChar char="●"/>
              <a:defRPr/>
            </a:lvl1pPr>
            <a:lvl2pPr marL="1219200" lvl="1" indent="-423545" rtl="0">
              <a:spcBef>
                <a:spcPts val="0"/>
              </a:spcBef>
              <a:spcAft>
                <a:spcPts val="0"/>
              </a:spcAft>
              <a:buClr>
                <a:schemeClr val="dk2"/>
              </a:buClr>
              <a:buSzPts val="1400"/>
              <a:buFont typeface="Montserrat"/>
              <a:buChar char="○"/>
              <a:defRPr/>
            </a:lvl2pPr>
            <a:lvl3pPr marL="1828800" lvl="2" indent="-423545" rtl="0">
              <a:spcBef>
                <a:spcPts val="0"/>
              </a:spcBef>
              <a:spcAft>
                <a:spcPts val="0"/>
              </a:spcAft>
              <a:buClr>
                <a:schemeClr val="dk2"/>
              </a:buClr>
              <a:buSzPts val="1400"/>
              <a:buFont typeface="Montserrat"/>
              <a:buChar char="■"/>
              <a:defRPr/>
            </a:lvl3pPr>
            <a:lvl4pPr marL="2438400" lvl="3" indent="-423545" rtl="0">
              <a:spcBef>
                <a:spcPts val="0"/>
              </a:spcBef>
              <a:spcAft>
                <a:spcPts val="0"/>
              </a:spcAft>
              <a:buClr>
                <a:schemeClr val="dk2"/>
              </a:buClr>
              <a:buSzPts val="1400"/>
              <a:buFont typeface="Montserrat"/>
              <a:buChar char="●"/>
              <a:defRPr/>
            </a:lvl4pPr>
            <a:lvl5pPr marL="3048000" lvl="4" indent="-423545" rtl="0">
              <a:spcBef>
                <a:spcPts val="0"/>
              </a:spcBef>
              <a:spcAft>
                <a:spcPts val="0"/>
              </a:spcAft>
              <a:buClr>
                <a:schemeClr val="dk2"/>
              </a:buClr>
              <a:buSzPts val="1400"/>
              <a:buFont typeface="Montserrat"/>
              <a:buChar char="○"/>
              <a:defRPr/>
            </a:lvl5pPr>
            <a:lvl6pPr marL="3657600" lvl="5" indent="-423545" rtl="0">
              <a:spcBef>
                <a:spcPts val="0"/>
              </a:spcBef>
              <a:spcAft>
                <a:spcPts val="0"/>
              </a:spcAft>
              <a:buClr>
                <a:schemeClr val="dk2"/>
              </a:buClr>
              <a:buSzPts val="1400"/>
              <a:buFont typeface="Montserrat"/>
              <a:buChar char="■"/>
              <a:defRPr/>
            </a:lvl6pPr>
            <a:lvl7pPr marL="4267200" lvl="6" indent="-423545" rtl="0">
              <a:spcBef>
                <a:spcPts val="0"/>
              </a:spcBef>
              <a:spcAft>
                <a:spcPts val="0"/>
              </a:spcAft>
              <a:buClr>
                <a:schemeClr val="dk2"/>
              </a:buClr>
              <a:buSzPts val="1400"/>
              <a:buFont typeface="Montserrat"/>
              <a:buChar char="●"/>
              <a:defRPr/>
            </a:lvl7pPr>
            <a:lvl8pPr marL="4876800" lvl="7" indent="-423545" rtl="0">
              <a:spcBef>
                <a:spcPts val="0"/>
              </a:spcBef>
              <a:spcAft>
                <a:spcPts val="0"/>
              </a:spcAft>
              <a:buClr>
                <a:schemeClr val="dk2"/>
              </a:buClr>
              <a:buSzPts val="1400"/>
              <a:buFont typeface="Montserrat"/>
              <a:buChar char="○"/>
              <a:defRPr/>
            </a:lvl8pPr>
            <a:lvl9pPr marL="5486400" lvl="8" indent="-423545"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4743656" y="2706023"/>
            <a:ext cx="2553173" cy="67748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702300" y="806967"/>
            <a:ext cx="42783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
        <p:nvSpPr>
          <p:cNvPr id="122" name="Google Shape;122;p20"/>
          <p:cNvSpPr txBox="1">
            <a:spLocks noGrp="1"/>
          </p:cNvSpPr>
          <p:nvPr>
            <p:ph type="body" idx="1"/>
          </p:nvPr>
        </p:nvSpPr>
        <p:spPr>
          <a:xfrm>
            <a:off x="4950600" y="1944133"/>
            <a:ext cx="2969100" cy="3854000"/>
          </a:xfrm>
          <a:prstGeom prst="rect">
            <a:avLst/>
          </a:prstGeom>
        </p:spPr>
        <p:txBody>
          <a:bodyPr spcFirstLastPara="1" wrap="square" lIns="91425" tIns="91425" rIns="91425" bIns="91425" anchor="t" anchorCtr="0">
            <a:noAutofit/>
          </a:bodyPr>
          <a:lstStyle>
            <a:lvl1pPr marL="609600" lvl="0" indent="-423545" algn="l" rtl="0">
              <a:lnSpc>
                <a:spcPct val="100000"/>
              </a:lnSpc>
              <a:spcBef>
                <a:spcPts val="0"/>
              </a:spcBef>
              <a:spcAft>
                <a:spcPts val="0"/>
              </a:spcAft>
              <a:buClr>
                <a:srgbClr val="41294A"/>
              </a:buClr>
              <a:buSzPts val="1400"/>
              <a:buFont typeface="Montserrat"/>
              <a:buChar char="●"/>
              <a:defRPr/>
            </a:lvl1pPr>
            <a:lvl2pPr marL="1219200" lvl="1" indent="-423545" algn="l" rtl="0">
              <a:spcBef>
                <a:spcPts val="0"/>
              </a:spcBef>
              <a:spcAft>
                <a:spcPts val="0"/>
              </a:spcAft>
              <a:buClr>
                <a:schemeClr val="dk2"/>
              </a:buClr>
              <a:buSzPts val="1400"/>
              <a:buFont typeface="Montserrat"/>
              <a:buChar char="○"/>
              <a:defRPr/>
            </a:lvl2pPr>
            <a:lvl3pPr marL="1828800" lvl="2" indent="-423545" algn="l" rtl="0">
              <a:spcBef>
                <a:spcPts val="0"/>
              </a:spcBef>
              <a:spcAft>
                <a:spcPts val="0"/>
              </a:spcAft>
              <a:buClr>
                <a:schemeClr val="dk2"/>
              </a:buClr>
              <a:buSzPts val="1400"/>
              <a:buFont typeface="Montserrat"/>
              <a:buChar char="■"/>
              <a:defRPr/>
            </a:lvl3pPr>
            <a:lvl4pPr marL="2438400" lvl="3" indent="-423545" algn="l" rtl="0">
              <a:spcBef>
                <a:spcPts val="0"/>
              </a:spcBef>
              <a:spcAft>
                <a:spcPts val="0"/>
              </a:spcAft>
              <a:buClr>
                <a:schemeClr val="dk2"/>
              </a:buClr>
              <a:buSzPts val="1400"/>
              <a:buFont typeface="Montserrat"/>
              <a:buChar char="●"/>
              <a:defRPr/>
            </a:lvl4pPr>
            <a:lvl5pPr marL="3048000" lvl="4" indent="-423545" algn="l" rtl="0">
              <a:spcBef>
                <a:spcPts val="0"/>
              </a:spcBef>
              <a:spcAft>
                <a:spcPts val="0"/>
              </a:spcAft>
              <a:buClr>
                <a:schemeClr val="dk2"/>
              </a:buClr>
              <a:buSzPts val="1400"/>
              <a:buFont typeface="Montserrat"/>
              <a:buChar char="○"/>
              <a:defRPr/>
            </a:lvl5pPr>
            <a:lvl6pPr marL="3657600" lvl="5" indent="-423545" algn="l" rtl="0">
              <a:spcBef>
                <a:spcPts val="0"/>
              </a:spcBef>
              <a:spcAft>
                <a:spcPts val="0"/>
              </a:spcAft>
              <a:buClr>
                <a:schemeClr val="dk2"/>
              </a:buClr>
              <a:buSzPts val="1400"/>
              <a:buFont typeface="Montserrat"/>
              <a:buChar char="■"/>
              <a:defRPr/>
            </a:lvl6pPr>
            <a:lvl7pPr marL="4267200" lvl="6" indent="-423545" algn="l" rtl="0">
              <a:spcBef>
                <a:spcPts val="0"/>
              </a:spcBef>
              <a:spcAft>
                <a:spcPts val="0"/>
              </a:spcAft>
              <a:buClr>
                <a:schemeClr val="dk2"/>
              </a:buClr>
              <a:buSzPts val="1400"/>
              <a:buFont typeface="Montserrat"/>
              <a:buChar char="●"/>
              <a:defRPr/>
            </a:lvl7pPr>
            <a:lvl8pPr marL="4876800" lvl="7" indent="-423545" algn="l" rtl="0">
              <a:spcBef>
                <a:spcPts val="0"/>
              </a:spcBef>
              <a:spcAft>
                <a:spcPts val="0"/>
              </a:spcAft>
              <a:buClr>
                <a:schemeClr val="dk2"/>
              </a:buClr>
              <a:buSzPts val="1400"/>
              <a:buFont typeface="Montserrat"/>
              <a:buChar char="○"/>
              <a:defRPr/>
            </a:lvl8pPr>
            <a:lvl9pPr marL="5486400" lvl="8" indent="-423545" algn="l" rtl="0">
              <a:spcBef>
                <a:spcPts val="0"/>
              </a:spcBef>
              <a:spcAft>
                <a:spcPts val="0"/>
              </a:spcAft>
              <a:buClr>
                <a:schemeClr val="dk2"/>
              </a:buClr>
              <a:buSzPts val="1400"/>
              <a:buFont typeface="Montserrat"/>
              <a:buChar char="■"/>
              <a:defRPr/>
            </a:lvl9pPr>
          </a:lstStyle>
          <a:p>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593687" y="769067"/>
            <a:ext cx="77583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
        <p:nvSpPr>
          <p:cNvPr id="125" name="Google Shape;125;p21"/>
          <p:cNvSpPr txBox="1">
            <a:spLocks noGrp="1"/>
          </p:cNvSpPr>
          <p:nvPr>
            <p:ph type="body" idx="1"/>
          </p:nvPr>
        </p:nvSpPr>
        <p:spPr>
          <a:xfrm flipH="1">
            <a:off x="3373799" y="2521733"/>
            <a:ext cx="4716300" cy="31336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Font typeface="Livvic"/>
              <a:buAutoNum type="arabicPeriod"/>
              <a:defRPr/>
            </a:lvl1pPr>
            <a:lvl2pPr marL="1219200" lvl="1" indent="-406400" rtl="0">
              <a:spcBef>
                <a:spcPts val="0"/>
              </a:spcBef>
              <a:spcAft>
                <a:spcPts val="0"/>
              </a:spcAft>
              <a:buClr>
                <a:srgbClr val="434343"/>
              </a:buClr>
              <a:buSzPts val="1200"/>
              <a:buFont typeface="Roboto Condensed Light"/>
              <a:buAutoNum type="alphaLcPeriod"/>
              <a:defRPr/>
            </a:lvl2pPr>
            <a:lvl3pPr marL="1828800" lvl="2" indent="-406400" rtl="0">
              <a:spcBef>
                <a:spcPts val="0"/>
              </a:spcBef>
              <a:spcAft>
                <a:spcPts val="0"/>
              </a:spcAft>
              <a:buClr>
                <a:srgbClr val="434343"/>
              </a:buClr>
              <a:buSzPts val="1200"/>
              <a:buFont typeface="Roboto Condensed Light"/>
              <a:buAutoNum type="romanLcPeriod"/>
              <a:defRPr/>
            </a:lvl3pPr>
            <a:lvl4pPr marL="2438400" lvl="3" indent="-406400" rtl="0">
              <a:spcBef>
                <a:spcPts val="0"/>
              </a:spcBef>
              <a:spcAft>
                <a:spcPts val="0"/>
              </a:spcAft>
              <a:buClr>
                <a:srgbClr val="434343"/>
              </a:buClr>
              <a:buSzPts val="1200"/>
              <a:buFont typeface="Roboto Condensed Light"/>
              <a:buAutoNum type="arabicPeriod"/>
              <a:defRPr/>
            </a:lvl4pPr>
            <a:lvl5pPr marL="3048000" lvl="4" indent="-406400" rtl="0">
              <a:spcBef>
                <a:spcPts val="0"/>
              </a:spcBef>
              <a:spcAft>
                <a:spcPts val="0"/>
              </a:spcAft>
              <a:buClr>
                <a:srgbClr val="434343"/>
              </a:buClr>
              <a:buSzPts val="1200"/>
              <a:buFont typeface="Roboto Condensed Light"/>
              <a:buAutoNum type="alphaLcPeriod"/>
              <a:defRPr/>
            </a:lvl5pPr>
            <a:lvl6pPr marL="3657600" lvl="5" indent="-406400" rtl="0">
              <a:spcBef>
                <a:spcPts val="0"/>
              </a:spcBef>
              <a:spcAft>
                <a:spcPts val="0"/>
              </a:spcAft>
              <a:buClr>
                <a:srgbClr val="434343"/>
              </a:buClr>
              <a:buSzPts val="1200"/>
              <a:buFont typeface="Roboto Condensed Light"/>
              <a:buAutoNum type="romanLcPeriod"/>
              <a:defRPr/>
            </a:lvl6pPr>
            <a:lvl7pPr marL="4267200" lvl="6" indent="-406400" rtl="0">
              <a:spcBef>
                <a:spcPts val="0"/>
              </a:spcBef>
              <a:spcAft>
                <a:spcPts val="0"/>
              </a:spcAft>
              <a:buClr>
                <a:srgbClr val="434343"/>
              </a:buClr>
              <a:buSzPts val="1200"/>
              <a:buFont typeface="Roboto Condensed Light"/>
              <a:buAutoNum type="arabicPeriod"/>
              <a:defRPr/>
            </a:lvl7pPr>
            <a:lvl8pPr marL="4876800" lvl="7" indent="-406400" rtl="0">
              <a:spcBef>
                <a:spcPts val="0"/>
              </a:spcBef>
              <a:spcAft>
                <a:spcPts val="0"/>
              </a:spcAft>
              <a:buClr>
                <a:srgbClr val="434343"/>
              </a:buClr>
              <a:buSzPts val="1200"/>
              <a:buFont typeface="Roboto Condensed Light"/>
              <a:buAutoNum type="alphaLcPeriod"/>
              <a:defRPr/>
            </a:lvl8pPr>
            <a:lvl9pPr marL="5486400" lvl="8" indent="-4064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5900" y="807533"/>
            <a:ext cx="61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068578" y="1847860"/>
            <a:ext cx="6694200" cy="4254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SzPts val="1200"/>
              <a:buFont typeface="Roboto"/>
              <a:buAutoNum type="arabicPeriod"/>
              <a:defRPr sz="1335"/>
            </a:lvl1pPr>
            <a:lvl2pPr marL="1219200" lvl="1" indent="-406400" rtl="0">
              <a:spcBef>
                <a:spcPts val="0"/>
              </a:spcBef>
              <a:spcAft>
                <a:spcPts val="0"/>
              </a:spcAft>
              <a:buClr>
                <a:srgbClr val="434343"/>
              </a:buClr>
              <a:buSzPts val="1200"/>
              <a:buFont typeface="Roboto Condensed Light"/>
              <a:buAutoNum type="alphaLcPeriod"/>
              <a:defRPr/>
            </a:lvl2pPr>
            <a:lvl3pPr marL="1828800" lvl="2" indent="-406400" rtl="0">
              <a:spcBef>
                <a:spcPts val="0"/>
              </a:spcBef>
              <a:spcAft>
                <a:spcPts val="0"/>
              </a:spcAft>
              <a:buClr>
                <a:srgbClr val="434343"/>
              </a:buClr>
              <a:buSzPts val="1200"/>
              <a:buFont typeface="Roboto Condensed Light"/>
              <a:buAutoNum type="romanLcPeriod"/>
              <a:defRPr/>
            </a:lvl3pPr>
            <a:lvl4pPr marL="2438400" lvl="3" indent="-406400" rtl="0">
              <a:spcBef>
                <a:spcPts val="0"/>
              </a:spcBef>
              <a:spcAft>
                <a:spcPts val="0"/>
              </a:spcAft>
              <a:buClr>
                <a:srgbClr val="434343"/>
              </a:buClr>
              <a:buSzPts val="1200"/>
              <a:buFont typeface="Roboto Condensed Light"/>
              <a:buAutoNum type="arabicPeriod"/>
              <a:defRPr/>
            </a:lvl4pPr>
            <a:lvl5pPr marL="3048000" lvl="4" indent="-406400" rtl="0">
              <a:spcBef>
                <a:spcPts val="0"/>
              </a:spcBef>
              <a:spcAft>
                <a:spcPts val="0"/>
              </a:spcAft>
              <a:buClr>
                <a:srgbClr val="434343"/>
              </a:buClr>
              <a:buSzPts val="1200"/>
              <a:buFont typeface="Roboto Condensed Light"/>
              <a:buAutoNum type="alphaLcPeriod"/>
              <a:defRPr/>
            </a:lvl5pPr>
            <a:lvl6pPr marL="3657600" lvl="5" indent="-406400" rtl="0">
              <a:spcBef>
                <a:spcPts val="0"/>
              </a:spcBef>
              <a:spcAft>
                <a:spcPts val="0"/>
              </a:spcAft>
              <a:buClr>
                <a:srgbClr val="434343"/>
              </a:buClr>
              <a:buSzPts val="1200"/>
              <a:buFont typeface="Roboto Condensed Light"/>
              <a:buAutoNum type="romanLcPeriod"/>
              <a:defRPr/>
            </a:lvl6pPr>
            <a:lvl7pPr marL="4267200" lvl="6" indent="-406400" rtl="0">
              <a:spcBef>
                <a:spcPts val="0"/>
              </a:spcBef>
              <a:spcAft>
                <a:spcPts val="0"/>
              </a:spcAft>
              <a:buClr>
                <a:srgbClr val="434343"/>
              </a:buClr>
              <a:buSzPts val="1200"/>
              <a:buFont typeface="Roboto Condensed Light"/>
              <a:buAutoNum type="arabicPeriod"/>
              <a:defRPr/>
            </a:lvl7pPr>
            <a:lvl8pPr marL="4876800" lvl="7" indent="-406400" rtl="0">
              <a:spcBef>
                <a:spcPts val="0"/>
              </a:spcBef>
              <a:spcAft>
                <a:spcPts val="0"/>
              </a:spcAft>
              <a:buClr>
                <a:srgbClr val="434343"/>
              </a:buClr>
              <a:buSzPts val="1200"/>
              <a:buFont typeface="Roboto Condensed Light"/>
              <a:buAutoNum type="alphaLcPeriod"/>
              <a:defRPr/>
            </a:lvl8pPr>
            <a:lvl9pPr marL="5486400" lvl="8" indent="-4064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686998" y="2742513"/>
            <a:ext cx="3945435"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800" b="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135" name="Google Shape;135;p23"/>
          <p:cNvSpPr txBox="1">
            <a:spLocks noGrp="1"/>
          </p:cNvSpPr>
          <p:nvPr>
            <p:ph type="body" idx="1"/>
          </p:nvPr>
        </p:nvSpPr>
        <p:spPr>
          <a:xfrm>
            <a:off x="4770000" y="2564367"/>
            <a:ext cx="3425100" cy="1297200"/>
          </a:xfrm>
          <a:prstGeom prst="rect">
            <a:avLst/>
          </a:prstGeom>
        </p:spPr>
        <p:txBody>
          <a:bodyPr spcFirstLastPara="1" wrap="square" lIns="91425" tIns="91425" rIns="91425" bIns="91425" anchor="t" anchorCtr="0">
            <a:noAutofit/>
          </a:bodyPr>
          <a:lstStyle>
            <a:lvl1pPr marL="609600" lvl="0" indent="-423545" algn="ctr" rtl="0">
              <a:spcBef>
                <a:spcPts val="0"/>
              </a:spcBef>
              <a:spcAft>
                <a:spcPts val="0"/>
              </a:spcAft>
              <a:buSzPts val="1400"/>
              <a:buChar char="●"/>
              <a:defRPr/>
            </a:lvl1pPr>
            <a:lvl2pPr marL="1219200" lvl="1" indent="-423545" algn="ctr" rtl="0">
              <a:spcBef>
                <a:spcPts val="0"/>
              </a:spcBef>
              <a:spcAft>
                <a:spcPts val="0"/>
              </a:spcAft>
              <a:buSzPts val="1400"/>
              <a:buChar char="○"/>
              <a:defRPr/>
            </a:lvl2pPr>
            <a:lvl3pPr marL="1828800" lvl="2" indent="-423545" algn="ctr" rtl="0">
              <a:spcBef>
                <a:spcPts val="0"/>
              </a:spcBef>
              <a:spcAft>
                <a:spcPts val="0"/>
              </a:spcAft>
              <a:buSzPts val="1400"/>
              <a:buChar char="■"/>
              <a:defRPr/>
            </a:lvl3pPr>
            <a:lvl4pPr marL="2438400" lvl="3" indent="-423545" algn="ctr" rtl="0">
              <a:spcBef>
                <a:spcPts val="0"/>
              </a:spcBef>
              <a:spcAft>
                <a:spcPts val="0"/>
              </a:spcAft>
              <a:buSzPts val="1400"/>
              <a:buChar char="●"/>
              <a:defRPr/>
            </a:lvl4pPr>
            <a:lvl5pPr marL="3048000" lvl="4" indent="-423545" algn="ctr" rtl="0">
              <a:spcBef>
                <a:spcPts val="0"/>
              </a:spcBef>
              <a:spcAft>
                <a:spcPts val="0"/>
              </a:spcAft>
              <a:buSzPts val="1400"/>
              <a:buChar char="○"/>
              <a:defRPr/>
            </a:lvl5pPr>
            <a:lvl6pPr marL="3657600" lvl="5" indent="-423545" algn="ctr" rtl="0">
              <a:spcBef>
                <a:spcPts val="0"/>
              </a:spcBef>
              <a:spcAft>
                <a:spcPts val="0"/>
              </a:spcAft>
              <a:buSzPts val="1400"/>
              <a:buChar char="■"/>
              <a:defRPr/>
            </a:lvl6pPr>
            <a:lvl7pPr marL="4267200" lvl="6" indent="-423545" algn="ctr" rtl="0">
              <a:spcBef>
                <a:spcPts val="0"/>
              </a:spcBef>
              <a:spcAft>
                <a:spcPts val="0"/>
              </a:spcAft>
              <a:buSzPts val="1400"/>
              <a:buChar char="●"/>
              <a:defRPr/>
            </a:lvl7pPr>
            <a:lvl8pPr marL="4876800" lvl="7" indent="-423545" algn="ctr" rtl="0">
              <a:spcBef>
                <a:spcPts val="0"/>
              </a:spcBef>
              <a:spcAft>
                <a:spcPts val="0"/>
              </a:spcAft>
              <a:buSzPts val="1400"/>
              <a:buChar char="○"/>
              <a:defRPr/>
            </a:lvl8pPr>
            <a:lvl9pPr marL="5486400" lvl="8" indent="-423545" algn="ctr" rtl="0">
              <a:spcBef>
                <a:spcPts val="0"/>
              </a:spcBef>
              <a:spcAft>
                <a:spcPts val="0"/>
              </a:spcAft>
              <a:buSzPts val="1400"/>
              <a:buChar char="■"/>
              <a:defRPr/>
            </a:lvl9pPr>
          </a:lstStyle>
          <a:p>
            <a:endParaRPr/>
          </a:p>
        </p:txBody>
      </p:sp>
      <p:sp>
        <p:nvSpPr>
          <p:cNvPr id="136" name="Google Shape;136;p23"/>
          <p:cNvSpPr txBox="1"/>
          <p:nvPr/>
        </p:nvSpPr>
        <p:spPr>
          <a:xfrm>
            <a:off x="4939200" y="4051100"/>
            <a:ext cx="3086700" cy="646800"/>
          </a:xfrm>
          <a:prstGeom prst="rect">
            <a:avLst/>
          </a:prstGeom>
          <a:noFill/>
          <a:ln>
            <a:noFill/>
          </a:ln>
        </p:spPr>
        <p:txBody>
          <a:bodyPr spcFirstLastPara="1" wrap="square" lIns="121900" tIns="121900" rIns="121900" bIns="121900" anchor="ctr"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465">
                <a:solidFill>
                  <a:schemeClr val="dk1"/>
                </a:solidFill>
                <a:latin typeface="Nunito"/>
                <a:ea typeface="Nunito"/>
                <a:cs typeface="Nunito"/>
                <a:sym typeface="Nunito"/>
              </a:rPr>
              <a:t>CREDITS: This presentation template was created by </a:t>
            </a:r>
            <a:r>
              <a:rPr lang="en-GB" sz="1465">
                <a:solidFill>
                  <a:schemeClr val="dk1"/>
                </a:solidFill>
                <a:uFill>
                  <a:noFill/>
                </a:uFill>
                <a:latin typeface="Nunito"/>
                <a:ea typeface="Nunito"/>
                <a:cs typeface="Nunito"/>
                <a:sym typeface="Nunito"/>
                <a:hlinkClick r:id="rId2"/>
              </a:rPr>
              <a:t>Slidesgo</a:t>
            </a:r>
            <a:r>
              <a:rPr lang="en-GB" sz="1465">
                <a:solidFill>
                  <a:schemeClr val="dk1"/>
                </a:solidFill>
                <a:latin typeface="Nunito"/>
                <a:ea typeface="Nunito"/>
                <a:cs typeface="Nunito"/>
                <a:sym typeface="Nunito"/>
              </a:rPr>
              <a:t>, including icons by </a:t>
            </a:r>
            <a:r>
              <a:rPr lang="en-GB" sz="1465">
                <a:solidFill>
                  <a:schemeClr val="dk1"/>
                </a:solidFill>
                <a:uFill>
                  <a:noFill/>
                </a:uFill>
                <a:latin typeface="Nunito"/>
                <a:ea typeface="Nunito"/>
                <a:cs typeface="Nunito"/>
                <a:sym typeface="Nunito"/>
                <a:hlinkClick r:id="rId3"/>
              </a:rPr>
              <a:t>Flaticon</a:t>
            </a:r>
            <a:r>
              <a:rPr lang="en-GB" sz="1465">
                <a:solidFill>
                  <a:schemeClr val="dk1"/>
                </a:solidFill>
                <a:latin typeface="Nunito"/>
                <a:ea typeface="Nunito"/>
                <a:cs typeface="Nunito"/>
                <a:sym typeface="Nunito"/>
              </a:rPr>
              <a:t>, infographics &amp; images by </a:t>
            </a:r>
            <a:r>
              <a:rPr lang="en-GB" sz="1465">
                <a:solidFill>
                  <a:schemeClr val="dk1"/>
                </a:solidFill>
                <a:uFill>
                  <a:noFill/>
                </a:uFill>
                <a:latin typeface="Nunito"/>
                <a:ea typeface="Nunito"/>
                <a:cs typeface="Nunito"/>
                <a:sym typeface="Nunito"/>
                <a:hlinkClick r:id="rId4"/>
              </a:rPr>
              <a:t>Freepik</a:t>
            </a:r>
            <a:r>
              <a:rPr lang="en-GB" sz="1465">
                <a:solidFill>
                  <a:schemeClr val="dk1"/>
                </a:solidFill>
                <a:latin typeface="Nunito"/>
                <a:ea typeface="Nunito"/>
                <a:cs typeface="Nunito"/>
                <a:sym typeface="Nunito"/>
              </a:rPr>
              <a:t> </a:t>
            </a:r>
            <a:endParaRPr sz="1465">
              <a:solidFill>
                <a:schemeClr val="dk1"/>
              </a:solidFill>
              <a:latin typeface="Nunito"/>
              <a:ea typeface="Nunito"/>
              <a:cs typeface="Nunito"/>
              <a:sym typeface="Nunito"/>
            </a:endParaRPr>
          </a:p>
        </p:txBody>
      </p:sp>
      <p:sp>
        <p:nvSpPr>
          <p:cNvPr id="137" name="Google Shape;137;p23"/>
          <p:cNvSpPr txBox="1">
            <a:spLocks noGrp="1"/>
          </p:cNvSpPr>
          <p:nvPr>
            <p:ph type="subTitle" idx="2"/>
          </p:nvPr>
        </p:nvSpPr>
        <p:spPr>
          <a:xfrm>
            <a:off x="5010150" y="4802733"/>
            <a:ext cx="29448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465">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9226154" y="4252913"/>
            <a:ext cx="685800" cy="914400"/>
          </a:xfrm>
        </p:spPr>
        <p:txBody>
          <a:bodyPr/>
          <a:lstStyle/>
          <a:p>
            <a:endParaRPr lang="en-US"/>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277485" y="3639400"/>
            <a:ext cx="3054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a:endParaRPr/>
          </a:p>
        </p:txBody>
      </p:sp>
      <p:sp>
        <p:nvSpPr>
          <p:cNvPr id="20" name="Google Shape;20;p5"/>
          <p:cNvSpPr txBox="1">
            <a:spLocks noGrp="1"/>
          </p:cNvSpPr>
          <p:nvPr>
            <p:ph type="subTitle" idx="2"/>
          </p:nvPr>
        </p:nvSpPr>
        <p:spPr>
          <a:xfrm>
            <a:off x="1638725" y="4138833"/>
            <a:ext cx="23136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solidFill>
                  <a:schemeClr val="dk1"/>
                </a:solidFill>
              </a:defRPr>
            </a:lvl1pPr>
            <a:lvl2pPr lvl="1" algn="ctr" rtl="0">
              <a:spcBef>
                <a:spcPts val="0"/>
              </a:spcBef>
              <a:spcAft>
                <a:spcPts val="0"/>
              </a:spcAft>
              <a:buNone/>
              <a:defRPr sz="1865" b="0">
                <a:solidFill>
                  <a:schemeClr val="dk1"/>
                </a:solidFill>
              </a:defRPr>
            </a:lvl2pPr>
            <a:lvl3pPr lvl="2" algn="ctr" rtl="0">
              <a:spcBef>
                <a:spcPts val="0"/>
              </a:spcBef>
              <a:spcAft>
                <a:spcPts val="0"/>
              </a:spcAft>
              <a:buNone/>
              <a:defRPr sz="1865" b="0">
                <a:solidFill>
                  <a:schemeClr val="dk1"/>
                </a:solidFill>
              </a:defRPr>
            </a:lvl3pPr>
            <a:lvl4pPr lvl="3" algn="ctr" rtl="0">
              <a:spcBef>
                <a:spcPts val="0"/>
              </a:spcBef>
              <a:spcAft>
                <a:spcPts val="0"/>
              </a:spcAft>
              <a:buNone/>
              <a:defRPr sz="1865" b="0">
                <a:solidFill>
                  <a:schemeClr val="dk1"/>
                </a:solidFill>
              </a:defRPr>
            </a:lvl4pPr>
            <a:lvl5pPr lvl="4" algn="ctr" rtl="0">
              <a:spcBef>
                <a:spcPts val="0"/>
              </a:spcBef>
              <a:spcAft>
                <a:spcPts val="0"/>
              </a:spcAft>
              <a:buNone/>
              <a:defRPr sz="1865" b="0">
                <a:solidFill>
                  <a:schemeClr val="dk1"/>
                </a:solidFill>
              </a:defRPr>
            </a:lvl5pPr>
            <a:lvl6pPr lvl="5" algn="ctr" rtl="0">
              <a:spcBef>
                <a:spcPts val="0"/>
              </a:spcBef>
              <a:spcAft>
                <a:spcPts val="0"/>
              </a:spcAft>
              <a:buNone/>
              <a:defRPr sz="1865" b="0">
                <a:solidFill>
                  <a:schemeClr val="dk1"/>
                </a:solidFill>
              </a:defRPr>
            </a:lvl6pPr>
            <a:lvl7pPr lvl="6" algn="ctr" rtl="0">
              <a:spcBef>
                <a:spcPts val="0"/>
              </a:spcBef>
              <a:spcAft>
                <a:spcPts val="0"/>
              </a:spcAft>
              <a:buNone/>
              <a:defRPr sz="1865" b="0">
                <a:solidFill>
                  <a:schemeClr val="dk1"/>
                </a:solidFill>
              </a:defRPr>
            </a:lvl7pPr>
            <a:lvl8pPr lvl="7" algn="ctr" rtl="0">
              <a:spcBef>
                <a:spcPts val="0"/>
              </a:spcBef>
              <a:spcAft>
                <a:spcPts val="0"/>
              </a:spcAft>
              <a:buNone/>
              <a:defRPr sz="1865" b="0">
                <a:solidFill>
                  <a:schemeClr val="dk1"/>
                </a:solidFill>
              </a:defRPr>
            </a:lvl8pPr>
            <a:lvl9pPr lvl="8" algn="ctr" rtl="0">
              <a:spcBef>
                <a:spcPts val="0"/>
              </a:spcBef>
              <a:spcAft>
                <a:spcPts val="0"/>
              </a:spcAft>
              <a:buNone/>
              <a:defRPr sz="1865" b="0">
                <a:solidFill>
                  <a:schemeClr val="dk1"/>
                </a:solidFill>
              </a:defRPr>
            </a:lvl9pPr>
          </a:lstStyle>
          <a:p>
            <a:endParaRPr/>
          </a:p>
        </p:txBody>
      </p:sp>
      <p:sp>
        <p:nvSpPr>
          <p:cNvPr id="21" name="Google Shape;21;p5"/>
          <p:cNvSpPr txBox="1">
            <a:spLocks noGrp="1"/>
          </p:cNvSpPr>
          <p:nvPr>
            <p:ph type="subTitle" idx="3"/>
          </p:nvPr>
        </p:nvSpPr>
        <p:spPr>
          <a:xfrm>
            <a:off x="4794598" y="3639400"/>
            <a:ext cx="3054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a:endParaRPr/>
          </a:p>
        </p:txBody>
      </p:sp>
      <p:sp>
        <p:nvSpPr>
          <p:cNvPr id="22" name="Google Shape;22;p5"/>
          <p:cNvSpPr txBox="1">
            <a:spLocks noGrp="1"/>
          </p:cNvSpPr>
          <p:nvPr>
            <p:ph type="subTitle" idx="4"/>
          </p:nvPr>
        </p:nvSpPr>
        <p:spPr>
          <a:xfrm>
            <a:off x="5152712" y="4138833"/>
            <a:ext cx="23136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lvl1pPr>
            <a:lvl2pPr lvl="1" algn="ctr" rtl="0">
              <a:spcBef>
                <a:spcPts val="0"/>
              </a:spcBef>
              <a:spcAft>
                <a:spcPts val="0"/>
              </a:spcAft>
              <a:buNone/>
              <a:defRPr sz="1865" b="0"/>
            </a:lvl2pPr>
            <a:lvl3pPr lvl="2" algn="ctr" rtl="0">
              <a:spcBef>
                <a:spcPts val="0"/>
              </a:spcBef>
              <a:spcAft>
                <a:spcPts val="0"/>
              </a:spcAft>
              <a:buNone/>
              <a:defRPr sz="1865" b="0"/>
            </a:lvl3pPr>
            <a:lvl4pPr lvl="3" algn="ctr" rtl="0">
              <a:spcBef>
                <a:spcPts val="0"/>
              </a:spcBef>
              <a:spcAft>
                <a:spcPts val="0"/>
              </a:spcAft>
              <a:buNone/>
              <a:defRPr sz="1865" b="0"/>
            </a:lvl4pPr>
            <a:lvl5pPr lvl="4" algn="ctr" rtl="0">
              <a:spcBef>
                <a:spcPts val="0"/>
              </a:spcBef>
              <a:spcAft>
                <a:spcPts val="0"/>
              </a:spcAft>
              <a:buNone/>
              <a:defRPr sz="1865" b="0"/>
            </a:lvl5pPr>
            <a:lvl6pPr lvl="5" algn="ctr" rtl="0">
              <a:spcBef>
                <a:spcPts val="0"/>
              </a:spcBef>
              <a:spcAft>
                <a:spcPts val="0"/>
              </a:spcAft>
              <a:buNone/>
              <a:defRPr sz="1865" b="0"/>
            </a:lvl6pPr>
            <a:lvl7pPr lvl="6" algn="ctr" rtl="0">
              <a:spcBef>
                <a:spcPts val="0"/>
              </a:spcBef>
              <a:spcAft>
                <a:spcPts val="0"/>
              </a:spcAft>
              <a:buNone/>
              <a:defRPr sz="1865" b="0"/>
            </a:lvl7pPr>
            <a:lvl8pPr lvl="7" algn="ctr" rtl="0">
              <a:spcBef>
                <a:spcPts val="0"/>
              </a:spcBef>
              <a:spcAft>
                <a:spcPts val="0"/>
              </a:spcAft>
              <a:buNone/>
              <a:defRPr sz="1865" b="0"/>
            </a:lvl8pPr>
            <a:lvl9pPr lvl="8" algn="ctr" rtl="0">
              <a:spcBef>
                <a:spcPts val="0"/>
              </a:spcBef>
              <a:spcAft>
                <a:spcPts val="0"/>
              </a:spcAft>
              <a:buNone/>
              <a:defRPr sz="1865" b="0"/>
            </a:lvl9pPr>
          </a:lstStyle>
          <a:p>
            <a:endParaRPr/>
          </a:p>
        </p:txBody>
      </p:sp>
      <p:sp>
        <p:nvSpPr>
          <p:cNvPr id="23" name="Google Shape;23;p5"/>
          <p:cNvSpPr txBox="1">
            <a:spLocks noGrp="1"/>
          </p:cNvSpPr>
          <p:nvPr>
            <p:ph type="title"/>
          </p:nvPr>
        </p:nvSpPr>
        <p:spPr>
          <a:xfrm>
            <a:off x="715900" y="807531"/>
            <a:ext cx="80223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61879" y="108235"/>
            <a:ext cx="3073209"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4562" y="6502009"/>
            <a:ext cx="9144000" cy="353756"/>
          </a:xfrm>
          <a:prstGeom prst="rect">
            <a:avLst/>
          </a:prstGeom>
        </p:spPr>
      </p:pic>
      <p:sp>
        <p:nvSpPr>
          <p:cNvPr id="3" name="标题 2"/>
          <p:cNvSpPr>
            <a:spLocks noGrp="1"/>
          </p:cNvSpPr>
          <p:nvPr>
            <p:ph type="title" hasCustomPrompt="1"/>
          </p:nvPr>
        </p:nvSpPr>
        <p:spPr>
          <a:xfrm>
            <a:off x="1598482" y="131270"/>
            <a:ext cx="7164408"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9226154" y="4252913"/>
            <a:ext cx="685800" cy="914400"/>
          </a:xfrm>
        </p:spPr>
        <p:txBody>
          <a:bodyPr/>
          <a:lstStyle/>
          <a:p>
            <a:endParaRPr lang="en-US"/>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5900" y="807531"/>
            <a:ext cx="80223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306090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397150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24341482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749112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68992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02300" y="806967"/>
            <a:ext cx="77583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
        <p:nvSpPr>
          <p:cNvPr id="28" name="Google Shape;28;p7"/>
          <p:cNvSpPr txBox="1">
            <a:spLocks noGrp="1"/>
          </p:cNvSpPr>
          <p:nvPr>
            <p:ph type="body" idx="1"/>
          </p:nvPr>
        </p:nvSpPr>
        <p:spPr>
          <a:xfrm rot="-325168">
            <a:off x="1397345" y="2665367"/>
            <a:ext cx="2772995" cy="1618828"/>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Font typeface="Montserrat"/>
              <a:buChar char="●"/>
              <a:defRPr>
                <a:solidFill>
                  <a:schemeClr val="lt1"/>
                </a:solidFill>
              </a:defRPr>
            </a:lvl1pPr>
            <a:lvl2pPr marL="1219200" lvl="1" indent="-423545" rtl="0">
              <a:spcBef>
                <a:spcPts val="0"/>
              </a:spcBef>
              <a:spcAft>
                <a:spcPts val="0"/>
              </a:spcAft>
              <a:buSzPts val="1400"/>
              <a:buFont typeface="Montserrat"/>
              <a:buChar char="○"/>
              <a:defRPr/>
            </a:lvl2pPr>
            <a:lvl3pPr marL="1828800" lvl="2" indent="-423545" rtl="0">
              <a:spcBef>
                <a:spcPts val="0"/>
              </a:spcBef>
              <a:spcAft>
                <a:spcPts val="0"/>
              </a:spcAft>
              <a:buSzPts val="1400"/>
              <a:buFont typeface="Montserrat"/>
              <a:buChar char="■"/>
              <a:defRPr/>
            </a:lvl3pPr>
            <a:lvl4pPr marL="2438400" lvl="3" indent="-423545" rtl="0">
              <a:spcBef>
                <a:spcPts val="0"/>
              </a:spcBef>
              <a:spcAft>
                <a:spcPts val="0"/>
              </a:spcAft>
              <a:buSzPts val="1400"/>
              <a:buFont typeface="Montserrat"/>
              <a:buChar char="●"/>
              <a:defRPr/>
            </a:lvl4pPr>
            <a:lvl5pPr marL="3048000" lvl="4" indent="-423545" rtl="0">
              <a:spcBef>
                <a:spcPts val="0"/>
              </a:spcBef>
              <a:spcAft>
                <a:spcPts val="0"/>
              </a:spcAft>
              <a:buSzPts val="1400"/>
              <a:buFont typeface="Montserrat"/>
              <a:buChar char="○"/>
              <a:defRPr/>
            </a:lvl5pPr>
            <a:lvl6pPr marL="3657600" lvl="5" indent="-423545" rtl="0">
              <a:spcBef>
                <a:spcPts val="0"/>
              </a:spcBef>
              <a:spcAft>
                <a:spcPts val="0"/>
              </a:spcAft>
              <a:buSzPts val="1400"/>
              <a:buFont typeface="Montserrat"/>
              <a:buChar char="■"/>
              <a:defRPr/>
            </a:lvl6pPr>
            <a:lvl7pPr marL="4267200" lvl="6" indent="-423545" rtl="0">
              <a:spcBef>
                <a:spcPts val="0"/>
              </a:spcBef>
              <a:spcAft>
                <a:spcPts val="0"/>
              </a:spcAft>
              <a:buSzPts val="1400"/>
              <a:buFont typeface="Montserrat"/>
              <a:buChar char="●"/>
              <a:defRPr/>
            </a:lvl7pPr>
            <a:lvl8pPr marL="4876800" lvl="7" indent="-423545" rtl="0">
              <a:spcBef>
                <a:spcPts val="0"/>
              </a:spcBef>
              <a:spcAft>
                <a:spcPts val="0"/>
              </a:spcAft>
              <a:buSzPts val="1400"/>
              <a:buFont typeface="Montserrat"/>
              <a:buChar char="○"/>
              <a:defRPr/>
            </a:lvl8pPr>
            <a:lvl9pPr marL="5486400" lvl="8" indent="-423545" rtl="0">
              <a:spcBef>
                <a:spcPts val="0"/>
              </a:spcBef>
              <a:spcAft>
                <a:spcPts val="0"/>
              </a:spcAft>
              <a:buSzPts val="1400"/>
              <a:buFont typeface="Montserrat"/>
              <a:buChar char="■"/>
              <a:defRPr/>
            </a:lvl9pPr>
          </a:lstStyle>
          <a:p>
            <a:endParaRPr/>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4281077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213023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499148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752409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1016499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436388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11630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483084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4273569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4236154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136150" y="2293367"/>
            <a:ext cx="48717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6935"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4462666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3725052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270401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335491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3941765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011302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174158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416670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962132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62522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593687" y="769067"/>
            <a:ext cx="77583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
        <p:nvSpPr>
          <p:cNvPr id="33" name="Google Shape;33;p9"/>
          <p:cNvSpPr txBox="1">
            <a:spLocks noGrp="1"/>
          </p:cNvSpPr>
          <p:nvPr>
            <p:ph type="body" idx="1"/>
          </p:nvPr>
        </p:nvSpPr>
        <p:spPr>
          <a:xfrm flipH="1">
            <a:off x="3373799" y="2521733"/>
            <a:ext cx="4716300" cy="31336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Font typeface="Livvic"/>
              <a:buAutoNum type="arabicPeriod"/>
              <a:defRPr/>
            </a:lvl1pPr>
            <a:lvl2pPr marL="1219200" lvl="1" indent="-406400" rtl="0">
              <a:spcBef>
                <a:spcPts val="0"/>
              </a:spcBef>
              <a:spcAft>
                <a:spcPts val="0"/>
              </a:spcAft>
              <a:buClr>
                <a:srgbClr val="434343"/>
              </a:buClr>
              <a:buSzPts val="1200"/>
              <a:buFont typeface="Roboto Condensed Light"/>
              <a:buAutoNum type="alphaLcPeriod"/>
              <a:defRPr/>
            </a:lvl2pPr>
            <a:lvl3pPr marL="1828800" lvl="2" indent="-406400" rtl="0">
              <a:spcBef>
                <a:spcPts val="0"/>
              </a:spcBef>
              <a:spcAft>
                <a:spcPts val="0"/>
              </a:spcAft>
              <a:buClr>
                <a:srgbClr val="434343"/>
              </a:buClr>
              <a:buSzPts val="1200"/>
              <a:buFont typeface="Roboto Condensed Light"/>
              <a:buAutoNum type="romanLcPeriod"/>
              <a:defRPr/>
            </a:lvl3pPr>
            <a:lvl4pPr marL="2438400" lvl="3" indent="-406400" rtl="0">
              <a:spcBef>
                <a:spcPts val="0"/>
              </a:spcBef>
              <a:spcAft>
                <a:spcPts val="0"/>
              </a:spcAft>
              <a:buClr>
                <a:srgbClr val="434343"/>
              </a:buClr>
              <a:buSzPts val="1200"/>
              <a:buFont typeface="Roboto Condensed Light"/>
              <a:buAutoNum type="arabicPeriod"/>
              <a:defRPr/>
            </a:lvl4pPr>
            <a:lvl5pPr marL="3048000" lvl="4" indent="-406400" rtl="0">
              <a:spcBef>
                <a:spcPts val="0"/>
              </a:spcBef>
              <a:spcAft>
                <a:spcPts val="0"/>
              </a:spcAft>
              <a:buClr>
                <a:srgbClr val="434343"/>
              </a:buClr>
              <a:buSzPts val="1200"/>
              <a:buFont typeface="Roboto Condensed Light"/>
              <a:buAutoNum type="alphaLcPeriod"/>
              <a:defRPr/>
            </a:lvl5pPr>
            <a:lvl6pPr marL="3657600" lvl="5" indent="-406400" rtl="0">
              <a:spcBef>
                <a:spcPts val="0"/>
              </a:spcBef>
              <a:spcAft>
                <a:spcPts val="0"/>
              </a:spcAft>
              <a:buClr>
                <a:srgbClr val="434343"/>
              </a:buClr>
              <a:buSzPts val="1200"/>
              <a:buFont typeface="Roboto Condensed Light"/>
              <a:buAutoNum type="romanLcPeriod"/>
              <a:defRPr/>
            </a:lvl6pPr>
            <a:lvl7pPr marL="4267200" lvl="6" indent="-406400" rtl="0">
              <a:spcBef>
                <a:spcPts val="0"/>
              </a:spcBef>
              <a:spcAft>
                <a:spcPts val="0"/>
              </a:spcAft>
              <a:buClr>
                <a:srgbClr val="434343"/>
              </a:buClr>
              <a:buSzPts val="1200"/>
              <a:buFont typeface="Roboto Condensed Light"/>
              <a:buAutoNum type="arabicPeriod"/>
              <a:defRPr/>
            </a:lvl7pPr>
            <a:lvl8pPr marL="4876800" lvl="7" indent="-406400" rtl="0">
              <a:spcBef>
                <a:spcPts val="0"/>
              </a:spcBef>
              <a:spcAft>
                <a:spcPts val="0"/>
              </a:spcAft>
              <a:buClr>
                <a:srgbClr val="434343"/>
              </a:buClr>
              <a:buSzPts val="1200"/>
              <a:buFont typeface="Roboto Condensed Light"/>
              <a:buAutoNum type="alphaLcPeriod"/>
              <a:defRPr/>
            </a:lvl8pPr>
            <a:lvl9pPr marL="5486400" lvl="8" indent="-4064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099973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507205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954956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339409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4786816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35322925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212280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4497693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692879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630822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6108433" y="910267"/>
            <a:ext cx="23322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a:endParaRPr/>
          </a:p>
        </p:txBody>
      </p:sp>
    </p:spTree>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236523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640465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3323592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081753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341990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3742678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578937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572357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41282976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36208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902850" y="2651967"/>
            <a:ext cx="5457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5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1586550" y="4106533"/>
            <a:ext cx="5970900" cy="523200"/>
          </a:xfrm>
          <a:prstGeom prst="rect">
            <a:avLst/>
          </a:prstGeom>
        </p:spPr>
        <p:txBody>
          <a:bodyPr spcFirstLastPara="1" wrap="square" lIns="91425" tIns="91425" rIns="91425" bIns="91425" anchor="t" anchorCtr="0">
            <a:noAutofit/>
          </a:bodyPr>
          <a:lstStyle>
            <a:lvl1pPr marL="609600" lvl="0" indent="-423545" algn="ctr">
              <a:spcBef>
                <a:spcPts val="0"/>
              </a:spcBef>
              <a:spcAft>
                <a:spcPts val="0"/>
              </a:spcAft>
              <a:buSzPts val="1400"/>
              <a:buChar char="●"/>
              <a:defRPr sz="2665"/>
            </a:lvl1pPr>
            <a:lvl2pPr marL="1219200" lvl="1" indent="-423545" algn="ctr">
              <a:spcBef>
                <a:spcPts val="0"/>
              </a:spcBef>
              <a:spcAft>
                <a:spcPts val="0"/>
              </a:spcAft>
              <a:buSzPts val="1400"/>
              <a:buChar char="○"/>
              <a:defRPr/>
            </a:lvl2pPr>
            <a:lvl3pPr marL="1828800" lvl="2" indent="-423545" algn="ctr">
              <a:spcBef>
                <a:spcPts val="0"/>
              </a:spcBef>
              <a:spcAft>
                <a:spcPts val="0"/>
              </a:spcAft>
              <a:buSzPts val="1400"/>
              <a:buChar char="■"/>
              <a:defRPr/>
            </a:lvl3pPr>
            <a:lvl4pPr marL="2438400" lvl="3" indent="-423545" algn="ctr">
              <a:spcBef>
                <a:spcPts val="0"/>
              </a:spcBef>
              <a:spcAft>
                <a:spcPts val="0"/>
              </a:spcAft>
              <a:buSzPts val="1400"/>
              <a:buChar char="●"/>
              <a:defRPr/>
            </a:lvl4pPr>
            <a:lvl5pPr marL="3048000" lvl="4" indent="-423545" algn="ctr">
              <a:spcBef>
                <a:spcPts val="0"/>
              </a:spcBef>
              <a:spcAft>
                <a:spcPts val="0"/>
              </a:spcAft>
              <a:buSzPts val="1400"/>
              <a:buChar char="○"/>
              <a:defRPr/>
            </a:lvl5pPr>
            <a:lvl6pPr marL="3657600" lvl="5" indent="-423545" algn="ctr">
              <a:spcBef>
                <a:spcPts val="0"/>
              </a:spcBef>
              <a:spcAft>
                <a:spcPts val="0"/>
              </a:spcAft>
              <a:buSzPts val="1400"/>
              <a:buChar char="■"/>
              <a:defRPr/>
            </a:lvl6pPr>
            <a:lvl7pPr marL="4267200" lvl="6" indent="-423545" algn="ctr">
              <a:spcBef>
                <a:spcPts val="0"/>
              </a:spcBef>
              <a:spcAft>
                <a:spcPts val="0"/>
              </a:spcAft>
              <a:buSzPts val="1400"/>
              <a:buChar char="●"/>
              <a:defRPr/>
            </a:lvl7pPr>
            <a:lvl8pPr marL="4876800" lvl="7" indent="-423545" algn="ctr">
              <a:spcBef>
                <a:spcPts val="0"/>
              </a:spcBef>
              <a:spcAft>
                <a:spcPts val="0"/>
              </a:spcAft>
              <a:buSzPts val="1400"/>
              <a:buChar char="○"/>
              <a:defRPr/>
            </a:lvl8pPr>
            <a:lvl9pPr marL="5486400" lvl="8" indent="-423545" algn="ctr">
              <a:spcBef>
                <a:spcPts val="0"/>
              </a:spcBef>
              <a:spcAft>
                <a:spcPts val="0"/>
              </a:spcAft>
              <a:buSzPts val="1400"/>
              <a:buChar char="■"/>
              <a:defRPr/>
            </a:lvl9pPr>
          </a:lstStyle>
          <a:p>
            <a:endParaRPr/>
          </a:p>
        </p:txBody>
      </p:sp>
    </p:spTree>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7826657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9022878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4016126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1676925" y="6363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4" name="Google Shape;904;p26"/>
          <p:cNvSpPr/>
          <p:nvPr/>
        </p:nvSpPr>
        <p:spPr>
          <a:xfrm>
            <a:off x="1116163" y="5777086"/>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05" name="Google Shape;905;p26"/>
          <p:cNvGrpSpPr/>
          <p:nvPr/>
        </p:nvGrpSpPr>
        <p:grpSpPr>
          <a:xfrm>
            <a:off x="7044025" y="6376767"/>
            <a:ext cx="287725"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09" name="Google Shape;909;p26"/>
          <p:cNvGrpSpPr/>
          <p:nvPr/>
        </p:nvGrpSpPr>
        <p:grpSpPr>
          <a:xfrm>
            <a:off x="318625" y="690751"/>
            <a:ext cx="287725"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13" name="Google Shape;913;p26"/>
          <p:cNvSpPr/>
          <p:nvPr/>
        </p:nvSpPr>
        <p:spPr>
          <a:xfrm>
            <a:off x="8834875" y="385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14" name="Google Shape;914;p26"/>
          <p:cNvGrpSpPr/>
          <p:nvPr/>
        </p:nvGrpSpPr>
        <p:grpSpPr>
          <a:xfrm>
            <a:off x="8090538" y="3712634"/>
            <a:ext cx="338350"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921" name="Google Shape;921;p26"/>
          <p:cNvGrpSpPr/>
          <p:nvPr/>
        </p:nvGrpSpPr>
        <p:grpSpPr>
          <a:xfrm>
            <a:off x="1887989" y="216701"/>
            <a:ext cx="464175"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25" name="Google Shape;925;p26"/>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26" name="Google Shape;926;p26"/>
          <p:cNvGrpSpPr/>
          <p:nvPr/>
        </p:nvGrpSpPr>
        <p:grpSpPr>
          <a:xfrm>
            <a:off x="8234426" y="345768"/>
            <a:ext cx="464175"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30" name="Google Shape;930;p26"/>
          <p:cNvSpPr/>
          <p:nvPr/>
        </p:nvSpPr>
        <p:spPr>
          <a:xfrm>
            <a:off x="178538" y="19869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1" name="Google Shape;931;p26"/>
          <p:cNvSpPr/>
          <p:nvPr/>
        </p:nvSpPr>
        <p:spPr>
          <a:xfrm>
            <a:off x="7873325" y="1140867"/>
            <a:ext cx="1786820"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2" name="Google Shape;932;p26"/>
          <p:cNvGrpSpPr/>
          <p:nvPr/>
        </p:nvGrpSpPr>
        <p:grpSpPr>
          <a:xfrm flipH="1">
            <a:off x="43075" y="4164235"/>
            <a:ext cx="10731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941" name="Google Shape;941;p26"/>
          <p:cNvSpPr/>
          <p:nvPr/>
        </p:nvSpPr>
        <p:spPr>
          <a:xfrm>
            <a:off x="318625" y="63636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42" name="Google Shape;942;p26"/>
          <p:cNvSpPr/>
          <p:nvPr/>
        </p:nvSpPr>
        <p:spPr>
          <a:xfrm>
            <a:off x="6253201" y="242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7660808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1201" y="2274447"/>
            <a:ext cx="54816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82150" y="4912033"/>
            <a:ext cx="4476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687425" y="305500"/>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2" name="Google Shape;12;p2"/>
          <p:cNvSpPr/>
          <p:nvPr/>
        </p:nvSpPr>
        <p:spPr>
          <a:xfrm>
            <a:off x="272025" y="3412952"/>
            <a:ext cx="502400"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3" name="Google Shape;13;p2"/>
          <p:cNvSpPr/>
          <p:nvPr/>
        </p:nvSpPr>
        <p:spPr>
          <a:xfrm>
            <a:off x="7230839" y="-711200"/>
            <a:ext cx="2396123"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4" name="Google Shape;14;p2"/>
          <p:cNvGrpSpPr/>
          <p:nvPr/>
        </p:nvGrpSpPr>
        <p:grpSpPr>
          <a:xfrm flipH="1">
            <a:off x="91050" y="180352"/>
            <a:ext cx="10731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
        <p:nvSpPr>
          <p:cNvPr id="23" name="Google Shape;23;p2"/>
          <p:cNvSpPr/>
          <p:nvPr/>
        </p:nvSpPr>
        <p:spPr>
          <a:xfrm>
            <a:off x="2375100" y="269584"/>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4" name="Google Shape;24;p2"/>
          <p:cNvGrpSpPr/>
          <p:nvPr/>
        </p:nvGrpSpPr>
        <p:grpSpPr>
          <a:xfrm>
            <a:off x="6072325" y="383551"/>
            <a:ext cx="287725"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28" name="Google Shape;28;p2"/>
          <p:cNvSpPr/>
          <p:nvPr/>
        </p:nvSpPr>
        <p:spPr>
          <a:xfrm>
            <a:off x="4449900" y="61474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29" name="Google Shape;29;p2"/>
          <p:cNvSpPr/>
          <p:nvPr/>
        </p:nvSpPr>
        <p:spPr>
          <a:xfrm>
            <a:off x="8688451" y="4538968"/>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 name="Google Shape;30;p2"/>
          <p:cNvGrpSpPr/>
          <p:nvPr/>
        </p:nvGrpSpPr>
        <p:grpSpPr>
          <a:xfrm>
            <a:off x="8698601" y="3354202"/>
            <a:ext cx="338350"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7" name="Google Shape;37;p2"/>
          <p:cNvSpPr/>
          <p:nvPr/>
        </p:nvSpPr>
        <p:spPr>
          <a:xfrm>
            <a:off x="200750" y="24353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8" name="Google Shape;38;p2"/>
          <p:cNvGrpSpPr/>
          <p:nvPr/>
        </p:nvGrpSpPr>
        <p:grpSpPr>
          <a:xfrm>
            <a:off x="200750" y="4449017"/>
            <a:ext cx="287725"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 name="Google Shape;42;p2"/>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 name="Google Shape;43;p2"/>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4" name="Google Shape;44;p2"/>
          <p:cNvSpPr/>
          <p:nvPr/>
        </p:nvSpPr>
        <p:spPr>
          <a:xfrm>
            <a:off x="8039867" y="6077375"/>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5" name="Google Shape;45;p2"/>
          <p:cNvGrpSpPr/>
          <p:nvPr/>
        </p:nvGrpSpPr>
        <p:grpSpPr>
          <a:xfrm>
            <a:off x="340613" y="6565919"/>
            <a:ext cx="338350"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52" name="Google Shape;52;p2"/>
          <p:cNvGrpSpPr/>
          <p:nvPr/>
        </p:nvGrpSpPr>
        <p:grpSpPr>
          <a:xfrm>
            <a:off x="2217501" y="6466801"/>
            <a:ext cx="464175"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56" name="Google Shape;56;p2"/>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7" name="Google Shape;57;p2"/>
          <p:cNvSpPr/>
          <p:nvPr/>
        </p:nvSpPr>
        <p:spPr>
          <a:xfrm>
            <a:off x="1164151" y="10142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58" name="Google Shape;58;p2"/>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59" name="Google Shape;59;p2"/>
          <p:cNvGrpSpPr/>
          <p:nvPr/>
        </p:nvGrpSpPr>
        <p:grpSpPr>
          <a:xfrm>
            <a:off x="6980001" y="1014268"/>
            <a:ext cx="464175"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63" name="Google Shape;63;p2"/>
          <p:cNvSpPr/>
          <p:nvPr/>
        </p:nvSpPr>
        <p:spPr>
          <a:xfrm>
            <a:off x="387701" y="58294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023986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8590676" y="2391111"/>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68" name="Google Shape;168;p6"/>
          <p:cNvGrpSpPr/>
          <p:nvPr/>
        </p:nvGrpSpPr>
        <p:grpSpPr>
          <a:xfrm>
            <a:off x="761988" y="6376767"/>
            <a:ext cx="287725"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2" name="Google Shape;172;p6"/>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3" name="Google Shape;173;p6"/>
          <p:cNvGrpSpPr/>
          <p:nvPr/>
        </p:nvGrpSpPr>
        <p:grpSpPr>
          <a:xfrm>
            <a:off x="1190364" y="301367"/>
            <a:ext cx="287725"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77" name="Google Shape;177;p6"/>
          <p:cNvSpPr/>
          <p:nvPr/>
        </p:nvSpPr>
        <p:spPr>
          <a:xfrm>
            <a:off x="228225" y="4773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78" name="Google Shape;178;p6"/>
          <p:cNvGrpSpPr/>
          <p:nvPr/>
        </p:nvGrpSpPr>
        <p:grpSpPr>
          <a:xfrm>
            <a:off x="118239" y="2709101"/>
            <a:ext cx="464175"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82" name="Google Shape;182;p6"/>
          <p:cNvSpPr/>
          <p:nvPr/>
        </p:nvSpPr>
        <p:spPr>
          <a:xfrm>
            <a:off x="8306788" y="4227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183" name="Google Shape;183;p6"/>
          <p:cNvGrpSpPr/>
          <p:nvPr/>
        </p:nvGrpSpPr>
        <p:grpSpPr>
          <a:xfrm>
            <a:off x="6538275" y="6381135"/>
            <a:ext cx="338350"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90" name="Google Shape;190;p6"/>
          <p:cNvSpPr/>
          <p:nvPr/>
        </p:nvSpPr>
        <p:spPr>
          <a:xfrm>
            <a:off x="8551000" y="4107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15385559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5378448"/>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8673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299" name="Google Shape;299;p10"/>
          <p:cNvGrpSpPr/>
          <p:nvPr/>
        </p:nvGrpSpPr>
        <p:grpSpPr>
          <a:xfrm>
            <a:off x="8306801" y="5998651"/>
            <a:ext cx="287725"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303" name="Google Shape;303;p10"/>
          <p:cNvSpPr/>
          <p:nvPr/>
        </p:nvSpPr>
        <p:spPr>
          <a:xfrm>
            <a:off x="8306800" y="47978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4" name="Google Shape;304;p10"/>
          <p:cNvSpPr/>
          <p:nvPr/>
        </p:nvSpPr>
        <p:spPr>
          <a:xfrm>
            <a:off x="593001" y="58451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05" name="Google Shape;305;p10"/>
          <p:cNvGrpSpPr/>
          <p:nvPr/>
        </p:nvGrpSpPr>
        <p:grpSpPr>
          <a:xfrm>
            <a:off x="436525" y="2990517"/>
            <a:ext cx="287725"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309" name="Google Shape;309;p10"/>
          <p:cNvGrpSpPr/>
          <p:nvPr/>
        </p:nvGrpSpPr>
        <p:grpSpPr>
          <a:xfrm flipH="1">
            <a:off x="7948454" y="781763"/>
            <a:ext cx="1004422"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spTree>
    <p:extLst>
      <p:ext uri="{BB962C8B-B14F-4D97-AF65-F5344CB8AC3E}">
        <p14:creationId xmlns:p14="http://schemas.microsoft.com/office/powerpoint/2010/main" val="13031154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0277881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2306538" y="3344256"/>
            <a:ext cx="45639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2" name="Google Shape;402;p14"/>
          <p:cNvSpPr txBox="1">
            <a:spLocks noGrp="1"/>
          </p:cNvSpPr>
          <p:nvPr>
            <p:ph type="subTitle" idx="1"/>
          </p:nvPr>
        </p:nvSpPr>
        <p:spPr>
          <a:xfrm>
            <a:off x="1458150" y="1302944"/>
            <a:ext cx="62277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03" name="Google Shape;403;p14"/>
          <p:cNvSpPr/>
          <p:nvPr/>
        </p:nvSpPr>
        <p:spPr>
          <a:xfrm>
            <a:off x="2375375" y="1426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4" name="Google Shape;404;p14"/>
          <p:cNvSpPr/>
          <p:nvPr/>
        </p:nvSpPr>
        <p:spPr>
          <a:xfrm>
            <a:off x="163125" y="3045402"/>
            <a:ext cx="282275"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05" name="Google Shape;405;p14"/>
          <p:cNvGrpSpPr/>
          <p:nvPr/>
        </p:nvGrpSpPr>
        <p:grpSpPr>
          <a:xfrm>
            <a:off x="6281875" y="255717"/>
            <a:ext cx="287725"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09" name="Google Shape;409;p14"/>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0" name="Google Shape;410;p14"/>
          <p:cNvGrpSpPr/>
          <p:nvPr/>
        </p:nvGrpSpPr>
        <p:grpSpPr>
          <a:xfrm>
            <a:off x="200750" y="4449017"/>
            <a:ext cx="287725"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14" name="Google Shape;414;p14"/>
          <p:cNvSpPr/>
          <p:nvPr/>
        </p:nvSpPr>
        <p:spPr>
          <a:xfrm>
            <a:off x="8428888" y="1172601"/>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5" name="Google Shape;415;p14"/>
          <p:cNvSpPr/>
          <p:nvPr/>
        </p:nvSpPr>
        <p:spPr>
          <a:xfrm>
            <a:off x="8745675" y="2292633"/>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16" name="Google Shape;416;p14"/>
          <p:cNvGrpSpPr/>
          <p:nvPr/>
        </p:nvGrpSpPr>
        <p:grpSpPr>
          <a:xfrm>
            <a:off x="200739" y="345752"/>
            <a:ext cx="338350"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423" name="Google Shape;423;p14"/>
          <p:cNvGrpSpPr/>
          <p:nvPr/>
        </p:nvGrpSpPr>
        <p:grpSpPr>
          <a:xfrm>
            <a:off x="2217501" y="6466801"/>
            <a:ext cx="464175"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27" name="Google Shape;427;p14"/>
          <p:cNvSpPr/>
          <p:nvPr/>
        </p:nvSpPr>
        <p:spPr>
          <a:xfrm>
            <a:off x="6411276" y="6260748"/>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8" name="Google Shape;428;p14"/>
          <p:cNvSpPr/>
          <p:nvPr/>
        </p:nvSpPr>
        <p:spPr>
          <a:xfrm>
            <a:off x="-347225" y="1598467"/>
            <a:ext cx="83570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29" name="Google Shape;429;p14"/>
          <p:cNvSpPr/>
          <p:nvPr/>
        </p:nvSpPr>
        <p:spPr>
          <a:xfrm>
            <a:off x="8039876" y="3732069"/>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430" name="Google Shape;430;p14"/>
          <p:cNvGrpSpPr/>
          <p:nvPr/>
        </p:nvGrpSpPr>
        <p:grpSpPr>
          <a:xfrm>
            <a:off x="8234426" y="345768"/>
            <a:ext cx="464175"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434" name="Google Shape;434;p14"/>
          <p:cNvSpPr/>
          <p:nvPr/>
        </p:nvSpPr>
        <p:spPr>
          <a:xfrm>
            <a:off x="182163" y="6139100"/>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24563528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472426" y="5985677"/>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59" name="Google Shape;859;p25"/>
          <p:cNvGrpSpPr/>
          <p:nvPr/>
        </p:nvGrpSpPr>
        <p:grpSpPr>
          <a:xfrm>
            <a:off x="6537351" y="398767"/>
            <a:ext cx="287725"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3" name="Google Shape;863;p25"/>
          <p:cNvSpPr/>
          <p:nvPr/>
        </p:nvSpPr>
        <p:spPr>
          <a:xfrm>
            <a:off x="8698600" y="6466701"/>
            <a:ext cx="136275"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4" name="Google Shape;864;p25"/>
          <p:cNvGrpSpPr/>
          <p:nvPr/>
        </p:nvGrpSpPr>
        <p:grpSpPr>
          <a:xfrm>
            <a:off x="2180626" y="6376767"/>
            <a:ext cx="287725"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68" name="Google Shape;868;p25"/>
          <p:cNvSpPr/>
          <p:nvPr/>
        </p:nvSpPr>
        <p:spPr>
          <a:xfrm>
            <a:off x="8698600" y="36376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69" name="Google Shape;869;p25"/>
          <p:cNvGrpSpPr/>
          <p:nvPr/>
        </p:nvGrpSpPr>
        <p:grpSpPr>
          <a:xfrm>
            <a:off x="8597551" y="1854286"/>
            <a:ext cx="338350"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grpSp>
        <p:nvGrpSpPr>
          <p:cNvPr id="876" name="Google Shape;876;p25"/>
          <p:cNvGrpSpPr/>
          <p:nvPr/>
        </p:nvGrpSpPr>
        <p:grpSpPr>
          <a:xfrm>
            <a:off x="8326276" y="345768"/>
            <a:ext cx="464175"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0" name="Google Shape;880;p25"/>
          <p:cNvSpPr/>
          <p:nvPr/>
        </p:nvSpPr>
        <p:spPr>
          <a:xfrm>
            <a:off x="8234421" y="5299368"/>
            <a:ext cx="678568"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1" name="Google Shape;881;p25"/>
          <p:cNvSpPr/>
          <p:nvPr/>
        </p:nvSpPr>
        <p:spPr>
          <a:xfrm>
            <a:off x="88601" y="4184686"/>
            <a:ext cx="523425"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2" name="Google Shape;882;p25"/>
          <p:cNvGrpSpPr/>
          <p:nvPr/>
        </p:nvGrpSpPr>
        <p:grpSpPr>
          <a:xfrm>
            <a:off x="4396001" y="6404235"/>
            <a:ext cx="464175"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86" name="Google Shape;886;p25"/>
          <p:cNvSpPr/>
          <p:nvPr/>
        </p:nvSpPr>
        <p:spPr>
          <a:xfrm>
            <a:off x="228213" y="2134267"/>
            <a:ext cx="2442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87" name="Google Shape;887;p25"/>
          <p:cNvSpPr/>
          <p:nvPr/>
        </p:nvSpPr>
        <p:spPr>
          <a:xfrm>
            <a:off x="7324976" y="6301215"/>
            <a:ext cx="244196"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88" name="Google Shape;888;p25"/>
          <p:cNvGrpSpPr/>
          <p:nvPr/>
        </p:nvGrpSpPr>
        <p:grpSpPr>
          <a:xfrm>
            <a:off x="2993416" y="136531"/>
            <a:ext cx="987057"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893" name="Google Shape;893;p25"/>
          <p:cNvSpPr/>
          <p:nvPr/>
        </p:nvSpPr>
        <p:spPr>
          <a:xfrm>
            <a:off x="-716858" y="8393"/>
            <a:ext cx="1655813"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nvGrpSpPr>
          <p:cNvPr id="894" name="Google Shape;894;p25"/>
          <p:cNvGrpSpPr/>
          <p:nvPr/>
        </p:nvGrpSpPr>
        <p:grpSpPr>
          <a:xfrm>
            <a:off x="1595101" y="657618"/>
            <a:ext cx="338350"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901" name="Google Shape;901;p25"/>
          <p:cNvSpPr/>
          <p:nvPr/>
        </p:nvSpPr>
        <p:spPr>
          <a:xfrm>
            <a:off x="5347525" y="287568"/>
            <a:ext cx="502450"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Tree>
    <p:extLst>
      <p:ext uri="{BB962C8B-B14F-4D97-AF65-F5344CB8AC3E}">
        <p14:creationId xmlns:p14="http://schemas.microsoft.com/office/powerpoint/2010/main" val="90917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3"/>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3125" y="800767"/>
            <a:ext cx="6858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805250" y="3662900"/>
            <a:ext cx="7332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2903113905"/>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1009797482"/>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1081610017"/>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5526658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3/6/2022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3/6/2022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41241" y="-14085"/>
            <a:ext cx="917779" cy="1041991"/>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21033376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21303549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3976097947"/>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328881674"/>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1276494061"/>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2563604424"/>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34.jpg"/><Relationship Id="rId4"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9.png"/><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35.jpg"/><Relationship Id="rId5" Type="http://schemas.openxmlformats.org/officeDocument/2006/relationships/notesSlide" Target="../notesSlides/notesSlide6.xml"/><Relationship Id="rId4"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34.jpg"/><Relationship Id="rId4"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4.m4a"/><Relationship Id="rId7" Type="http://schemas.openxmlformats.org/officeDocument/2006/relationships/image" Target="../media/image29.png"/><Relationship Id="rId2" Type="http://schemas.microsoft.com/office/2007/relationships/media" Target="../media/media4.m4a"/><Relationship Id="rId1" Type="http://schemas.openxmlformats.org/officeDocument/2006/relationships/tags" Target="../tags/tag8.xml"/><Relationship Id="rId6" Type="http://schemas.openxmlformats.org/officeDocument/2006/relationships/image" Target="../media/image35.jpg"/><Relationship Id="rId5" Type="http://schemas.openxmlformats.org/officeDocument/2006/relationships/notesSlide" Target="../notesSlides/notesSlide7.xml"/><Relationship Id="rId4" Type="http://schemas.openxmlformats.org/officeDocument/2006/relationships/slideLayout" Target="../slideLayouts/slideLayout5.xml"/><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7.png"/><Relationship Id="rId2" Type="http://schemas.microsoft.com/office/2007/relationships/media" Target="../media/media5.m4a"/><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notesSlide" Target="../notesSlides/notesSlide8.xml"/><Relationship Id="rId4"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54.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34.jpg"/><Relationship Id="rId4"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90.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34.jpg"/><Relationship Id="rId4"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11.wdp"/><Relationship Id="rId2" Type="http://schemas.openxmlformats.org/officeDocument/2006/relationships/audio" Target="../media/audio5.wav"/><Relationship Id="rId1" Type="http://schemas.openxmlformats.org/officeDocument/2006/relationships/slideLayout" Target="../slideLayouts/slideLayout10.xml"/><Relationship Id="rId6" Type="http://schemas.microsoft.com/office/2007/relationships/hdphoto" Target="../media/hdphoto8.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image" Target="../media/image51.jpg"/><Relationship Id="rId4"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9.png"/><Relationship Id="rId5" Type="http://schemas.openxmlformats.org/officeDocument/2006/relationships/image" Target="../media/image52.jp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png"/><Relationship Id="rId5" Type="http://schemas.openxmlformats.org/officeDocument/2006/relationships/image" Target="../media/image53.jpe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png"/><Relationship Id="rId5" Type="http://schemas.openxmlformats.org/officeDocument/2006/relationships/image" Target="../media/image54.jp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97.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34.jpg"/><Relationship Id="rId4"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15.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audio" Target="../media/audio5.wav"/><Relationship Id="rId1" Type="http://schemas.openxmlformats.org/officeDocument/2006/relationships/slideLayout" Target="../slideLayouts/slideLayout10.xml"/><Relationship Id="rId6" Type="http://schemas.microsoft.com/office/2007/relationships/hdphoto" Target="../media/hdphoto10.wdp"/><Relationship Id="rId5" Type="http://schemas.openxmlformats.org/officeDocument/2006/relationships/image" Target="../media/image49.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image" Target="../media/image58.png"/><Relationship Id="rId5" Type="http://schemas.openxmlformats.org/officeDocument/2006/relationships/audio" Target="../media/audio8.wav"/><Relationship Id="rId4" Type="http://schemas.openxmlformats.org/officeDocument/2006/relationships/audio" Target="../media/audio7.wav"/></Relationships>
</file>

<file path=ppt/slides/_rels/slide3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83.xml"/><Relationship Id="rId6" Type="http://schemas.openxmlformats.org/officeDocument/2006/relationships/image" Target="../media/image58.png"/><Relationship Id="rId5" Type="http://schemas.openxmlformats.org/officeDocument/2006/relationships/audio" Target="../media/audio8.wav"/><Relationship Id="rId4" Type="http://schemas.openxmlformats.org/officeDocument/2006/relationships/audio" Target="../media/audio7.wav"/></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104.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33.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audio" Target="../media/media1.m4a"/><Relationship Id="rId7" Type="http://schemas.microsoft.com/office/2007/relationships/hdphoto" Target="../media/hdphoto3.wdp"/><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15.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2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587" y="2211571"/>
            <a:ext cx="2434304" cy="4226799"/>
          </a:xfrm>
          <a:prstGeom prst="rect">
            <a:avLst/>
          </a:prstGeom>
          <a:noFill/>
        </p:spPr>
        <p:txBody>
          <a:bodyPr wrap="square" lIns="121917" tIns="60958" rIns="121917" bIns="60958" rtlCol="0">
            <a:spAutoFit/>
          </a:bodyPr>
          <a:lstStyle/>
          <a:p>
            <a:pPr algn="ctr"/>
            <a:r>
              <a:rPr lang="en-US" sz="5300" dirty="0">
                <a:solidFill>
                  <a:srgbClr val="FB5B53"/>
                </a:solidFill>
                <a:latin typeface="UTM Cookies" panose="02040603050506020204" pitchFamily="18" charset="0"/>
              </a:rPr>
              <a:t>HÀNH TINH XANH CỦA EM</a:t>
            </a:r>
          </a:p>
        </p:txBody>
      </p:sp>
      <p:pic>
        <p:nvPicPr>
          <p:cNvPr id="4" name="Picture 3" descr="Screen Clippi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472" r="3102" b="788"/>
          <a:stretch/>
        </p:blipFill>
        <p:spPr>
          <a:xfrm>
            <a:off x="2696499" y="629264"/>
            <a:ext cx="5801115" cy="5680715"/>
          </a:xfrm>
          <a:prstGeom prst="ellipse">
            <a:avLst/>
          </a:prstGeom>
          <a:effectLst>
            <a:glow rad="101600">
              <a:srgbClr val="92D050">
                <a:alpha val="60000"/>
              </a:srgbClr>
            </a:glow>
          </a:effectLst>
        </p:spPr>
      </p:pic>
    </p:spTree>
    <p:extLst>
      <p:ext uri="{BB962C8B-B14F-4D97-AF65-F5344CB8AC3E}">
        <p14:creationId xmlns:p14="http://schemas.microsoft.com/office/powerpoint/2010/main" val="46701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Google Shape;386;p32"/>
          <p:cNvSpPr txBox="1">
            <a:spLocks noGrp="1"/>
          </p:cNvSpPr>
          <p:nvPr>
            <p:ph type="subTitle" idx="1"/>
          </p:nvPr>
        </p:nvSpPr>
        <p:spPr>
          <a:xfrm>
            <a:off x="1110774" y="244475"/>
            <a:ext cx="7064693" cy="615440"/>
          </a:xfrm>
          <a:prstGeom prst="rect">
            <a:avLst/>
          </a:prstGeom>
        </p:spPr>
        <p:txBody>
          <a:bodyPr spcFirstLastPara="1" wrap="square" lIns="121900" tIns="121900" rIns="121900" bIns="121900" anchor="b" anchorCtr="0">
            <a:noAutofit/>
          </a:bodyPr>
          <a:lstStyle/>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r>
              <a:rPr lang="en-US" altLang="en-GB" sz="3600" b="1" dirty="0">
                <a:solidFill>
                  <a:srgbClr val="FF0000"/>
                </a:solidFill>
                <a:latin typeface="Times New Roman" panose="02020603050405020304" pitchFamily="18" charset="0"/>
                <a:cs typeface="Times New Roman" panose="02020603050405020304" pitchFamily="18" charset="0"/>
              </a:rPr>
              <a:t>Tiếng chổi tre</a:t>
            </a:r>
            <a:r>
              <a:rPr lang="en-GB"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136525" y="699260"/>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8" name="Oval 7"/>
          <p:cNvSpPr/>
          <p:nvPr/>
        </p:nvSpPr>
        <p:spPr>
          <a:xfrm>
            <a:off x="2894965" y="848061"/>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 name="Oval 9"/>
          <p:cNvSpPr/>
          <p:nvPr/>
        </p:nvSpPr>
        <p:spPr>
          <a:xfrm>
            <a:off x="6191250" y="891486"/>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80320" y="6299200"/>
            <a:ext cx="406400" cy="406400"/>
          </a:xfrm>
          <a:prstGeom prst="rect">
            <a:avLst/>
          </a:prstGeom>
        </p:spPr>
      </p:pic>
      <p:grpSp>
        <p:nvGrpSpPr>
          <p:cNvPr id="13" name="Group 12"/>
          <p:cNvGrpSpPr/>
          <p:nvPr/>
        </p:nvGrpSpPr>
        <p:grpSpPr>
          <a:xfrm>
            <a:off x="173990" y="746760"/>
            <a:ext cx="9163885" cy="4893945"/>
            <a:chOff x="1328" y="2281"/>
            <a:chExt cx="16003" cy="7707"/>
          </a:xfrm>
        </p:grpSpPr>
        <p:sp>
          <p:nvSpPr>
            <p:cNvPr id="2" name="Text Box 1"/>
            <p:cNvSpPr txBox="1"/>
            <p:nvPr/>
          </p:nvSpPr>
          <p:spPr>
            <a:xfrm>
              <a:off x="1328" y="2341"/>
              <a:ext cx="5903" cy="7076"/>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ngủ</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Trần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Phú</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Xao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xác</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H</a:t>
              </a:r>
              <a:r>
                <a:rPr lang="en-US" sz="2600" dirty="0" err="1" smtClean="0">
                  <a:latin typeface="Times New Roman" panose="02020603050405020304" pitchFamily="18" charset="0"/>
                  <a:cs typeface="Times New Roman" panose="02020603050405020304" pitchFamily="18" charset="0"/>
                </a:rPr>
                <a:t>àng</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me</a:t>
              </a: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1" name="Text Box 10"/>
            <p:cNvSpPr txBox="1"/>
            <p:nvPr/>
          </p:nvSpPr>
          <p:spPr>
            <a:xfrm>
              <a:off x="6988" y="2341"/>
              <a:ext cx="6172" cy="7075"/>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2" name="Text Box 11"/>
            <p:cNvSpPr txBox="1"/>
            <p:nvPr/>
          </p:nvSpPr>
          <p:spPr>
            <a:xfrm>
              <a:off x="12369" y="2281"/>
              <a:ext cx="4962" cy="7707"/>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Nhớ</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Sớm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Giữ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Hữu</a:t>
              </a:r>
              <a:r>
                <a:rPr lang="en-US" sz="2600" dirty="0"/>
                <a:t>)</a:t>
              </a:r>
            </a:p>
          </p:txBody>
        </p:sp>
      </p:grpSp>
      <p:sp>
        <p:nvSpPr>
          <p:cNvPr id="15" name="TextBox 14"/>
          <p:cNvSpPr txBox="1"/>
          <p:nvPr/>
        </p:nvSpPr>
        <p:spPr>
          <a:xfrm>
            <a:off x="6651010" y="15812"/>
            <a:ext cx="2492990" cy="369332"/>
          </a:xfrm>
          <a:prstGeom prst="rect">
            <a:avLst/>
          </a:prstGeom>
          <a:solidFill>
            <a:schemeClr val="accent1">
              <a:lumMod val="75000"/>
            </a:schemeClr>
          </a:solidFill>
        </p:spPr>
        <p:txBody>
          <a:bodyPr wrap="none" rtlCol="0">
            <a:spAutoFit/>
          </a:bodyPr>
          <a:lstStyle/>
          <a:p>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theo</a:t>
            </a:r>
            <a:r>
              <a:rPr lang="en-US" sz="1800" dirty="0"/>
              <a:t> </a:t>
            </a:r>
            <a:r>
              <a:rPr lang="en-US" sz="1800" dirty="0" err="1"/>
              <a:t>đoạn</a:t>
            </a:r>
            <a:endParaRPr lang="en-US" sz="1800" dirty="0"/>
          </a:p>
        </p:txBody>
      </p:sp>
    </p:spTree>
    <p:custDataLst>
      <p:tags r:id="rId1"/>
    </p:custDataLst>
    <p:extLst>
      <p:ext uri="{BB962C8B-B14F-4D97-AF65-F5344CB8AC3E}">
        <p14:creationId xmlns:p14="http://schemas.microsoft.com/office/powerpoint/2010/main" val="570109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8" grpId="0" animBg="1"/>
      <p:bldP spid="8" grpId="1" animBg="1"/>
      <p:bldP spid="10" grpId="0" animBg="1"/>
      <p:bldP spid="10" grpId="1"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665"/>
        <p:cNvGrpSpPr/>
        <p:nvPr/>
      </p:nvGrpSpPr>
      <p:grpSpPr>
        <a:xfrm>
          <a:off x="0" y="0"/>
          <a:ext cx="0" cy="0"/>
          <a:chOff x="0" y="0"/>
          <a:chExt cx="0" cy="0"/>
        </a:xfrm>
      </p:grpSpPr>
      <p:grpSp>
        <p:nvGrpSpPr>
          <p:cNvPr id="1698" name="Google Shape;1698;p48"/>
          <p:cNvGrpSpPr/>
          <p:nvPr/>
        </p:nvGrpSpPr>
        <p:grpSpPr>
          <a:xfrm>
            <a:off x="8558849" y="761979"/>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9187479" y="829178"/>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00" name="Google Shape;378;p32"/>
          <p:cNvGrpSpPr/>
          <p:nvPr/>
        </p:nvGrpSpPr>
        <p:grpSpPr>
          <a:xfrm>
            <a:off x="776405" y="829178"/>
            <a:ext cx="7693187" cy="1266841"/>
            <a:chOff x="603225" y="2182575"/>
            <a:chExt cx="2577800" cy="424450"/>
          </a:xfrm>
        </p:grpSpPr>
        <p:sp>
          <p:nvSpPr>
            <p:cNvPr id="101" name="Google Shape;379;p32"/>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2" name="Google Shape;380;p32"/>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3" name="Google Shape;381;p32"/>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04" name="Google Shape;386;p32"/>
          <p:cNvSpPr txBox="1"/>
          <p:nvPr/>
        </p:nvSpPr>
        <p:spPr>
          <a:xfrm>
            <a:off x="872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TỪ KHÓ</a:t>
            </a:r>
          </a:p>
        </p:txBody>
      </p:sp>
      <p:sp>
        <p:nvSpPr>
          <p:cNvPr id="50" name="Rectangle 49">
            <a:extLst>
              <a:ext uri="{FF2B5EF4-FFF2-40B4-BE49-F238E27FC236}">
                <a16:creationId xmlns="" xmlns:a16="http://schemas.microsoft.com/office/drawing/2014/main" id="{04B2AE07-AE20-3040-9F7E-25ABBA398403}"/>
              </a:ext>
            </a:extLst>
          </p:cNvPr>
          <p:cNvSpPr/>
          <p:nvPr/>
        </p:nvSpPr>
        <p:spPr>
          <a:xfrm>
            <a:off x="2898715" y="2314776"/>
            <a:ext cx="4572367" cy="954103"/>
          </a:xfrm>
          <a:prstGeom prst="rect">
            <a:avLst/>
          </a:prstGeom>
        </p:spPr>
        <p:txBody>
          <a:bodyPr wrap="square" lIns="121917" tIns="60958" rIns="121917" bIns="60958">
            <a:spAutoFit/>
          </a:bodyPr>
          <a:lstStyle/>
          <a:p>
            <a:pPr algn="just">
              <a:lnSpc>
                <a:spcPct val="150000"/>
              </a:lnSpc>
            </a:pPr>
            <a:r>
              <a:rPr lang="en-US" sz="3600" dirty="0">
                <a:latin typeface="UTM Avo" panose="02040603050506020204" pitchFamily="18" charset="0"/>
              </a:rPr>
              <a:t>     </a:t>
            </a:r>
            <a:r>
              <a:rPr lang="en-US" sz="3600" dirty="0" err="1">
                <a:latin typeface="UTM Avo" panose="02040603050506020204" pitchFamily="18" charset="0"/>
              </a:rPr>
              <a:t>Trần</a:t>
            </a:r>
            <a:r>
              <a:rPr lang="en-US" sz="3600" dirty="0">
                <a:latin typeface="UTM Avo" panose="02040603050506020204" pitchFamily="18" charset="0"/>
              </a:rPr>
              <a:t> </a:t>
            </a:r>
            <a:r>
              <a:rPr lang="en-US" sz="3600" dirty="0" err="1">
                <a:latin typeface="UTM Avo" panose="02040603050506020204" pitchFamily="18" charset="0"/>
              </a:rPr>
              <a:t>Phú</a:t>
            </a:r>
            <a:endParaRPr lang="vi-VN" sz="3600" dirty="0"/>
          </a:p>
        </p:txBody>
      </p:sp>
      <p:sp>
        <p:nvSpPr>
          <p:cNvPr id="51" name="Rectangle 50">
            <a:extLst>
              <a:ext uri="{FF2B5EF4-FFF2-40B4-BE49-F238E27FC236}">
                <a16:creationId xmlns="" xmlns:a16="http://schemas.microsoft.com/office/drawing/2014/main" id="{89984686-D9C8-1541-B1BE-DF75E6CE61B6}"/>
              </a:ext>
            </a:extLst>
          </p:cNvPr>
          <p:cNvSpPr/>
          <p:nvPr/>
        </p:nvSpPr>
        <p:spPr>
          <a:xfrm>
            <a:off x="2898715" y="3099368"/>
            <a:ext cx="4572367" cy="954103"/>
          </a:xfrm>
          <a:prstGeom prst="rect">
            <a:avLst/>
          </a:prstGeom>
        </p:spPr>
        <p:txBody>
          <a:bodyPr wrap="square" lIns="121917" tIns="60958" rIns="121917" bIns="60958">
            <a:spAutoFit/>
          </a:bodyPr>
          <a:lstStyle/>
          <a:p>
            <a:pPr algn="just">
              <a:lnSpc>
                <a:spcPct val="150000"/>
              </a:lnSpc>
            </a:pPr>
            <a:r>
              <a:rPr lang="vi-VN" sz="3600" dirty="0">
                <a:latin typeface="UTM Avo" panose="02040603050506020204" pitchFamily="18" charset="0"/>
              </a:rPr>
              <a:t>     </a:t>
            </a:r>
            <a:r>
              <a:rPr lang="en-US" sz="3600" dirty="0" err="1">
                <a:latin typeface="UTM Avo" panose="02040603050506020204" pitchFamily="18" charset="0"/>
              </a:rPr>
              <a:t>chổi</a:t>
            </a:r>
            <a:r>
              <a:rPr lang="en-US" sz="3600" dirty="0">
                <a:latin typeface="UTM Avo" panose="02040603050506020204" pitchFamily="18" charset="0"/>
              </a:rPr>
              <a:t> </a:t>
            </a:r>
            <a:r>
              <a:rPr lang="en-US" sz="3600" dirty="0" err="1">
                <a:latin typeface="UTM Avo" panose="02040603050506020204" pitchFamily="18" charset="0"/>
              </a:rPr>
              <a:t>tre</a:t>
            </a:r>
            <a:endParaRPr lang="vi-VN" sz="3600" dirty="0"/>
          </a:p>
        </p:txBody>
      </p:sp>
      <p:sp>
        <p:nvSpPr>
          <p:cNvPr id="52" name="Rectangle 51">
            <a:extLst>
              <a:ext uri="{FF2B5EF4-FFF2-40B4-BE49-F238E27FC236}">
                <a16:creationId xmlns="" xmlns:a16="http://schemas.microsoft.com/office/drawing/2014/main" id="{050DC3C9-D8FE-8343-84BC-BA7E05AFEB0D}"/>
              </a:ext>
            </a:extLst>
          </p:cNvPr>
          <p:cNvSpPr/>
          <p:nvPr/>
        </p:nvSpPr>
        <p:spPr>
          <a:xfrm>
            <a:off x="2898715" y="3883960"/>
            <a:ext cx="4572367" cy="954103"/>
          </a:xfrm>
          <a:prstGeom prst="rect">
            <a:avLst/>
          </a:prstGeom>
        </p:spPr>
        <p:txBody>
          <a:bodyPr wrap="square" lIns="121917" tIns="60958" rIns="121917" bIns="60958">
            <a:spAutoFit/>
          </a:bodyPr>
          <a:lstStyle/>
          <a:p>
            <a:pPr algn="just">
              <a:lnSpc>
                <a:spcPct val="150000"/>
              </a:lnSpc>
            </a:pPr>
            <a:r>
              <a:rPr lang="vi-VN" sz="3600" dirty="0">
                <a:latin typeface="UTM Avo" panose="02040603050506020204" pitchFamily="18" charset="0"/>
              </a:rPr>
              <a:t>     </a:t>
            </a:r>
            <a:r>
              <a:rPr lang="en-US" sz="3600" dirty="0" err="1">
                <a:latin typeface="UTM Avo" panose="02040603050506020204" pitchFamily="18" charset="0"/>
              </a:rPr>
              <a:t>xao</a:t>
            </a:r>
            <a:r>
              <a:rPr lang="en-US" sz="3600" dirty="0">
                <a:latin typeface="UTM Avo" panose="02040603050506020204" pitchFamily="18" charset="0"/>
              </a:rPr>
              <a:t> </a:t>
            </a:r>
            <a:r>
              <a:rPr lang="en-US" sz="3600" dirty="0" err="1">
                <a:latin typeface="UTM Avo" panose="02040603050506020204" pitchFamily="18" charset="0"/>
              </a:rPr>
              <a:t>xác</a:t>
            </a:r>
            <a:endParaRPr lang="vi-VN" sz="3600" dirty="0"/>
          </a:p>
        </p:txBody>
      </p:sp>
      <p:sp>
        <p:nvSpPr>
          <p:cNvPr id="53" name="Oval 52">
            <a:extLst>
              <a:ext uri="{FF2B5EF4-FFF2-40B4-BE49-F238E27FC236}">
                <a16:creationId xmlns="" xmlns:a16="http://schemas.microsoft.com/office/drawing/2014/main" id="{E1DFA7C5-42F0-644F-A449-37BAD5B856D4}"/>
              </a:ext>
            </a:extLst>
          </p:cNvPr>
          <p:cNvSpPr/>
          <p:nvPr/>
        </p:nvSpPr>
        <p:spPr>
          <a:xfrm>
            <a:off x="3124950" y="2733483"/>
            <a:ext cx="178355" cy="311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sz="3600"/>
          </a:p>
        </p:txBody>
      </p:sp>
      <p:sp>
        <p:nvSpPr>
          <p:cNvPr id="54" name="Oval 53">
            <a:extLst>
              <a:ext uri="{FF2B5EF4-FFF2-40B4-BE49-F238E27FC236}">
                <a16:creationId xmlns="" xmlns:a16="http://schemas.microsoft.com/office/drawing/2014/main" id="{F72DEC70-6CE3-A84E-B133-9B8831666FB9}"/>
              </a:ext>
            </a:extLst>
          </p:cNvPr>
          <p:cNvSpPr/>
          <p:nvPr/>
        </p:nvSpPr>
        <p:spPr>
          <a:xfrm>
            <a:off x="3124950" y="3518075"/>
            <a:ext cx="178355" cy="311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sz="3600"/>
          </a:p>
        </p:txBody>
      </p:sp>
      <p:sp>
        <p:nvSpPr>
          <p:cNvPr id="55" name="Oval 54">
            <a:extLst>
              <a:ext uri="{FF2B5EF4-FFF2-40B4-BE49-F238E27FC236}">
                <a16:creationId xmlns="" xmlns:a16="http://schemas.microsoft.com/office/drawing/2014/main" id="{48FA0106-3394-A74C-9895-B3A17E410635}"/>
              </a:ext>
            </a:extLst>
          </p:cNvPr>
          <p:cNvSpPr/>
          <p:nvPr/>
        </p:nvSpPr>
        <p:spPr>
          <a:xfrm>
            <a:off x="3124950" y="4302667"/>
            <a:ext cx="178355" cy="311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sz="3600"/>
          </a:p>
        </p:txBody>
      </p:sp>
      <p:sp>
        <p:nvSpPr>
          <p:cNvPr id="56" name="Rectangle 55">
            <a:extLst>
              <a:ext uri="{FF2B5EF4-FFF2-40B4-BE49-F238E27FC236}">
                <a16:creationId xmlns="" xmlns:a16="http://schemas.microsoft.com/office/drawing/2014/main" id="{050DC3C9-D8FE-8343-84BC-BA7E05AFEB0D}"/>
              </a:ext>
            </a:extLst>
          </p:cNvPr>
          <p:cNvSpPr/>
          <p:nvPr/>
        </p:nvSpPr>
        <p:spPr>
          <a:xfrm>
            <a:off x="2898715" y="4617130"/>
            <a:ext cx="4572367" cy="954103"/>
          </a:xfrm>
          <a:prstGeom prst="rect">
            <a:avLst/>
          </a:prstGeom>
        </p:spPr>
        <p:txBody>
          <a:bodyPr wrap="square" lIns="121917" tIns="60958" rIns="121917" bIns="60958">
            <a:spAutoFit/>
          </a:bodyPr>
          <a:lstStyle/>
          <a:p>
            <a:pPr algn="just">
              <a:lnSpc>
                <a:spcPct val="150000"/>
              </a:lnSpc>
            </a:pPr>
            <a:r>
              <a:rPr lang="vi-VN" sz="3600" dirty="0">
                <a:latin typeface="UTM Avo" panose="02040603050506020204" pitchFamily="18" charset="0"/>
              </a:rPr>
              <a:t>     </a:t>
            </a:r>
            <a:r>
              <a:rPr lang="en-US" sz="3600" dirty="0" err="1">
                <a:latin typeface="UTM Avo" panose="02040603050506020204" pitchFamily="18" charset="0"/>
              </a:rPr>
              <a:t>lặng</a:t>
            </a:r>
            <a:r>
              <a:rPr lang="en-US" sz="3600" dirty="0">
                <a:latin typeface="UTM Avo" panose="02040603050506020204" pitchFamily="18" charset="0"/>
              </a:rPr>
              <a:t> </a:t>
            </a:r>
            <a:r>
              <a:rPr lang="en-US" sz="3600" dirty="0" err="1">
                <a:latin typeface="UTM Avo" panose="02040603050506020204" pitchFamily="18" charset="0"/>
              </a:rPr>
              <a:t>ngắt</a:t>
            </a:r>
            <a:endParaRPr lang="vi-VN" sz="3600" dirty="0"/>
          </a:p>
        </p:txBody>
      </p:sp>
      <p:sp>
        <p:nvSpPr>
          <p:cNvPr id="57" name="Oval 56">
            <a:extLst>
              <a:ext uri="{FF2B5EF4-FFF2-40B4-BE49-F238E27FC236}">
                <a16:creationId xmlns="" xmlns:a16="http://schemas.microsoft.com/office/drawing/2014/main" id="{F72DEC70-6CE3-A84E-B133-9B8831666FB9}"/>
              </a:ext>
            </a:extLst>
          </p:cNvPr>
          <p:cNvSpPr/>
          <p:nvPr/>
        </p:nvSpPr>
        <p:spPr>
          <a:xfrm>
            <a:off x="3124950" y="5039648"/>
            <a:ext cx="178355" cy="311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sz="3600"/>
          </a:p>
        </p:txBody>
      </p:sp>
      <p:sp>
        <p:nvSpPr>
          <p:cNvPr id="58" name="Rectangle 57">
            <a:extLst>
              <a:ext uri="{FF2B5EF4-FFF2-40B4-BE49-F238E27FC236}">
                <a16:creationId xmlns="" xmlns:a16="http://schemas.microsoft.com/office/drawing/2014/main" id="{050DC3C9-D8FE-8343-84BC-BA7E05AFEB0D}"/>
              </a:ext>
            </a:extLst>
          </p:cNvPr>
          <p:cNvSpPr/>
          <p:nvPr/>
        </p:nvSpPr>
        <p:spPr>
          <a:xfrm>
            <a:off x="2898715" y="5295980"/>
            <a:ext cx="4572367" cy="954103"/>
          </a:xfrm>
          <a:prstGeom prst="rect">
            <a:avLst/>
          </a:prstGeom>
        </p:spPr>
        <p:txBody>
          <a:bodyPr wrap="square" lIns="121917" tIns="60958" rIns="121917" bIns="60958">
            <a:spAutoFit/>
          </a:bodyPr>
          <a:lstStyle/>
          <a:p>
            <a:pPr algn="just">
              <a:lnSpc>
                <a:spcPct val="150000"/>
              </a:lnSpc>
            </a:pPr>
            <a:r>
              <a:rPr lang="vi-VN" sz="3600" dirty="0">
                <a:latin typeface="UTM Avo" panose="02040603050506020204" pitchFamily="18" charset="0"/>
              </a:rPr>
              <a:t>     </a:t>
            </a:r>
            <a:r>
              <a:rPr lang="en-US" sz="3600" dirty="0" err="1">
                <a:latin typeface="UTM Avo" panose="02040603050506020204" pitchFamily="18" charset="0"/>
              </a:rPr>
              <a:t>gió</a:t>
            </a:r>
            <a:r>
              <a:rPr lang="en-US" sz="3600" dirty="0">
                <a:latin typeface="UTM Avo" panose="02040603050506020204" pitchFamily="18" charset="0"/>
              </a:rPr>
              <a:t> </a:t>
            </a:r>
            <a:r>
              <a:rPr lang="en-US" sz="3600" dirty="0" err="1">
                <a:latin typeface="UTM Avo" panose="02040603050506020204" pitchFamily="18" charset="0"/>
              </a:rPr>
              <a:t>rét</a:t>
            </a:r>
            <a:endParaRPr lang="vi-VN" sz="3600" dirty="0"/>
          </a:p>
        </p:txBody>
      </p:sp>
      <p:sp>
        <p:nvSpPr>
          <p:cNvPr id="59" name="Oval 58">
            <a:extLst>
              <a:ext uri="{FF2B5EF4-FFF2-40B4-BE49-F238E27FC236}">
                <a16:creationId xmlns="" xmlns:a16="http://schemas.microsoft.com/office/drawing/2014/main" id="{F72DEC70-6CE3-A84E-B133-9B8831666FB9}"/>
              </a:ext>
            </a:extLst>
          </p:cNvPr>
          <p:cNvSpPr/>
          <p:nvPr/>
        </p:nvSpPr>
        <p:spPr>
          <a:xfrm>
            <a:off x="3124950" y="5718499"/>
            <a:ext cx="178355" cy="311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sz="360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left)">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500"/>
                                        <p:tgtEl>
                                          <p:spTgt spid="5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left)">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animBg="1"/>
      <p:bldP spid="54" grpId="0" animBg="1"/>
      <p:bldP spid="55" grpId="0" animBg="1"/>
      <p:bldP spid="56" grpId="0"/>
      <p:bldP spid="57" grpId="0" animBg="1"/>
      <p:bldP spid="58" grpId="0"/>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665"/>
        <p:cNvGrpSpPr/>
        <p:nvPr/>
      </p:nvGrpSpPr>
      <p:grpSpPr>
        <a:xfrm>
          <a:off x="0" y="0"/>
          <a:ext cx="0" cy="0"/>
          <a:chOff x="0" y="0"/>
          <a:chExt cx="0" cy="0"/>
        </a:xfrm>
      </p:grpSpPr>
      <p:grpSp>
        <p:nvGrpSpPr>
          <p:cNvPr id="1698" name="Google Shape;1698;p48"/>
          <p:cNvGrpSpPr/>
          <p:nvPr/>
        </p:nvGrpSpPr>
        <p:grpSpPr>
          <a:xfrm>
            <a:off x="8558849" y="761979"/>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9187479" y="829178"/>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1729" name="Google Shape;1729;p48"/>
          <p:cNvSpPr/>
          <p:nvPr/>
        </p:nvSpPr>
        <p:spPr>
          <a:xfrm rot="-4268463">
            <a:off x="8579465" y="4865867"/>
            <a:ext cx="1449120" cy="1465219"/>
          </a:xfrm>
          <a:custGeom>
            <a:avLst/>
            <a:gdLst/>
            <a:ahLst/>
            <a:cxnLst/>
            <a:rect l="l" t="t" r="r" b="b"/>
            <a:pathLst>
              <a:path w="38103" h="38522" extrusionOk="0">
                <a:moveTo>
                  <a:pt x="38103" y="15233"/>
                </a:moveTo>
                <a:cubicBezTo>
                  <a:pt x="38103" y="20987"/>
                  <a:pt x="36492" y="26406"/>
                  <a:pt x="32349" y="30570"/>
                </a:cubicBezTo>
                <a:cubicBezTo>
                  <a:pt x="27390" y="35550"/>
                  <a:pt x="23393" y="38521"/>
                  <a:pt x="16133" y="37433"/>
                </a:cubicBezTo>
                <a:cubicBezTo>
                  <a:pt x="8621" y="36282"/>
                  <a:pt x="4269" y="31846"/>
                  <a:pt x="1675" y="24879"/>
                </a:cubicBezTo>
                <a:cubicBezTo>
                  <a:pt x="587" y="21929"/>
                  <a:pt x="1" y="18079"/>
                  <a:pt x="1" y="14919"/>
                </a:cubicBezTo>
                <a:cubicBezTo>
                  <a:pt x="1" y="13915"/>
                  <a:pt x="231" y="11571"/>
                  <a:pt x="1675" y="11592"/>
                </a:cubicBezTo>
                <a:cubicBezTo>
                  <a:pt x="3118" y="11613"/>
                  <a:pt x="3453" y="14103"/>
                  <a:pt x="3621" y="15128"/>
                </a:cubicBezTo>
                <a:cubicBezTo>
                  <a:pt x="4688" y="21740"/>
                  <a:pt x="6236" y="27411"/>
                  <a:pt x="13204" y="29796"/>
                </a:cubicBezTo>
                <a:cubicBezTo>
                  <a:pt x="16133" y="30800"/>
                  <a:pt x="19251" y="31093"/>
                  <a:pt x="22305" y="30675"/>
                </a:cubicBezTo>
                <a:cubicBezTo>
                  <a:pt x="25611" y="30214"/>
                  <a:pt x="28582" y="26762"/>
                  <a:pt x="30759" y="24481"/>
                </a:cubicBezTo>
                <a:cubicBezTo>
                  <a:pt x="35592" y="19418"/>
                  <a:pt x="35969" y="12115"/>
                  <a:pt x="28666" y="9123"/>
                </a:cubicBezTo>
                <a:cubicBezTo>
                  <a:pt x="26365" y="8161"/>
                  <a:pt x="22619" y="7659"/>
                  <a:pt x="20108" y="8056"/>
                </a:cubicBezTo>
                <a:cubicBezTo>
                  <a:pt x="17681" y="8433"/>
                  <a:pt x="14354" y="11048"/>
                  <a:pt x="14878" y="13936"/>
                </a:cubicBezTo>
                <a:cubicBezTo>
                  <a:pt x="14898" y="14040"/>
                  <a:pt x="19732" y="10462"/>
                  <a:pt x="20276" y="10044"/>
                </a:cubicBezTo>
                <a:cubicBezTo>
                  <a:pt x="22096" y="8621"/>
                  <a:pt x="23268" y="12597"/>
                  <a:pt x="22849" y="13789"/>
                </a:cubicBezTo>
                <a:cubicBezTo>
                  <a:pt x="22556" y="16091"/>
                  <a:pt x="20862" y="17033"/>
                  <a:pt x="19167" y="18330"/>
                </a:cubicBezTo>
                <a:cubicBezTo>
                  <a:pt x="17598" y="19543"/>
                  <a:pt x="15212" y="22326"/>
                  <a:pt x="12973" y="21803"/>
                </a:cubicBezTo>
                <a:cubicBezTo>
                  <a:pt x="14919" y="20401"/>
                  <a:pt x="14459" y="18476"/>
                  <a:pt x="14501" y="16405"/>
                </a:cubicBezTo>
                <a:cubicBezTo>
                  <a:pt x="14522" y="15463"/>
                  <a:pt x="12890" y="13413"/>
                  <a:pt x="11885" y="13392"/>
                </a:cubicBezTo>
                <a:cubicBezTo>
                  <a:pt x="10149" y="14543"/>
                  <a:pt x="12973" y="19397"/>
                  <a:pt x="11760" y="20631"/>
                </a:cubicBezTo>
                <a:cubicBezTo>
                  <a:pt x="10065" y="18623"/>
                  <a:pt x="7324" y="16802"/>
                  <a:pt x="6048" y="14480"/>
                </a:cubicBezTo>
                <a:cubicBezTo>
                  <a:pt x="5399" y="13287"/>
                  <a:pt x="4897" y="9019"/>
                  <a:pt x="6864" y="8579"/>
                </a:cubicBezTo>
                <a:cubicBezTo>
                  <a:pt x="7847" y="8370"/>
                  <a:pt x="11509" y="12408"/>
                  <a:pt x="11572" y="11885"/>
                </a:cubicBezTo>
                <a:cubicBezTo>
                  <a:pt x="11906" y="9040"/>
                  <a:pt x="12639" y="6613"/>
                  <a:pt x="14459" y="4332"/>
                </a:cubicBezTo>
                <a:cubicBezTo>
                  <a:pt x="17932" y="1"/>
                  <a:pt x="24209" y="587"/>
                  <a:pt x="28980" y="2302"/>
                </a:cubicBezTo>
                <a:cubicBezTo>
                  <a:pt x="31658" y="3286"/>
                  <a:pt x="33939" y="5085"/>
                  <a:pt x="35508" y="7449"/>
                </a:cubicBezTo>
                <a:cubicBezTo>
                  <a:pt x="36261" y="8558"/>
                  <a:pt x="36847" y="9751"/>
                  <a:pt x="37266" y="11027"/>
                </a:cubicBezTo>
                <a:cubicBezTo>
                  <a:pt x="37642" y="12220"/>
                  <a:pt x="37475" y="14208"/>
                  <a:pt x="38082" y="15233"/>
                </a:cubicBezTo>
                <a:cubicBezTo>
                  <a:pt x="38103" y="15672"/>
                  <a:pt x="37873" y="14856"/>
                  <a:pt x="38103" y="15233"/>
                </a:cubicBezTo>
                <a:close/>
              </a:path>
            </a:pathLst>
          </a:custGeom>
          <a:solidFill>
            <a:srgbClr val="FD4D89">
              <a:alpha val="42220"/>
            </a:srgbClr>
          </a:solidFill>
          <a:ln>
            <a:noFill/>
          </a:ln>
        </p:spPr>
        <p:txBody>
          <a:bodyPr spcFirstLastPara="1" wrap="square" lIns="121900" tIns="121900" rIns="121900" bIns="121900" anchor="ctr" anchorCtr="0">
            <a:noAutofit/>
          </a:bodyPr>
          <a:lstStyle/>
          <a:p>
            <a:endParaRPr sz="2400"/>
          </a:p>
        </p:txBody>
      </p:sp>
      <p:grpSp>
        <p:nvGrpSpPr>
          <p:cNvPr id="44" name="Google Shape;378;p32"/>
          <p:cNvGrpSpPr/>
          <p:nvPr/>
        </p:nvGrpSpPr>
        <p:grpSpPr>
          <a:xfrm>
            <a:off x="776405" y="381503"/>
            <a:ext cx="7693187" cy="1266841"/>
            <a:chOff x="603225" y="2182575"/>
            <a:chExt cx="2577800" cy="424450"/>
          </a:xfrm>
        </p:grpSpPr>
        <p:sp>
          <p:nvSpPr>
            <p:cNvPr id="45" name="Google Shape;379;p32"/>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6" name="Google Shape;380;p32"/>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381;p32"/>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8" name="Google Shape;386;p32"/>
          <p:cNvSpPr txBox="1"/>
          <p:nvPr/>
        </p:nvSpPr>
        <p:spPr>
          <a:xfrm>
            <a:off x="872808" y="403346"/>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CÂU KHÓ</a:t>
            </a:r>
            <a:endParaRPr lang="en-US" sz="2800">
              <a:latin typeface="Times New Roman" panose="02020603050405020304" pitchFamily="18" charset="0"/>
              <a:cs typeface="Times New Roman" panose="02020603050405020304" pitchFamily="18" charset="0"/>
            </a:endParaRPr>
          </a:p>
          <a:p>
            <a:pPr marL="0" indent="0"/>
            <a:endParaRPr lang="en-US" sz="2800" kern="0" dirty="0">
              <a:solidFill>
                <a:srgbClr val="FF0000"/>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4418965" y="4399562"/>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H="1">
            <a:off x="4440612" y="5664316"/>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flipH="1">
            <a:off x="4562233" y="4818604"/>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5274891" y="5280040"/>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109200" y="6299200"/>
            <a:ext cx="406400" cy="406400"/>
          </a:xfrm>
          <a:prstGeom prst="rect">
            <a:avLst/>
          </a:prstGeom>
        </p:spPr>
      </p:pic>
      <p:sp>
        <p:nvSpPr>
          <p:cNvPr id="8" name="Text Box 7"/>
          <p:cNvSpPr txBox="1"/>
          <p:nvPr/>
        </p:nvSpPr>
        <p:spPr>
          <a:xfrm>
            <a:off x="3127068" y="1772638"/>
            <a:ext cx="3321285" cy="483209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ngủ</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Phú</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me</a:t>
            </a: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a:t>
            </a:r>
            <a:r>
              <a:rPr lang="en-US" sz="2800" dirty="0">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flipH="1">
            <a:off x="5386651" y="1866860"/>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H="1">
            <a:off x="4790361" y="6056089"/>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4880101" y="6083358"/>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5232088" y="3979163"/>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4734481" y="2285902"/>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4311113" y="2704944"/>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5231322" y="3073515"/>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6291917" y="3492557"/>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barn(inVertical)">
                                      <p:cBhvr>
                                        <p:cTn id="37" dur="500"/>
                                        <p:tgtEl>
                                          <p:spTgt spid="57"/>
                                        </p:tgtEl>
                                      </p:cBhvr>
                                    </p:animEffect>
                                  </p:childTnLst>
                                </p:cTn>
                              </p:par>
                              <p:par>
                                <p:cTn id="38" presetID="16" presetClass="entr" presetSubtype="21"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4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Google Shape;386;p32"/>
          <p:cNvSpPr txBox="1">
            <a:spLocks noGrp="1"/>
          </p:cNvSpPr>
          <p:nvPr>
            <p:ph type="subTitle" idx="1"/>
          </p:nvPr>
        </p:nvSpPr>
        <p:spPr>
          <a:xfrm>
            <a:off x="1110774" y="244475"/>
            <a:ext cx="7064693" cy="615440"/>
          </a:xfrm>
          <a:prstGeom prst="rect">
            <a:avLst/>
          </a:prstGeom>
        </p:spPr>
        <p:txBody>
          <a:bodyPr spcFirstLastPara="1" wrap="square" lIns="121900" tIns="121900" rIns="121900" bIns="121900" anchor="b" anchorCtr="0">
            <a:noAutofit/>
          </a:bodyPr>
          <a:lstStyle/>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r>
              <a:rPr lang="en-US" altLang="en-GB" sz="3600" b="1" dirty="0">
                <a:solidFill>
                  <a:srgbClr val="FF0000"/>
                </a:solidFill>
                <a:latin typeface="Times New Roman" panose="02020603050405020304" pitchFamily="18" charset="0"/>
                <a:cs typeface="Times New Roman" panose="02020603050405020304" pitchFamily="18" charset="0"/>
              </a:rPr>
              <a:t>Tiếng chổi tre</a:t>
            </a:r>
            <a:r>
              <a:rPr lang="en-GB"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136525" y="699260"/>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8" name="Oval 7"/>
          <p:cNvSpPr/>
          <p:nvPr/>
        </p:nvSpPr>
        <p:spPr>
          <a:xfrm>
            <a:off x="2894965" y="848061"/>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 name="Oval 9"/>
          <p:cNvSpPr/>
          <p:nvPr/>
        </p:nvSpPr>
        <p:spPr>
          <a:xfrm>
            <a:off x="6191250" y="891486"/>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80320" y="6299200"/>
            <a:ext cx="406400" cy="406400"/>
          </a:xfrm>
          <a:prstGeom prst="rect">
            <a:avLst/>
          </a:prstGeom>
        </p:spPr>
      </p:pic>
      <p:grpSp>
        <p:nvGrpSpPr>
          <p:cNvPr id="13" name="Group 12"/>
          <p:cNvGrpSpPr/>
          <p:nvPr/>
        </p:nvGrpSpPr>
        <p:grpSpPr>
          <a:xfrm>
            <a:off x="173990" y="746760"/>
            <a:ext cx="9163885" cy="4893945"/>
            <a:chOff x="1328" y="2281"/>
            <a:chExt cx="16003" cy="7707"/>
          </a:xfrm>
        </p:grpSpPr>
        <p:sp>
          <p:nvSpPr>
            <p:cNvPr id="2" name="Text Box 1"/>
            <p:cNvSpPr txBox="1"/>
            <p:nvPr/>
          </p:nvSpPr>
          <p:spPr>
            <a:xfrm>
              <a:off x="1328" y="2341"/>
              <a:ext cx="5638" cy="7076"/>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ngủ</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Trần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Phú</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Xao</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xác</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H</a:t>
              </a:r>
              <a:r>
                <a:rPr lang="en-US" sz="2600" dirty="0" err="1" smtClean="0">
                  <a:latin typeface="Times New Roman" panose="02020603050405020304" pitchFamily="18" charset="0"/>
                  <a:cs typeface="Times New Roman" panose="02020603050405020304" pitchFamily="18" charset="0"/>
                </a:rPr>
                <a:t>àng</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me</a:t>
              </a: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1" name="Text Box 10"/>
            <p:cNvSpPr txBox="1"/>
            <p:nvPr/>
          </p:nvSpPr>
          <p:spPr>
            <a:xfrm>
              <a:off x="6966" y="2341"/>
              <a:ext cx="6172" cy="7075"/>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2" name="Text Box 11"/>
            <p:cNvSpPr txBox="1"/>
            <p:nvPr/>
          </p:nvSpPr>
          <p:spPr>
            <a:xfrm>
              <a:off x="12369" y="2281"/>
              <a:ext cx="4962" cy="7707"/>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Nhớ</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Sớm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Giữ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Hữu</a:t>
              </a:r>
              <a:r>
                <a:rPr lang="en-US" sz="2600" dirty="0"/>
                <a:t>)</a:t>
              </a:r>
            </a:p>
          </p:txBody>
        </p:sp>
      </p:grpSp>
      <p:sp>
        <p:nvSpPr>
          <p:cNvPr id="15" name="TextBox 14"/>
          <p:cNvSpPr txBox="1"/>
          <p:nvPr/>
        </p:nvSpPr>
        <p:spPr>
          <a:xfrm>
            <a:off x="6017962" y="15812"/>
            <a:ext cx="3057247" cy="369332"/>
          </a:xfrm>
          <a:prstGeom prst="rect">
            <a:avLst/>
          </a:prstGeom>
          <a:solidFill>
            <a:schemeClr val="accent1">
              <a:lumMod val="75000"/>
            </a:schemeClr>
          </a:solidFill>
        </p:spPr>
        <p:txBody>
          <a:bodyPr wrap="none" rtlCol="0">
            <a:spAutoFit/>
          </a:bodyPr>
          <a:lstStyle/>
          <a:p>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theo</a:t>
            </a:r>
            <a:r>
              <a:rPr lang="en-US" sz="1800" dirty="0"/>
              <a:t> </a:t>
            </a:r>
            <a:r>
              <a:rPr lang="en-US" sz="1800" dirty="0" err="1"/>
              <a:t>đoạn</a:t>
            </a:r>
            <a:r>
              <a:rPr lang="en-US" sz="1800" dirty="0"/>
              <a:t> </a:t>
            </a:r>
            <a:r>
              <a:rPr lang="en-US" sz="1800" dirty="0" err="1"/>
              <a:t>lần</a:t>
            </a:r>
            <a:r>
              <a:rPr lang="en-US" sz="1800" dirty="0"/>
              <a:t> 2</a:t>
            </a:r>
          </a:p>
        </p:txBody>
      </p:sp>
    </p:spTree>
    <p:custDataLst>
      <p:tags r:id="rId1"/>
    </p:custDataLst>
    <p:extLst>
      <p:ext uri="{BB962C8B-B14F-4D97-AF65-F5344CB8AC3E}">
        <p14:creationId xmlns:p14="http://schemas.microsoft.com/office/powerpoint/2010/main" val="1062891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 grpId="1" animBg="1"/>
      <p:bldP spid="8" grpId="1" animBg="1"/>
      <p:bldP spid="10" grpId="1"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340"/>
        <p:cNvGrpSpPr/>
        <p:nvPr/>
      </p:nvGrpSpPr>
      <p:grpSpPr>
        <a:xfrm>
          <a:off x="0" y="0"/>
          <a:ext cx="0" cy="0"/>
          <a:chOff x="0" y="0"/>
          <a:chExt cx="0" cy="0"/>
        </a:xfrm>
      </p:grpSpPr>
      <p:grpSp>
        <p:nvGrpSpPr>
          <p:cNvPr id="345" name="Google Shape;345;p31"/>
          <p:cNvGrpSpPr/>
          <p:nvPr/>
        </p:nvGrpSpPr>
        <p:grpSpPr>
          <a:xfrm rot="271998">
            <a:off x="1471050" y="2723198"/>
            <a:ext cx="6191850" cy="3254180"/>
            <a:chOff x="3301878" y="2654755"/>
            <a:chExt cx="819004" cy="605284"/>
          </a:xfrm>
        </p:grpSpPr>
        <p:sp>
          <p:nvSpPr>
            <p:cNvPr id="346" name="Google Shape;346;p31"/>
            <p:cNvSpPr/>
            <p:nvPr/>
          </p:nvSpPr>
          <p:spPr>
            <a:xfrm>
              <a:off x="3307935" y="2790603"/>
              <a:ext cx="800405" cy="469436"/>
            </a:xfrm>
            <a:custGeom>
              <a:avLst/>
              <a:gdLst/>
              <a:ahLst/>
              <a:cxnLst/>
              <a:rect l="l" t="t" r="r" b="b"/>
              <a:pathLst>
                <a:path w="61712" h="36194" extrusionOk="0">
                  <a:moveTo>
                    <a:pt x="56975" y="1"/>
                  </a:moveTo>
                  <a:lnTo>
                    <a:pt x="1" y="5705"/>
                  </a:lnTo>
                  <a:lnTo>
                    <a:pt x="4737" y="36194"/>
                  </a:lnTo>
                  <a:lnTo>
                    <a:pt x="61711" y="30489"/>
                  </a:lnTo>
                  <a:lnTo>
                    <a:pt x="56975" y="1"/>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400"/>
            </a:p>
          </p:txBody>
        </p:sp>
        <p:sp>
          <p:nvSpPr>
            <p:cNvPr id="347" name="Google Shape;347;p31"/>
            <p:cNvSpPr/>
            <p:nvPr/>
          </p:nvSpPr>
          <p:spPr>
            <a:xfrm>
              <a:off x="3301878" y="2654755"/>
              <a:ext cx="819004" cy="605284"/>
            </a:xfrm>
            <a:custGeom>
              <a:avLst/>
              <a:gdLst/>
              <a:ahLst/>
              <a:cxnLst/>
              <a:rect l="l" t="t" r="r" b="b"/>
              <a:pathLst>
                <a:path w="63146" h="46668" extrusionOk="0">
                  <a:moveTo>
                    <a:pt x="57909" y="1"/>
                  </a:moveTo>
                  <a:cubicBezTo>
                    <a:pt x="50070" y="8540"/>
                    <a:pt x="1" y="12543"/>
                    <a:pt x="1" y="12543"/>
                  </a:cubicBezTo>
                  <a:lnTo>
                    <a:pt x="5204" y="46668"/>
                  </a:lnTo>
                  <a:cubicBezTo>
                    <a:pt x="5204" y="46668"/>
                    <a:pt x="54840" y="43132"/>
                    <a:pt x="63146" y="34125"/>
                  </a:cubicBezTo>
                  <a:lnTo>
                    <a:pt x="57909"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48" name="Google Shape;348;p31"/>
            <p:cNvSpPr/>
            <p:nvPr/>
          </p:nvSpPr>
          <p:spPr>
            <a:xfrm>
              <a:off x="3301878" y="2804027"/>
              <a:ext cx="200763" cy="456012"/>
            </a:xfrm>
            <a:custGeom>
              <a:avLst/>
              <a:gdLst/>
              <a:ahLst/>
              <a:cxnLst/>
              <a:rect l="l" t="t" r="r" b="b"/>
              <a:pathLst>
                <a:path w="15479" h="35159" extrusionOk="0">
                  <a:moveTo>
                    <a:pt x="10275" y="0"/>
                  </a:moveTo>
                  <a:lnTo>
                    <a:pt x="1" y="1034"/>
                  </a:lnTo>
                  <a:lnTo>
                    <a:pt x="5204" y="35159"/>
                  </a:lnTo>
                  <a:lnTo>
                    <a:pt x="15478" y="34124"/>
                  </a:lnTo>
                  <a:lnTo>
                    <a:pt x="10275" y="0"/>
                  </a:lnTo>
                  <a:close/>
                </a:path>
              </a:pathLst>
            </a:custGeom>
            <a:solidFill>
              <a:srgbClr val="EB4880"/>
            </a:solidFill>
            <a:ln>
              <a:noFill/>
            </a:ln>
          </p:spPr>
          <p:txBody>
            <a:bodyPr spcFirstLastPara="1" wrap="square" lIns="121900" tIns="121900" rIns="121900" bIns="121900" anchor="ctr" anchorCtr="0">
              <a:noAutofit/>
            </a:bodyPr>
            <a:lstStyle/>
            <a:p>
              <a:endParaRPr sz="2400"/>
            </a:p>
          </p:txBody>
        </p:sp>
      </p:grpSp>
      <p:sp>
        <p:nvSpPr>
          <p:cNvPr id="351" name="Google Shape;351;p31"/>
          <p:cNvSpPr txBox="1">
            <a:spLocks noGrp="1"/>
          </p:cNvSpPr>
          <p:nvPr>
            <p:ph type="body" idx="1"/>
          </p:nvPr>
        </p:nvSpPr>
        <p:spPr>
          <a:xfrm rot="-325168">
            <a:off x="2509246" y="3383360"/>
            <a:ext cx="4080777" cy="1886512"/>
          </a:xfrm>
          <a:prstGeom prst="rect">
            <a:avLst/>
          </a:prstGeom>
        </p:spPr>
        <p:txBody>
          <a:bodyPr spcFirstLastPara="1" wrap="square" lIns="121900" tIns="121900" rIns="121900" bIns="121900" anchor="ctr" anchorCtr="0">
            <a:noAutofit/>
          </a:bodyPr>
          <a:lstStyle/>
          <a:p>
            <a:pPr marL="0" indent="0" algn="just">
              <a:buNone/>
            </a:pPr>
            <a:r>
              <a:rPr lang="en-US" sz="3200" dirty="0">
                <a:latin typeface="Times New Roman" panose="02020603050405020304" pitchFamily="18" charset="0"/>
                <a:cs typeface="Times New Roman" panose="02020603050405020304" pitchFamily="18" charset="0"/>
              </a:rPr>
              <a:t>xao xác: tiếng động nối tiếp nhau trong cảnh yên tĩnh.</a:t>
            </a:r>
          </a:p>
        </p:txBody>
      </p:sp>
      <p:grpSp>
        <p:nvGrpSpPr>
          <p:cNvPr id="360" name="Google Shape;360;p31"/>
          <p:cNvGrpSpPr/>
          <p:nvPr/>
        </p:nvGrpSpPr>
        <p:grpSpPr>
          <a:xfrm>
            <a:off x="8836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365" name="Google Shape;365;p31"/>
          <p:cNvGrpSpPr/>
          <p:nvPr/>
        </p:nvGrpSpPr>
        <p:grpSpPr>
          <a:xfrm>
            <a:off x="9464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109200" y="6299200"/>
            <a:ext cx="406400" cy="406400"/>
          </a:xfrm>
          <a:prstGeom prst="rect">
            <a:avLst/>
          </a:prstGeom>
        </p:spPr>
      </p:pic>
      <p:pic>
        <p:nvPicPr>
          <p:cNvPr id="23"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6692" y="-75354"/>
            <a:ext cx="3435691" cy="333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141118" y="1930104"/>
            <a:ext cx="1543711" cy="1077218"/>
          </a:xfrm>
          <a:prstGeom prst="rect">
            <a:avLst/>
          </a:prstGeom>
          <a:solidFill>
            <a:schemeClr val="tx2">
              <a:lumMod val="40000"/>
              <a:lumOff val="60000"/>
            </a:schemeClr>
          </a:solidFill>
        </p:spPr>
        <p:txBody>
          <a:bodyPr wrap="square" rtlCol="0">
            <a:spAutoFit/>
          </a:bodyPr>
          <a:lstStyle/>
          <a:p>
            <a:pPr algn="ctr"/>
            <a:r>
              <a:rPr lang="en-US" sz="3200" dirty="0" err="1"/>
              <a:t>Giải</a:t>
            </a:r>
            <a:r>
              <a:rPr lang="en-US" sz="3200" dirty="0"/>
              <a:t> </a:t>
            </a:r>
            <a:r>
              <a:rPr lang="en-US" sz="3200" dirty="0" err="1"/>
              <a:t>nghĩa</a:t>
            </a:r>
            <a:endParaRPr lang="en-US" sz="3200" dirty="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5"/>
                                        </p:tgtEl>
                                        <p:attrNameLst>
                                          <p:attrName>style.visibility</p:attrName>
                                        </p:attrNameLst>
                                      </p:cBhvr>
                                      <p:to>
                                        <p:strVal val="visible"/>
                                      </p:to>
                                    </p:set>
                                    <p:animEffect transition="in" filter="wipe(down)">
                                      <p:cBhvr>
                                        <p:cTn id="11" dur="500"/>
                                        <p:tgtEl>
                                          <p:spTgt spid="34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51">
                                            <p:txEl>
                                              <p:pRg st="0" end="0"/>
                                            </p:txEl>
                                          </p:spTgt>
                                        </p:tgtEl>
                                        <p:attrNameLst>
                                          <p:attrName>style.visibility</p:attrName>
                                        </p:attrNameLst>
                                      </p:cBhvr>
                                      <p:to>
                                        <p:strVal val="visible"/>
                                      </p:to>
                                    </p:set>
                                    <p:animEffect transition="in" filter="wipe(down)">
                                      <p:cBhvr>
                                        <p:cTn id="14" dur="500"/>
                                        <p:tgtEl>
                                          <p:spTgt spid="3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35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4" name="Picture Placeholder 3"/>
          <p:cNvSpPr>
            <a:spLocks noGrp="1"/>
          </p:cNvSpPr>
          <p:nvPr>
            <p:ph type="pic" sz="quarter" idx="13"/>
          </p:nvPr>
        </p:nvSpPr>
        <p:spPr/>
      </p:sp>
      <p:grpSp>
        <p:nvGrpSpPr>
          <p:cNvPr id="360" name="Google Shape;360;p31"/>
          <p:cNvGrpSpPr/>
          <p:nvPr/>
        </p:nvGrpSpPr>
        <p:grpSpPr>
          <a:xfrm>
            <a:off x="8836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365" name="Google Shape;365;p31"/>
          <p:cNvGrpSpPr/>
          <p:nvPr/>
        </p:nvGrpSpPr>
        <p:grpSpPr>
          <a:xfrm>
            <a:off x="9464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50" name="Google Shape;378;p32"/>
          <p:cNvGrpSpPr/>
          <p:nvPr/>
        </p:nvGrpSpPr>
        <p:grpSpPr>
          <a:xfrm>
            <a:off x="432236" y="613603"/>
            <a:ext cx="6030450" cy="794827"/>
            <a:chOff x="603225" y="2182575"/>
            <a:chExt cx="2577800" cy="424450"/>
          </a:xfrm>
        </p:grpSpPr>
        <p:sp>
          <p:nvSpPr>
            <p:cNvPr id="51" name="Google Shape;379;p32"/>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 name="Google Shape;380;p32"/>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381;p32"/>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54" name="Google Shape;386;p32"/>
          <p:cNvSpPr txBox="1"/>
          <p:nvPr/>
        </p:nvSpPr>
        <p:spPr>
          <a:xfrm>
            <a:off x="848796" y="343603"/>
            <a:ext cx="5721526"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5"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sp>
        <p:nvSpPr>
          <p:cNvPr id="8" name="Thought Bubble: Cloud 7"/>
          <p:cNvSpPr/>
          <p:nvPr/>
        </p:nvSpPr>
        <p:spPr>
          <a:xfrm>
            <a:off x="5805766" y="1317605"/>
            <a:ext cx="2965534" cy="889848"/>
          </a:xfrm>
          <a:prstGeom prst="cloudCallout">
            <a:avLst>
              <a:gd name="adj1" fmla="val -67320"/>
              <a:gd name="adj2" fmla="val 125486"/>
            </a:avLst>
          </a:prstGeom>
          <a:solidFill>
            <a:schemeClr val="accent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lao công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09200" y="6299200"/>
            <a:ext cx="406400" cy="406400"/>
          </a:xfrm>
          <a:prstGeom prst="rect">
            <a:avLst/>
          </a:prstGeom>
        </p:spPr>
      </p:pic>
      <p:pic>
        <p:nvPicPr>
          <p:cNvPr id="7" name="Picture 1028" descr="ANH DA CHINH"/>
          <p:cNvPicPr>
            <a:picLocks noGrp="1" noChangeAspect="1"/>
          </p:cNvPicPr>
          <p:nvPr>
            <p:ph idx="1"/>
          </p:nvPr>
        </p:nvPicPr>
        <p:blipFill>
          <a:blip r:embed="rId7"/>
          <a:stretch>
            <a:fillRect/>
          </a:stretch>
        </p:blipFill>
        <p:spPr>
          <a:xfrm>
            <a:off x="1542415" y="3074035"/>
            <a:ext cx="4808855" cy="2934335"/>
          </a:xfrm>
          <a:prstGeom prst="rect">
            <a:avLst/>
          </a:prstGeom>
          <a:noFill/>
          <a:ln w="9525">
            <a:noFill/>
          </a:ln>
        </p:spPr>
      </p:pic>
      <p:sp>
        <p:nvSpPr>
          <p:cNvPr id="2" name="TextBox 1"/>
          <p:cNvSpPr txBox="1"/>
          <p:nvPr/>
        </p:nvSpPr>
        <p:spPr>
          <a:xfrm>
            <a:off x="6622370" y="2294433"/>
            <a:ext cx="1942613" cy="2246769"/>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8" grpId="0" bldLvl="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xmlns="" id="{C1D9A3A2-6718-4C9B-BC4B-8E380C3D3423}"/>
              </a:ext>
            </a:extLst>
          </p:cNvPr>
          <p:cNvGrpSpPr/>
          <p:nvPr/>
        </p:nvGrpSpPr>
        <p:grpSpPr>
          <a:xfrm>
            <a:off x="627126" y="1108666"/>
            <a:ext cx="490452" cy="486965"/>
            <a:chOff x="1773575" y="4308850"/>
            <a:chExt cx="650450" cy="645825"/>
          </a:xfrm>
        </p:grpSpPr>
        <p:sp>
          <p:nvSpPr>
            <p:cNvPr id="10" name="Google Shape;7682;p56">
              <a:extLst>
                <a:ext uri="{FF2B5EF4-FFF2-40B4-BE49-F238E27FC236}">
                  <a16:creationId xmlns:a16="http://schemas.microsoft.com/office/drawing/2014/main" xmlns=""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1" name="Google Shape;7683;p56">
              <a:extLst>
                <a:ext uri="{FF2B5EF4-FFF2-40B4-BE49-F238E27FC236}">
                  <a16:creationId xmlns:a16="http://schemas.microsoft.com/office/drawing/2014/main" xmlns=""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2" name="TextBox 11">
            <a:extLst>
              <a:ext uri="{FF2B5EF4-FFF2-40B4-BE49-F238E27FC236}">
                <a16:creationId xmlns:a16="http://schemas.microsoft.com/office/drawing/2014/main" xmlns="" id="{519571B9-8A86-4C7E-AAA0-B4D2A1DBD6AD}"/>
              </a:ext>
            </a:extLst>
          </p:cNvPr>
          <p:cNvSpPr txBox="1"/>
          <p:nvPr/>
        </p:nvSpPr>
        <p:spPr>
          <a:xfrm>
            <a:off x="1307889" y="1040414"/>
            <a:ext cx="4745968" cy="555217"/>
          </a:xfrm>
          <a:prstGeom prst="rect">
            <a:avLst/>
          </a:prstGeom>
          <a:noFill/>
        </p:spPr>
        <p:txBody>
          <a:bodyPr wrap="square">
            <a:spAutoFit/>
          </a:bodyPr>
          <a:lstStyle/>
          <a:p>
            <a:pPr defTabSz="827914">
              <a:defRPr/>
            </a:pPr>
            <a:r>
              <a:rPr lang="en-US" sz="3008" dirty="0" smtClean="0">
                <a:solidFill>
                  <a:srgbClr val="FF0000"/>
                </a:solidFill>
                <a:ea typeface="Arial-Rounded" panose="020B0500000000000000" pitchFamily="34" charset="0"/>
                <a:cs typeface="Arial-Rounded" panose="020B0500000000000000" pitchFamily="34" charset="0"/>
                <a:sym typeface="Arial"/>
              </a:rPr>
              <a:t>Con </a:t>
            </a:r>
            <a:r>
              <a:rPr lang="en-US" sz="3008" dirty="0" err="1" smtClean="0">
                <a:solidFill>
                  <a:srgbClr val="FF0000"/>
                </a:solidFill>
                <a:ea typeface="Arial-Rounded" panose="020B0500000000000000" pitchFamily="34" charset="0"/>
                <a:cs typeface="Arial-Rounded" panose="020B0500000000000000" pitchFamily="34" charset="0"/>
                <a:sym typeface="Arial"/>
              </a:rPr>
              <a:t>ve</a:t>
            </a:r>
            <a:r>
              <a:rPr lang="en-US" sz="3008" dirty="0" smtClean="0">
                <a:solidFill>
                  <a:srgbClr val="191919"/>
                </a:solidFill>
                <a:ea typeface="Arial-Rounded" panose="020B0500000000000000" pitchFamily="34" charset="0"/>
                <a:cs typeface="Arial-Rounded" panose="020B0500000000000000" pitchFamily="34" charset="0"/>
                <a:sym typeface="Arial"/>
              </a:rPr>
              <a:t>:</a:t>
            </a:r>
            <a:r>
              <a:rPr lang="en-US" sz="3008" dirty="0" smtClean="0">
                <a:solidFill>
                  <a:srgbClr val="FF0000"/>
                </a:solidFill>
                <a:ea typeface="Arial-Rounded" panose="020B0500000000000000" pitchFamily="34" charset="0"/>
                <a:cs typeface="Arial-Rounded" panose="020B0500000000000000" pitchFamily="34" charset="0"/>
                <a:sym typeface="Arial"/>
              </a:rPr>
              <a:t> </a:t>
            </a:r>
            <a:endParaRPr lang="vi-VN" sz="3008" dirty="0">
              <a:solidFill>
                <a:srgbClr val="191919"/>
              </a:solidFill>
              <a:latin typeface="Times New Roman" panose="02020603050405020304" pitchFamily="18" charset="0"/>
              <a:ea typeface="Arial-Rounded" panose="020B0500000000000000" pitchFamily="34" charset="0"/>
              <a:cs typeface="Arial-Rounded" panose="020B0500000000000000" pitchFamily="34" charset="0"/>
              <a:sym typeface="Arial"/>
            </a:endParaRPr>
          </a:p>
        </p:txBody>
      </p:sp>
      <p:pic>
        <p:nvPicPr>
          <p:cNvPr id="2" name="Picture 2" descr="10 Lợi ích của ve sầu đối với trái đất (và chúng ta)">
            <a:extLst>
              <a:ext uri="{FF2B5EF4-FFF2-40B4-BE49-F238E27FC236}">
                <a16:creationId xmlns:a16="http://schemas.microsoft.com/office/drawing/2014/main" xmlns="" id="{E2B489DD-9893-447F-86E0-5D8BD8B76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423" y="2314763"/>
            <a:ext cx="6131155" cy="344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4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xmlns="" id="{C1D9A3A2-6718-4C9B-BC4B-8E380C3D3423}"/>
              </a:ext>
            </a:extLst>
          </p:cNvPr>
          <p:cNvGrpSpPr/>
          <p:nvPr/>
        </p:nvGrpSpPr>
        <p:grpSpPr>
          <a:xfrm>
            <a:off x="362363" y="442907"/>
            <a:ext cx="490452" cy="486965"/>
            <a:chOff x="1773575" y="4308850"/>
            <a:chExt cx="650450" cy="645825"/>
          </a:xfrm>
        </p:grpSpPr>
        <p:sp>
          <p:nvSpPr>
            <p:cNvPr id="10" name="Google Shape;7682;p56">
              <a:extLst>
                <a:ext uri="{FF2B5EF4-FFF2-40B4-BE49-F238E27FC236}">
                  <a16:creationId xmlns:a16="http://schemas.microsoft.com/office/drawing/2014/main" xmlns=""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1" name="Google Shape;7683;p56">
              <a:extLst>
                <a:ext uri="{FF2B5EF4-FFF2-40B4-BE49-F238E27FC236}">
                  <a16:creationId xmlns:a16="http://schemas.microsoft.com/office/drawing/2014/main" xmlns=""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2" name="TextBox 11">
            <a:extLst>
              <a:ext uri="{FF2B5EF4-FFF2-40B4-BE49-F238E27FC236}">
                <a16:creationId xmlns:a16="http://schemas.microsoft.com/office/drawing/2014/main" xmlns="" id="{519571B9-8A86-4C7E-AAA0-B4D2A1DBD6AD}"/>
              </a:ext>
            </a:extLst>
          </p:cNvPr>
          <p:cNvSpPr txBox="1"/>
          <p:nvPr/>
        </p:nvSpPr>
        <p:spPr>
          <a:xfrm>
            <a:off x="852815" y="442907"/>
            <a:ext cx="1817645" cy="555217"/>
          </a:xfrm>
          <a:prstGeom prst="rect">
            <a:avLst/>
          </a:prstGeom>
          <a:noFill/>
        </p:spPr>
        <p:txBody>
          <a:bodyPr wrap="square">
            <a:spAutoFit/>
          </a:bodyPr>
          <a:lstStyle/>
          <a:p>
            <a:pPr defTabSz="827914">
              <a:defRPr/>
            </a:pPr>
            <a:r>
              <a:rPr lang="en-US" sz="3008" dirty="0" err="1">
                <a:solidFill>
                  <a:srgbClr val="FF0000"/>
                </a:solidFill>
                <a:ea typeface="Arial-Rounded" panose="020B0500000000000000" pitchFamily="34" charset="0"/>
                <a:cs typeface="Arial-Rounded" panose="020B0500000000000000" pitchFamily="34" charset="0"/>
                <a:sym typeface="Arial"/>
              </a:rPr>
              <a:t>Chổi</a:t>
            </a:r>
            <a:r>
              <a:rPr lang="en-US" sz="3008" dirty="0">
                <a:solidFill>
                  <a:srgbClr val="FF0000"/>
                </a:solidFill>
                <a:ea typeface="Arial-Rounded" panose="020B0500000000000000" pitchFamily="34" charset="0"/>
                <a:cs typeface="Arial-Rounded" panose="020B0500000000000000" pitchFamily="34" charset="0"/>
                <a:sym typeface="Arial"/>
              </a:rPr>
              <a:t> </a:t>
            </a:r>
            <a:r>
              <a:rPr lang="en-US" sz="2800" dirty="0" err="1">
                <a:solidFill>
                  <a:srgbClr val="FF0000"/>
                </a:solidFill>
                <a:ea typeface="Arial-Rounded" panose="020B0500000000000000" pitchFamily="34" charset="0"/>
                <a:cs typeface="Arial-Rounded" panose="020B0500000000000000" pitchFamily="34" charset="0"/>
                <a:sym typeface="Arial"/>
              </a:rPr>
              <a:t>tre</a:t>
            </a:r>
            <a:r>
              <a:rPr lang="en-US" sz="3008" dirty="0">
                <a:solidFill>
                  <a:srgbClr val="191919"/>
                </a:solidFill>
                <a:ea typeface="Arial-Rounded" panose="020B0500000000000000" pitchFamily="34" charset="0"/>
                <a:cs typeface="Arial-Rounded" panose="020B0500000000000000" pitchFamily="34" charset="0"/>
                <a:sym typeface="Arial"/>
              </a:rPr>
              <a:t>:</a:t>
            </a:r>
            <a:r>
              <a:rPr lang="en-US" sz="3008" dirty="0">
                <a:solidFill>
                  <a:srgbClr val="FF0000"/>
                </a:solidFill>
                <a:ea typeface="Arial-Rounded" panose="020B0500000000000000" pitchFamily="34" charset="0"/>
                <a:cs typeface="Arial-Rounded" panose="020B0500000000000000" pitchFamily="34" charset="0"/>
                <a:sym typeface="Arial"/>
              </a:rPr>
              <a:t> </a:t>
            </a:r>
            <a:endParaRPr lang="vi-VN" sz="3008" dirty="0">
              <a:solidFill>
                <a:srgbClr val="191919"/>
              </a:solidFill>
              <a:latin typeface="Times New Roman" panose="02020603050405020304" pitchFamily="18" charset="0"/>
              <a:ea typeface="Arial-Rounded" panose="020B0500000000000000" pitchFamily="34" charset="0"/>
              <a:cs typeface="Arial-Rounded" panose="020B0500000000000000" pitchFamily="34" charset="0"/>
              <a:sym typeface="Arial"/>
            </a:endParaRPr>
          </a:p>
        </p:txBody>
      </p:sp>
      <p:pic>
        <p:nvPicPr>
          <p:cNvPr id="2050" name="Picture 2">
            <a:extLst>
              <a:ext uri="{FF2B5EF4-FFF2-40B4-BE49-F238E27FC236}">
                <a16:creationId xmlns:a16="http://schemas.microsoft.com/office/drawing/2014/main" xmlns="" id="{0B84A22C-26AB-48BC-8765-0043C2DED0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150" y="2023949"/>
            <a:ext cx="2453213" cy="36798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ổi Tre - NH">
            <a:extLst>
              <a:ext uri="{FF2B5EF4-FFF2-40B4-BE49-F238E27FC236}">
                <a16:creationId xmlns:a16="http://schemas.microsoft.com/office/drawing/2014/main" xmlns="" id="{E47F34AC-4C1C-4E0D-8EF8-EA6BE71F5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00" r="29911"/>
          <a:stretch/>
        </p:blipFill>
        <p:spPr bwMode="auto">
          <a:xfrm>
            <a:off x="3639732" y="1904465"/>
            <a:ext cx="1555330" cy="39187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ỔI TRE - S 16x65cm | MUJI">
            <a:extLst>
              <a:ext uri="{FF2B5EF4-FFF2-40B4-BE49-F238E27FC236}">
                <a16:creationId xmlns:a16="http://schemas.microsoft.com/office/drawing/2014/main" xmlns="" id="{B233BBBF-2F5A-4F63-A872-C428A03D9B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43" r="36123"/>
          <a:stretch/>
        </p:blipFill>
        <p:spPr bwMode="auto">
          <a:xfrm>
            <a:off x="6089623" y="1618265"/>
            <a:ext cx="1317392" cy="44305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61526" y="442907"/>
            <a:ext cx="6167319" cy="954107"/>
          </a:xfrm>
          <a:prstGeom prst="rect">
            <a:avLst/>
          </a:prstGeom>
        </p:spPr>
        <p:txBody>
          <a:bodyPr wrap="square">
            <a:spAutoFit/>
          </a:bodyPr>
          <a:lstStyle/>
          <a:p>
            <a:r>
              <a:rPr lang="vi-VN" sz="2800" dirty="0">
                <a:solidFill>
                  <a:srgbClr val="444545"/>
                </a:solidFill>
                <a:latin typeface="arial" panose="020B0604020202020204" pitchFamily="34" charset="0"/>
              </a:rPr>
              <a:t>dụng cụ để làm sạch, vệ </a:t>
            </a:r>
            <a:r>
              <a:rPr lang="vi-VN" sz="2800" dirty="0" smtClean="0">
                <a:solidFill>
                  <a:srgbClr val="444545"/>
                </a:solidFill>
                <a:latin typeface="arial" panose="020B0604020202020204" pitchFamily="34" charset="0"/>
              </a:rPr>
              <a:t>sinh được làm từ tre.</a:t>
            </a:r>
            <a:endParaRPr lang="vi-VN" sz="2800" dirty="0"/>
          </a:p>
        </p:txBody>
      </p:sp>
    </p:spTree>
    <p:extLst>
      <p:ext uri="{BB962C8B-B14F-4D97-AF65-F5344CB8AC3E}">
        <p14:creationId xmlns:p14="http://schemas.microsoft.com/office/powerpoint/2010/main" val="104795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xmlns="" id="{C1D9A3A2-6718-4C9B-BC4B-8E380C3D3423}"/>
              </a:ext>
            </a:extLst>
          </p:cNvPr>
          <p:cNvGrpSpPr/>
          <p:nvPr/>
        </p:nvGrpSpPr>
        <p:grpSpPr>
          <a:xfrm>
            <a:off x="844406" y="470829"/>
            <a:ext cx="490452" cy="486965"/>
            <a:chOff x="1773575" y="4308850"/>
            <a:chExt cx="650450" cy="645825"/>
          </a:xfrm>
        </p:grpSpPr>
        <p:sp>
          <p:nvSpPr>
            <p:cNvPr id="10" name="Google Shape;7682;p56">
              <a:extLst>
                <a:ext uri="{FF2B5EF4-FFF2-40B4-BE49-F238E27FC236}">
                  <a16:creationId xmlns:a16="http://schemas.microsoft.com/office/drawing/2014/main" xmlns=""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1" name="Google Shape;7683;p56">
              <a:extLst>
                <a:ext uri="{FF2B5EF4-FFF2-40B4-BE49-F238E27FC236}">
                  <a16:creationId xmlns:a16="http://schemas.microsoft.com/office/drawing/2014/main" xmlns=""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grpSp>
      <p:sp>
        <p:nvSpPr>
          <p:cNvPr id="12" name="TextBox 11">
            <a:extLst>
              <a:ext uri="{FF2B5EF4-FFF2-40B4-BE49-F238E27FC236}">
                <a16:creationId xmlns:a16="http://schemas.microsoft.com/office/drawing/2014/main" xmlns="" id="{519571B9-8A86-4C7E-AAA0-B4D2A1DBD6AD}"/>
              </a:ext>
            </a:extLst>
          </p:cNvPr>
          <p:cNvSpPr txBox="1"/>
          <p:nvPr/>
        </p:nvSpPr>
        <p:spPr>
          <a:xfrm>
            <a:off x="1334858" y="471952"/>
            <a:ext cx="7740379" cy="1018099"/>
          </a:xfrm>
          <a:prstGeom prst="rect">
            <a:avLst/>
          </a:prstGeom>
          <a:noFill/>
        </p:spPr>
        <p:txBody>
          <a:bodyPr wrap="square">
            <a:spAutoFit/>
          </a:bodyPr>
          <a:lstStyle/>
          <a:p>
            <a:pPr defTabSz="827914">
              <a:defRPr/>
            </a:pPr>
            <a:r>
              <a:rPr lang="en-US" sz="3008" dirty="0">
                <a:solidFill>
                  <a:srgbClr val="FF0000"/>
                </a:solidFill>
                <a:ea typeface="Arial-Rounded" panose="020B0500000000000000" pitchFamily="34" charset="0"/>
                <a:cs typeface="Arial-Rounded" panose="020B0500000000000000" pitchFamily="34" charset="0"/>
                <a:sym typeface="Arial"/>
              </a:rPr>
              <a:t>M</a:t>
            </a:r>
            <a:r>
              <a:rPr lang="en-US" sz="3008" dirty="0" smtClean="0">
                <a:solidFill>
                  <a:srgbClr val="FF0000"/>
                </a:solidFill>
                <a:ea typeface="Arial-Rounded" panose="020B0500000000000000" pitchFamily="34" charset="0"/>
                <a:cs typeface="Arial-Rounded" panose="020B0500000000000000" pitchFamily="34" charset="0"/>
                <a:sym typeface="Arial"/>
              </a:rPr>
              <a:t>e</a:t>
            </a:r>
            <a:r>
              <a:rPr lang="en-US" sz="3008" dirty="0" smtClean="0">
                <a:solidFill>
                  <a:srgbClr val="191919"/>
                </a:solidFill>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loại</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quả</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có</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vị</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chua</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thường</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dùng</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để</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nấu</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ăn</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làm</a:t>
            </a:r>
            <a:r>
              <a:rPr lang="en-US" sz="3008" dirty="0" smtClean="0">
                <a:ea typeface="Arial-Rounded" panose="020B0500000000000000" pitchFamily="34" charset="0"/>
                <a:cs typeface="Arial-Rounded" panose="020B0500000000000000" pitchFamily="34" charset="0"/>
                <a:sym typeface="Arial"/>
              </a:rPr>
              <a:t> </a:t>
            </a:r>
            <a:r>
              <a:rPr lang="en-US" sz="3008" dirty="0" err="1" smtClean="0">
                <a:ea typeface="Arial-Rounded" panose="020B0500000000000000" pitchFamily="34" charset="0"/>
                <a:cs typeface="Arial-Rounded" panose="020B0500000000000000" pitchFamily="34" charset="0"/>
                <a:sym typeface="Arial"/>
              </a:rPr>
              <a:t>mứt</a:t>
            </a:r>
            <a:endParaRPr lang="vi-VN" sz="3008" dirty="0">
              <a:latin typeface="Times New Roman" panose="02020603050405020304" pitchFamily="18" charset="0"/>
              <a:ea typeface="Arial-Rounded" panose="020B0500000000000000" pitchFamily="34" charset="0"/>
              <a:cs typeface="Arial-Rounded" panose="020B0500000000000000" pitchFamily="34" charset="0"/>
              <a:sym typeface="Arial"/>
            </a:endParaRPr>
          </a:p>
        </p:txBody>
      </p:sp>
      <p:pic>
        <p:nvPicPr>
          <p:cNvPr id="3078" name="Picture 6" descr="Tamarind Tree In Garden - Tamarindus Indica Stock Photo, Picture And  Royalty Free Image. Image 49848464.">
            <a:extLst>
              <a:ext uri="{FF2B5EF4-FFF2-40B4-BE49-F238E27FC236}">
                <a16:creationId xmlns:a16="http://schemas.microsoft.com/office/drawing/2014/main" xmlns="" id="{19658FE9-BFB2-47B1-9523-41CD8EC887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406" y="1988997"/>
            <a:ext cx="3573048" cy="37602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me dáng thác đổ mây bay ở TP.HCM - VietNamNet">
            <a:extLst>
              <a:ext uri="{FF2B5EF4-FFF2-40B4-BE49-F238E27FC236}">
                <a16:creationId xmlns:a16="http://schemas.microsoft.com/office/drawing/2014/main" xmlns="" id="{C8D3A516-BC5D-4AFC-A91B-0425AA49A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699" y="1988997"/>
            <a:ext cx="3657600" cy="376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500"/>
                                        <p:tgtEl>
                                          <p:spTgt spid="3078"/>
                                        </p:tgtEl>
                                      </p:cBhvr>
                                    </p:animEffect>
                                  </p:childTnLst>
                                </p:cTn>
                              </p:par>
                              <p:par>
                                <p:cTn id="15" presetID="10" presetClass="entr" presetSubtype="0" fill="hold" nodeType="with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fade">
                                      <p:cBhvr>
                                        <p:cTn id="1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Google Shape;386;p32"/>
          <p:cNvSpPr txBox="1">
            <a:spLocks noGrp="1"/>
          </p:cNvSpPr>
          <p:nvPr>
            <p:ph type="subTitle" idx="1"/>
          </p:nvPr>
        </p:nvSpPr>
        <p:spPr>
          <a:xfrm>
            <a:off x="1110774" y="244475"/>
            <a:ext cx="7064693" cy="615440"/>
          </a:xfrm>
          <a:prstGeom prst="rect">
            <a:avLst/>
          </a:prstGeom>
        </p:spPr>
        <p:txBody>
          <a:bodyPr spcFirstLastPara="1" wrap="square" lIns="121900" tIns="121900" rIns="121900" bIns="121900" anchor="b" anchorCtr="0">
            <a:noAutofit/>
          </a:bodyPr>
          <a:lstStyle/>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r>
              <a:rPr lang="en-US" altLang="en-GB" sz="3600" b="1" dirty="0">
                <a:solidFill>
                  <a:srgbClr val="FF0000"/>
                </a:solidFill>
                <a:latin typeface="Times New Roman" panose="02020603050405020304" pitchFamily="18" charset="0"/>
                <a:cs typeface="Times New Roman" panose="02020603050405020304" pitchFamily="18" charset="0"/>
              </a:rPr>
              <a:t>Tiếng chổi tre</a:t>
            </a:r>
            <a:r>
              <a:rPr lang="en-GB"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136525" y="699260"/>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8" name="Oval 7"/>
          <p:cNvSpPr/>
          <p:nvPr/>
        </p:nvSpPr>
        <p:spPr>
          <a:xfrm>
            <a:off x="2894965" y="848061"/>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 name="Oval 9"/>
          <p:cNvSpPr/>
          <p:nvPr/>
        </p:nvSpPr>
        <p:spPr>
          <a:xfrm>
            <a:off x="6191250" y="891486"/>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80320" y="6299200"/>
            <a:ext cx="406400" cy="406400"/>
          </a:xfrm>
          <a:prstGeom prst="rect">
            <a:avLst/>
          </a:prstGeom>
        </p:spPr>
      </p:pic>
      <p:grpSp>
        <p:nvGrpSpPr>
          <p:cNvPr id="13" name="Group 12"/>
          <p:cNvGrpSpPr/>
          <p:nvPr/>
        </p:nvGrpSpPr>
        <p:grpSpPr>
          <a:xfrm>
            <a:off x="173990" y="746760"/>
            <a:ext cx="9163885" cy="4893945"/>
            <a:chOff x="1328" y="2281"/>
            <a:chExt cx="16003" cy="7707"/>
          </a:xfrm>
        </p:grpSpPr>
        <p:sp>
          <p:nvSpPr>
            <p:cNvPr id="2" name="Text Box 1"/>
            <p:cNvSpPr txBox="1"/>
            <p:nvPr/>
          </p:nvSpPr>
          <p:spPr>
            <a:xfrm>
              <a:off x="1328" y="2341"/>
              <a:ext cx="5747" cy="7076"/>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ngủ</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Trần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Phú</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Xao</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xác</a:t>
              </a:r>
              <a:endParaRPr lang="en-US" sz="2600" dirty="0" smtClean="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H</a:t>
              </a:r>
              <a:r>
                <a:rPr lang="en-US" sz="2600" dirty="0" err="1" smtClean="0">
                  <a:latin typeface="Times New Roman" panose="02020603050405020304" pitchFamily="18" charset="0"/>
                  <a:cs typeface="Times New Roman" panose="02020603050405020304" pitchFamily="18" charset="0"/>
                </a:rPr>
                <a:t>àng</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me</a:t>
              </a: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1" name="Text Box 10"/>
            <p:cNvSpPr txBox="1"/>
            <p:nvPr/>
          </p:nvSpPr>
          <p:spPr>
            <a:xfrm>
              <a:off x="6966" y="2341"/>
              <a:ext cx="6172" cy="7075"/>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2" name="Text Box 11"/>
            <p:cNvSpPr txBox="1"/>
            <p:nvPr/>
          </p:nvSpPr>
          <p:spPr>
            <a:xfrm>
              <a:off x="12369" y="2281"/>
              <a:ext cx="4962" cy="7707"/>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Nhớ</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Sớm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Giữ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Hữu</a:t>
              </a:r>
              <a:r>
                <a:rPr lang="en-US" sz="2600" dirty="0"/>
                <a:t>)</a:t>
              </a:r>
            </a:p>
          </p:txBody>
        </p:sp>
      </p:grpSp>
      <p:sp>
        <p:nvSpPr>
          <p:cNvPr id="15" name="TextBox 14"/>
          <p:cNvSpPr txBox="1"/>
          <p:nvPr/>
        </p:nvSpPr>
        <p:spPr>
          <a:xfrm>
            <a:off x="7253739" y="59809"/>
            <a:ext cx="1890261" cy="369332"/>
          </a:xfrm>
          <a:prstGeom prst="rect">
            <a:avLst/>
          </a:prstGeom>
          <a:solidFill>
            <a:schemeClr val="accent1">
              <a:lumMod val="75000"/>
            </a:schemeClr>
          </a:solidFill>
        </p:spPr>
        <p:txBody>
          <a:bodyPr wrap="none" rtlCol="0">
            <a:spAutoFit/>
          </a:bodyPr>
          <a:lstStyle/>
          <a:p>
            <a:r>
              <a:rPr lang="vi-VN" dirty="0"/>
              <a:t>Luyện đọc nhóm</a:t>
            </a:r>
            <a:endParaRPr lang="en-US" sz="1800" dirty="0"/>
          </a:p>
        </p:txBody>
      </p:sp>
    </p:spTree>
    <p:custDataLst>
      <p:tags r:id="rId1"/>
    </p:custDataLst>
    <p:extLst>
      <p:ext uri="{BB962C8B-B14F-4D97-AF65-F5344CB8AC3E}">
        <p14:creationId xmlns:p14="http://schemas.microsoft.com/office/powerpoint/2010/main" val="3019407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10"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91F72F33-BC9E-4BDA-9F06-67AC5367C75A}"/>
              </a:ext>
            </a:extLst>
          </p:cNvPr>
          <p:cNvSpPr/>
          <p:nvPr/>
        </p:nvSpPr>
        <p:spPr>
          <a:xfrm>
            <a:off x="5167592" y="1815727"/>
            <a:ext cx="3348548" cy="203674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buFont typeface="Arial"/>
              <a:buNone/>
            </a:pPr>
            <a:r>
              <a:rPr lang="vi-VN" sz="2406" kern="0">
                <a:solidFill>
                  <a:srgbClr val="191919"/>
                </a:solidFill>
                <a:sym typeface="Arial"/>
              </a:rPr>
              <a:t>Ai người đến lớp</a:t>
            </a:r>
            <a:endParaRPr lang="en-US" sz="2406" kern="0">
              <a:solidFill>
                <a:srgbClr val="191919"/>
              </a:solidFill>
              <a:sym typeface="Arial"/>
            </a:endParaRPr>
          </a:p>
          <a:p>
            <a:pPr algn="just">
              <a:buClr>
                <a:srgbClr val="000000"/>
              </a:buClr>
              <a:buFont typeface="Arial"/>
              <a:buNone/>
            </a:pPr>
            <a:r>
              <a:rPr lang="vi-VN" sz="2406" kern="0">
                <a:solidFill>
                  <a:srgbClr val="191919"/>
                </a:solidFill>
                <a:sym typeface="Arial"/>
              </a:rPr>
              <a:t>Chăm chỉ sớm chiều</a:t>
            </a:r>
            <a:endParaRPr lang="en-US" sz="2406" kern="0">
              <a:solidFill>
                <a:srgbClr val="191919"/>
              </a:solidFill>
              <a:sym typeface="Arial"/>
            </a:endParaRPr>
          </a:p>
          <a:p>
            <a:pPr algn="just">
              <a:buClr>
                <a:srgbClr val="000000"/>
              </a:buClr>
              <a:buFont typeface="Arial"/>
              <a:buNone/>
            </a:pPr>
            <a:r>
              <a:rPr lang="vi-VN" sz="2406" kern="0">
                <a:solidFill>
                  <a:srgbClr val="191919"/>
                </a:solidFill>
                <a:sym typeface="Arial"/>
              </a:rPr>
              <a:t>Dạy bảo mọi điều</a:t>
            </a:r>
            <a:endParaRPr lang="en-US" sz="2406" kern="0">
              <a:solidFill>
                <a:srgbClr val="191919"/>
              </a:solidFill>
              <a:sym typeface="Arial"/>
            </a:endParaRPr>
          </a:p>
          <a:p>
            <a:pPr algn="just">
              <a:buClr>
                <a:srgbClr val="000000"/>
              </a:buClr>
              <a:buFont typeface="Arial"/>
              <a:buNone/>
            </a:pPr>
            <a:r>
              <a:rPr lang="vi-VN" sz="2406" kern="0">
                <a:solidFill>
                  <a:srgbClr val="191919"/>
                </a:solidFill>
                <a:sym typeface="Arial"/>
              </a:rPr>
              <a:t>Cho con khôn lớn</a:t>
            </a:r>
            <a:r>
              <a:rPr lang="en-US" sz="2406" kern="0">
                <a:solidFill>
                  <a:srgbClr val="191919"/>
                </a:solidFill>
                <a:sym typeface="Arial"/>
              </a:rPr>
              <a:t>.</a:t>
            </a:r>
          </a:p>
          <a:p>
            <a:pPr algn="r">
              <a:buClr>
                <a:srgbClr val="000000"/>
              </a:buClr>
              <a:buFont typeface="Arial"/>
              <a:buNone/>
            </a:pPr>
            <a:r>
              <a:rPr lang="en-US" sz="2406" kern="0">
                <a:solidFill>
                  <a:srgbClr val="191919"/>
                </a:solidFill>
                <a:sym typeface="Arial"/>
              </a:rPr>
              <a:t>(Là nghề gì?)</a:t>
            </a:r>
          </a:p>
        </p:txBody>
      </p:sp>
      <p:sp>
        <p:nvSpPr>
          <p:cNvPr id="26" name="fish"/>
          <p:cNvSpPr/>
          <p:nvPr/>
        </p:nvSpPr>
        <p:spPr>
          <a:xfrm>
            <a:off x="168216" y="1150426"/>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Bác sĩ</a:t>
            </a:r>
            <a:endParaRPr lang="en-US" sz="2100" dirty="0">
              <a:solidFill>
                <a:prstClr val="black"/>
              </a:solidFill>
              <a:sym typeface="Arial"/>
            </a:endParaRPr>
          </a:p>
        </p:txBody>
      </p:sp>
      <p:sp>
        <p:nvSpPr>
          <p:cNvPr id="48" name="bread"/>
          <p:cNvSpPr/>
          <p:nvPr/>
        </p:nvSpPr>
        <p:spPr>
          <a:xfrm>
            <a:off x="1786514" y="1157893"/>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Thợ may</a:t>
            </a:r>
            <a:endParaRPr lang="en-US" sz="2100" dirty="0">
              <a:solidFill>
                <a:prstClr val="black"/>
              </a:solidFill>
              <a:sym typeface="Arial"/>
            </a:endParaRPr>
          </a:p>
        </p:txBody>
      </p:sp>
      <p:sp>
        <p:nvSpPr>
          <p:cNvPr id="49" name="cereal"/>
          <p:cNvSpPr/>
          <p:nvPr/>
        </p:nvSpPr>
        <p:spPr>
          <a:xfrm>
            <a:off x="3404810" y="1165360"/>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Giáo viên</a:t>
            </a:r>
            <a:endParaRPr lang="en-US" sz="2100" dirty="0">
              <a:solidFill>
                <a:prstClr val="black"/>
              </a:solidFill>
              <a:sym typeface="Arial"/>
            </a:endParaRPr>
          </a:p>
        </p:txBody>
      </p:sp>
      <p:sp>
        <p:nvSpPr>
          <p:cNvPr id="50" name="rice"/>
          <p:cNvSpPr/>
          <p:nvPr/>
        </p:nvSpPr>
        <p:spPr>
          <a:xfrm>
            <a:off x="5023108" y="1172827"/>
            <a:ext cx="160719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Công nhân</a:t>
            </a:r>
            <a:endParaRPr lang="en-US" sz="2100" dirty="0">
              <a:solidFill>
                <a:prstClr val="black"/>
              </a:solidFill>
              <a:sym typeface="Arial"/>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3621405" y="3638074"/>
            <a:ext cx="1165860" cy="942023"/>
          </a:xfrm>
          <a:prstGeom prst="rect">
            <a:avLst/>
          </a:prstGeom>
        </p:spPr>
      </p:pic>
      <p:grpSp>
        <p:nvGrpSpPr>
          <p:cNvPr id="12" name="wrong"/>
          <p:cNvGrpSpPr/>
          <p:nvPr/>
        </p:nvGrpSpPr>
        <p:grpSpPr>
          <a:xfrm>
            <a:off x="-2461736" y="3092292"/>
            <a:ext cx="2322195" cy="1742599"/>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225392" y="3318986"/>
            <a:ext cx="2396013" cy="153971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4556572" y="716066"/>
            <a:ext cx="698183" cy="800100"/>
          </a:xfrm>
          <a:prstGeom prst="rect">
            <a:avLst/>
          </a:prstGeom>
        </p:spPr>
      </p:pic>
      <p:pic>
        <p:nvPicPr>
          <p:cNvPr id="19" name="box only" descr="box delivery"/>
          <p:cNvPicPr>
            <a:picLocks noChangeAspect="1"/>
          </p:cNvPicPr>
          <p:nvPr/>
        </p:nvPicPr>
        <p:blipFill>
          <a:blip r:embed="rId13"/>
          <a:stretch>
            <a:fillRect/>
          </a:stretch>
        </p:blipFill>
        <p:spPr>
          <a:xfrm rot="20940000">
            <a:off x="1405890" y="3061812"/>
            <a:ext cx="1072992" cy="832009"/>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3532347" y="3566160"/>
            <a:ext cx="694849" cy="886778"/>
          </a:xfrm>
          <a:prstGeom prst="rect">
            <a:avLst/>
          </a:prstGeom>
        </p:spPr>
      </p:pic>
      <p:grpSp>
        <p:nvGrpSpPr>
          <p:cNvPr id="55" name="wrong"/>
          <p:cNvGrpSpPr/>
          <p:nvPr/>
        </p:nvGrpSpPr>
        <p:grpSpPr>
          <a:xfrm>
            <a:off x="-2461736" y="3112771"/>
            <a:ext cx="2322195" cy="1742599"/>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225392" y="3339466"/>
            <a:ext cx="2396013" cy="1539716"/>
          </a:xfrm>
          <a:prstGeom prst="rect">
            <a:avLst/>
          </a:prstGeom>
        </p:spPr>
      </p:pic>
      <p:pic>
        <p:nvPicPr>
          <p:cNvPr id="61" name="box only" descr="box delivery"/>
          <p:cNvPicPr>
            <a:picLocks noChangeAspect="1"/>
          </p:cNvPicPr>
          <p:nvPr/>
        </p:nvPicPr>
        <p:blipFill>
          <a:blip r:embed="rId13"/>
          <a:stretch>
            <a:fillRect/>
          </a:stretch>
        </p:blipFill>
        <p:spPr>
          <a:xfrm rot="20940000">
            <a:off x="1405890" y="3082291"/>
            <a:ext cx="1072992" cy="832009"/>
          </a:xfrm>
          <a:prstGeom prst="rect">
            <a:avLst/>
          </a:prstGeom>
        </p:spPr>
      </p:pic>
      <p:pic>
        <p:nvPicPr>
          <p:cNvPr id="62" name="old lady crossing" descr="woman old"/>
          <p:cNvPicPr>
            <a:picLocks noChangeAspect="1"/>
          </p:cNvPicPr>
          <p:nvPr/>
        </p:nvPicPr>
        <p:blipFill>
          <a:blip r:embed="rId15"/>
          <a:stretch>
            <a:fillRect/>
          </a:stretch>
        </p:blipFill>
        <p:spPr>
          <a:xfrm>
            <a:off x="4303396" y="3698082"/>
            <a:ext cx="537686" cy="975836"/>
          </a:xfrm>
          <a:prstGeom prst="rect">
            <a:avLst/>
          </a:prstGeom>
        </p:spPr>
      </p:pic>
      <p:grpSp>
        <p:nvGrpSpPr>
          <p:cNvPr id="63" name="wrong"/>
          <p:cNvGrpSpPr/>
          <p:nvPr/>
        </p:nvGrpSpPr>
        <p:grpSpPr>
          <a:xfrm>
            <a:off x="-2461736" y="3113247"/>
            <a:ext cx="2322195" cy="1742599"/>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225392" y="3339942"/>
            <a:ext cx="2396013" cy="1539716"/>
          </a:xfrm>
          <a:prstGeom prst="rect">
            <a:avLst/>
          </a:prstGeom>
        </p:spPr>
      </p:pic>
      <p:pic>
        <p:nvPicPr>
          <p:cNvPr id="69" name="box only" descr="box delivery"/>
          <p:cNvPicPr>
            <a:picLocks noChangeAspect="1"/>
          </p:cNvPicPr>
          <p:nvPr/>
        </p:nvPicPr>
        <p:blipFill>
          <a:blip r:embed="rId13"/>
          <a:stretch>
            <a:fillRect/>
          </a:stretch>
        </p:blipFill>
        <p:spPr>
          <a:xfrm rot="20940000">
            <a:off x="1405890" y="3082767"/>
            <a:ext cx="1072992" cy="832009"/>
          </a:xfrm>
          <a:prstGeom prst="rect">
            <a:avLst/>
          </a:prstGeom>
        </p:spPr>
      </p:pic>
      <p:grpSp>
        <p:nvGrpSpPr>
          <p:cNvPr id="13" name="correct moto"/>
          <p:cNvGrpSpPr/>
          <p:nvPr/>
        </p:nvGrpSpPr>
        <p:grpSpPr>
          <a:xfrm>
            <a:off x="-2401252" y="4240054"/>
            <a:ext cx="2322195" cy="1760696"/>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6953251" y="3655219"/>
            <a:ext cx="537686" cy="797719"/>
          </a:xfrm>
          <a:prstGeom prst="rect">
            <a:avLst/>
          </a:prstGeom>
        </p:spPr>
      </p:pic>
      <p:pic>
        <p:nvPicPr>
          <p:cNvPr id="20" name="Picture 19" descr="Cross"/>
          <p:cNvPicPr>
            <a:picLocks noChangeAspect="1"/>
          </p:cNvPicPr>
          <p:nvPr/>
        </p:nvPicPr>
        <p:blipFill>
          <a:blip r:embed="rId17"/>
          <a:stretch>
            <a:fillRect/>
          </a:stretch>
        </p:blipFill>
        <p:spPr>
          <a:xfrm>
            <a:off x="1293019" y="910090"/>
            <a:ext cx="517208" cy="510540"/>
          </a:xfrm>
          <a:prstGeom prst="rect">
            <a:avLst/>
          </a:prstGeom>
        </p:spPr>
      </p:pic>
      <p:pic>
        <p:nvPicPr>
          <p:cNvPr id="21" name="Picture 20" descr="Cross"/>
          <p:cNvPicPr>
            <a:picLocks noChangeAspect="1"/>
          </p:cNvPicPr>
          <p:nvPr/>
        </p:nvPicPr>
        <p:blipFill>
          <a:blip r:embed="rId17"/>
          <a:stretch>
            <a:fillRect/>
          </a:stretch>
        </p:blipFill>
        <p:spPr>
          <a:xfrm>
            <a:off x="2935030" y="788224"/>
            <a:ext cx="517208" cy="510540"/>
          </a:xfrm>
          <a:prstGeom prst="rect">
            <a:avLst/>
          </a:prstGeom>
        </p:spPr>
      </p:pic>
      <p:pic>
        <p:nvPicPr>
          <p:cNvPr id="23" name="Picture 22" descr="Cross"/>
          <p:cNvPicPr>
            <a:picLocks noChangeAspect="1"/>
          </p:cNvPicPr>
          <p:nvPr/>
        </p:nvPicPr>
        <p:blipFill>
          <a:blip r:embed="rId17"/>
          <a:stretch>
            <a:fillRect/>
          </a:stretch>
        </p:blipFill>
        <p:spPr>
          <a:xfrm>
            <a:off x="6467441" y="954069"/>
            <a:ext cx="517208" cy="510540"/>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7736205" y="4957286"/>
            <a:ext cx="1202531" cy="1161098"/>
          </a:xfrm>
          <a:prstGeom prst="rect">
            <a:avLst/>
          </a:prstGeom>
        </p:spPr>
      </p:pic>
      <p:sp>
        <p:nvSpPr>
          <p:cNvPr id="47" name="46 Elipse"/>
          <p:cNvSpPr/>
          <p:nvPr/>
        </p:nvSpPr>
        <p:spPr>
          <a:xfrm>
            <a:off x="8259535" y="914238"/>
            <a:ext cx="819284" cy="472379"/>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s-ES_tradnl" sz="1350" b="1" dirty="0">
                <a:solidFill>
                  <a:prstClr val="black"/>
                </a:solidFill>
                <a:latin typeface="Calibri"/>
                <a:sym typeface="Arial"/>
              </a:rPr>
              <a:t>1/</a:t>
            </a:r>
            <a:r>
              <a:rPr lang="en-US" altLang="es-ES_tradnl" sz="1350" b="1" dirty="0">
                <a:solidFill>
                  <a:prstClr val="black"/>
                </a:solidFill>
                <a:latin typeface="Calibri"/>
                <a:sym typeface="Arial"/>
              </a:rPr>
              <a:t>10</a:t>
            </a:r>
          </a:p>
        </p:txBody>
      </p:sp>
    </p:spTree>
    <p:extLst>
      <p:ext uri="{BB962C8B-B14F-4D97-AF65-F5344CB8AC3E}">
        <p14:creationId xmlns:p14="http://schemas.microsoft.com/office/powerpoint/2010/main" val="4061869490"/>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Google Shape;386;p32"/>
          <p:cNvSpPr txBox="1">
            <a:spLocks noGrp="1"/>
          </p:cNvSpPr>
          <p:nvPr>
            <p:ph type="subTitle" idx="1"/>
          </p:nvPr>
        </p:nvSpPr>
        <p:spPr>
          <a:xfrm>
            <a:off x="1110774" y="244475"/>
            <a:ext cx="7064693" cy="615440"/>
          </a:xfrm>
          <a:prstGeom prst="rect">
            <a:avLst/>
          </a:prstGeom>
        </p:spPr>
        <p:txBody>
          <a:bodyPr spcFirstLastPara="1" wrap="square" lIns="121900" tIns="121900" rIns="121900" bIns="121900" anchor="b" anchorCtr="0">
            <a:noAutofit/>
          </a:bodyPr>
          <a:lstStyle/>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r>
              <a:rPr lang="en-US" altLang="en-GB" sz="3600" b="1" dirty="0">
                <a:solidFill>
                  <a:srgbClr val="FF0000"/>
                </a:solidFill>
                <a:latin typeface="Times New Roman" panose="02020603050405020304" pitchFamily="18" charset="0"/>
                <a:cs typeface="Times New Roman" panose="02020603050405020304" pitchFamily="18" charset="0"/>
              </a:rPr>
              <a:t>Tiếng chổi tre</a:t>
            </a:r>
            <a:r>
              <a:rPr lang="en-GB"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136525" y="699260"/>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8" name="Oval 7"/>
          <p:cNvSpPr/>
          <p:nvPr/>
        </p:nvSpPr>
        <p:spPr>
          <a:xfrm>
            <a:off x="2894965" y="848061"/>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 name="Oval 9"/>
          <p:cNvSpPr/>
          <p:nvPr/>
        </p:nvSpPr>
        <p:spPr>
          <a:xfrm>
            <a:off x="6191250" y="891486"/>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80320" y="6299200"/>
            <a:ext cx="406400" cy="406400"/>
          </a:xfrm>
          <a:prstGeom prst="rect">
            <a:avLst/>
          </a:prstGeom>
        </p:spPr>
      </p:pic>
      <p:grpSp>
        <p:nvGrpSpPr>
          <p:cNvPr id="13" name="Group 12"/>
          <p:cNvGrpSpPr/>
          <p:nvPr/>
        </p:nvGrpSpPr>
        <p:grpSpPr>
          <a:xfrm>
            <a:off x="173990" y="746760"/>
            <a:ext cx="9163885" cy="4893945"/>
            <a:chOff x="1328" y="2281"/>
            <a:chExt cx="16003" cy="7707"/>
          </a:xfrm>
        </p:grpSpPr>
        <p:sp>
          <p:nvSpPr>
            <p:cNvPr id="2" name="Text Box 1"/>
            <p:cNvSpPr txBox="1"/>
            <p:nvPr/>
          </p:nvSpPr>
          <p:spPr>
            <a:xfrm>
              <a:off x="1328" y="2341"/>
              <a:ext cx="5638" cy="7076"/>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ngủ</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Trần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Phú</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Xao</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xác</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H</a:t>
              </a:r>
              <a:r>
                <a:rPr lang="en-US" sz="2600" dirty="0" err="1" smtClean="0">
                  <a:latin typeface="Times New Roman" panose="02020603050405020304" pitchFamily="18" charset="0"/>
                  <a:cs typeface="Times New Roman" panose="02020603050405020304" pitchFamily="18" charset="0"/>
                </a:rPr>
                <a:t>àng</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me</a:t>
              </a: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1" name="Text Box 10"/>
            <p:cNvSpPr txBox="1"/>
            <p:nvPr/>
          </p:nvSpPr>
          <p:spPr>
            <a:xfrm>
              <a:off x="6966" y="2341"/>
              <a:ext cx="6172" cy="7075"/>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2" name="Text Box 11"/>
            <p:cNvSpPr txBox="1"/>
            <p:nvPr/>
          </p:nvSpPr>
          <p:spPr>
            <a:xfrm>
              <a:off x="12369" y="2281"/>
              <a:ext cx="4962" cy="7707"/>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Nhớ</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Sớm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Giữ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Hữu</a:t>
              </a:r>
              <a:r>
                <a:rPr lang="en-US" sz="2600" dirty="0">
                  <a:latin typeface="Times New Roman" panose="02020603050405020304" pitchFamily="18" charset="0"/>
                  <a:cs typeface="Times New Roman" panose="02020603050405020304" pitchFamily="18" charset="0"/>
                </a:rPr>
                <a:t>)</a:t>
              </a:r>
            </a:p>
          </p:txBody>
        </p:sp>
      </p:grpSp>
      <p:sp>
        <p:nvSpPr>
          <p:cNvPr id="15" name="TextBox 14"/>
          <p:cNvSpPr txBox="1"/>
          <p:nvPr/>
        </p:nvSpPr>
        <p:spPr>
          <a:xfrm>
            <a:off x="7641819" y="46892"/>
            <a:ext cx="1479892" cy="369332"/>
          </a:xfrm>
          <a:prstGeom prst="rect">
            <a:avLst/>
          </a:prstGeom>
          <a:solidFill>
            <a:schemeClr val="accent1">
              <a:lumMod val="75000"/>
            </a:schemeClr>
          </a:solidFill>
        </p:spPr>
        <p:txBody>
          <a:bodyPr wrap="none" rtlCol="0">
            <a:spAutoFit/>
          </a:bodyPr>
          <a:lstStyle/>
          <a:p>
            <a:r>
              <a:rPr lang="en-US" dirty="0" err="1"/>
              <a:t>Đọc</a:t>
            </a:r>
            <a:r>
              <a:rPr lang="en-US" dirty="0"/>
              <a:t> </a:t>
            </a:r>
            <a:r>
              <a:rPr lang="en-US" dirty="0" err="1"/>
              <a:t>toàn</a:t>
            </a:r>
            <a:r>
              <a:rPr lang="en-US" dirty="0"/>
              <a:t> </a:t>
            </a:r>
            <a:r>
              <a:rPr lang="en-US" dirty="0" err="1"/>
              <a:t>bài</a:t>
            </a:r>
            <a:endParaRPr lang="en-US" sz="1800" dirty="0"/>
          </a:p>
        </p:txBody>
      </p:sp>
    </p:spTree>
    <p:custDataLst>
      <p:tags r:id="rId1"/>
    </p:custDataLst>
    <p:extLst>
      <p:ext uri="{BB962C8B-B14F-4D97-AF65-F5344CB8AC3E}">
        <p14:creationId xmlns:p14="http://schemas.microsoft.com/office/powerpoint/2010/main" val="1639770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10"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5694694" y="3226569"/>
            <a:ext cx="4175461"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8" y="2279374"/>
            <a:ext cx="4125201" cy="2173357"/>
          </a:xfrm>
          <a:prstGeom prst="round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itchFamily="34" charset="0"/>
                <a:cs typeface="Arial" pitchFamily="34" charset="0"/>
              </a:rPr>
              <a:t>Tiết 2</a:t>
            </a:r>
          </a:p>
        </p:txBody>
      </p:sp>
      <p:sp>
        <p:nvSpPr>
          <p:cNvPr id="3" name="Oval 2"/>
          <p:cNvSpPr/>
          <p:nvPr/>
        </p:nvSpPr>
        <p:spPr>
          <a:xfrm>
            <a:off x="2064103" y="2604052"/>
            <a:ext cx="1212574" cy="1524000"/>
          </a:xfrm>
          <a:prstGeom prst="ellipse">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 y="0"/>
            <a:ext cx="2064103"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1" y="-47207"/>
            <a:ext cx="1746607"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8" y="219183"/>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3" y="6548064"/>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2279374"/>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15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260771" y="2854207"/>
            <a:ext cx="1107278"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9144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6" y="2127131"/>
            <a:ext cx="4326579"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684598" cy="530915"/>
            </a:xfrm>
            <a:prstGeom prst="rect">
              <a:avLst/>
            </a:prstGeom>
            <a:grpFill/>
          </p:spPr>
          <p:txBody>
            <a:bodyPr wrap="none" rtlCol="0">
              <a:spAutoFit/>
            </a:bodyPr>
            <a:lstStyle/>
            <a:p>
              <a:r>
                <a:rPr lang="en-US" sz="4000" b="1">
                  <a:solidFill>
                    <a:srgbClr val="0418AC"/>
                  </a:solidFill>
                </a:rPr>
                <a:t>Trả lời câu hỏi</a:t>
              </a:r>
            </a:p>
          </p:txBody>
        </p:sp>
      </p:grpSp>
      <p:grpSp>
        <p:nvGrpSpPr>
          <p:cNvPr id="9" name="Group 8"/>
          <p:cNvGrpSpPr/>
          <p:nvPr/>
        </p:nvGrpSpPr>
        <p:grpSpPr>
          <a:xfrm>
            <a:off x="1812965" y="2375984"/>
            <a:ext cx="1175787"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7" y="4007799"/>
            <a:ext cx="15837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3793317"/>
            <a:ext cx="2456612"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1899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4" name="Google Shape;386;p32"/>
          <p:cNvSpPr txBox="1">
            <a:spLocks noGrp="1"/>
          </p:cNvSpPr>
          <p:nvPr>
            <p:ph type="subTitle" idx="1"/>
          </p:nvPr>
        </p:nvSpPr>
        <p:spPr>
          <a:xfrm>
            <a:off x="1063882" y="244475"/>
            <a:ext cx="7064693" cy="615440"/>
          </a:xfrm>
          <a:prstGeom prst="rect">
            <a:avLst/>
          </a:prstGeom>
        </p:spPr>
        <p:txBody>
          <a:bodyPr spcFirstLastPara="1" wrap="square" lIns="121900" tIns="121900" rIns="121900" bIns="121900" anchor="b" anchorCtr="0">
            <a:noAutofit/>
          </a:bodyPr>
          <a:lstStyle/>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r>
              <a:rPr lang="en-US" altLang="en-GB" sz="3600" b="1" dirty="0">
                <a:solidFill>
                  <a:srgbClr val="FF0000"/>
                </a:solidFill>
                <a:latin typeface="Times New Roman" panose="02020603050405020304" pitchFamily="18" charset="0"/>
                <a:cs typeface="Times New Roman" panose="02020603050405020304" pitchFamily="18" charset="0"/>
              </a:rPr>
              <a:t>Tiếng chổi tre</a:t>
            </a:r>
            <a:r>
              <a:rPr lang="en-GB"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80320" y="6299200"/>
            <a:ext cx="406400" cy="406400"/>
          </a:xfrm>
          <a:prstGeom prst="rect">
            <a:avLst/>
          </a:prstGeom>
        </p:spPr>
      </p:pic>
      <p:grpSp>
        <p:nvGrpSpPr>
          <p:cNvPr id="13" name="Group 12"/>
          <p:cNvGrpSpPr/>
          <p:nvPr/>
        </p:nvGrpSpPr>
        <p:grpSpPr>
          <a:xfrm>
            <a:off x="127098" y="699260"/>
            <a:ext cx="9163885" cy="4893945"/>
            <a:chOff x="1328" y="2281"/>
            <a:chExt cx="16003" cy="7707"/>
          </a:xfrm>
        </p:grpSpPr>
        <p:sp>
          <p:nvSpPr>
            <p:cNvPr id="2" name="Text Box 1"/>
            <p:cNvSpPr txBox="1"/>
            <p:nvPr/>
          </p:nvSpPr>
          <p:spPr>
            <a:xfrm>
              <a:off x="1328" y="2341"/>
              <a:ext cx="5638" cy="7076"/>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ngủ</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Trần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Phú</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Xao</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xác</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H</a:t>
              </a:r>
              <a:r>
                <a:rPr lang="en-US" sz="2600" dirty="0" err="1" smtClean="0">
                  <a:latin typeface="Times New Roman" panose="02020603050405020304" pitchFamily="18" charset="0"/>
                  <a:cs typeface="Times New Roman" panose="02020603050405020304" pitchFamily="18" charset="0"/>
                </a:rPr>
                <a:t>àng</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me</a:t>
              </a: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1" name="Text Box 10"/>
            <p:cNvSpPr txBox="1"/>
            <p:nvPr/>
          </p:nvSpPr>
          <p:spPr>
            <a:xfrm>
              <a:off x="6966" y="2341"/>
              <a:ext cx="6172" cy="7075"/>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2" name="Text Box 11"/>
            <p:cNvSpPr txBox="1"/>
            <p:nvPr/>
          </p:nvSpPr>
          <p:spPr>
            <a:xfrm>
              <a:off x="12369" y="2281"/>
              <a:ext cx="4962" cy="7707"/>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Nhớ</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Sớm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Giữ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Hữu</a:t>
              </a:r>
              <a:r>
                <a:rPr lang="en-US" sz="2600" dirty="0"/>
                <a:t>)</a:t>
              </a:r>
            </a:p>
          </p:txBody>
        </p:sp>
      </p:grpSp>
    </p:spTree>
    <p:custDataLst>
      <p:tags r:id="rId1"/>
    </p:custDataLst>
    <p:extLst>
      <p:ext uri="{BB962C8B-B14F-4D97-AF65-F5344CB8AC3E}">
        <p14:creationId xmlns:p14="http://schemas.microsoft.com/office/powerpoint/2010/main" val="63884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7000" r="-37000"/>
          </a:stretch>
        </a:blipFill>
        <a:effectLst/>
      </p:bgPr>
    </p:bg>
    <p:spTree>
      <p:nvGrpSpPr>
        <p:cNvPr id="1" name="Shape 1665"/>
        <p:cNvGrpSpPr/>
        <p:nvPr/>
      </p:nvGrpSpPr>
      <p:grpSpPr>
        <a:xfrm>
          <a:off x="0" y="0"/>
          <a:ext cx="0" cy="0"/>
          <a:chOff x="0" y="0"/>
          <a:chExt cx="0" cy="0"/>
        </a:xfrm>
      </p:grpSpPr>
      <p:grpSp>
        <p:nvGrpSpPr>
          <p:cNvPr id="1698" name="Google Shape;1698;p48"/>
          <p:cNvGrpSpPr/>
          <p:nvPr/>
        </p:nvGrpSpPr>
        <p:grpSpPr>
          <a:xfrm>
            <a:off x="8558849" y="761979"/>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9187479" y="829178"/>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
        <p:nvSpPr>
          <p:cNvPr id="2" name="Hexagon 1"/>
          <p:cNvSpPr/>
          <p:nvPr/>
        </p:nvSpPr>
        <p:spPr>
          <a:xfrm>
            <a:off x="256540" y="1330960"/>
            <a:ext cx="8742045" cy="109982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23366" y="1537133"/>
            <a:ext cx="9066549" cy="583565"/>
          </a:xfrm>
          <a:prstGeom prst="rect">
            <a:avLst/>
          </a:prstGeom>
          <a:noFill/>
        </p:spPr>
        <p:txBody>
          <a:bodyPr wrap="square" rtlCol="0">
            <a:spAutoFit/>
          </a:bodyPr>
          <a:lstStyle/>
          <a:p>
            <a:pPr marR="0" lvl="0" algn="just" defTabSz="913130" rtl="0" eaLnBrk="1" fontAlgn="base" latinLnBrk="0" hangingPunct="1">
              <a:lnSpc>
                <a:spcPct val="100000"/>
              </a:lnSpc>
              <a:spcBef>
                <a:spcPct val="0"/>
              </a:spcBef>
              <a:spcAft>
                <a:spcPct val="0"/>
              </a:spcAft>
              <a:buClrTx/>
              <a:buSzTx/>
              <a:defRPr/>
            </a:pPr>
            <a:r>
              <a:rPr kumimoji="0" lang="en-US" sz="3200" b="1" i="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1" i="0" u="none" strike="noStrike" kern="1200" cap="none" spc="0" normalizeH="0" baseline="0" noProof="0" dirty="0">
                <a:ln>
                  <a:noFill/>
                </a:ln>
                <a:solidFill>
                  <a:srgbClr val="0066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lao công làm việc vào những thời gian nào ?</a:t>
            </a:r>
          </a:p>
        </p:txBody>
      </p:sp>
      <p:grpSp>
        <p:nvGrpSpPr>
          <p:cNvPr id="22" name="Group 21"/>
          <p:cNvGrpSpPr/>
          <p:nvPr/>
        </p:nvGrpSpPr>
        <p:grpSpPr>
          <a:xfrm>
            <a:off x="-212268" y="1385639"/>
            <a:ext cx="1235133" cy="1206833"/>
            <a:chOff x="1187619" y="2049661"/>
            <a:chExt cx="1235133" cy="1206833"/>
          </a:xfrm>
        </p:grpSpPr>
        <p:sp>
          <p:nvSpPr>
            <p:cNvPr id="23"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24" name="TextBox 23"/>
            <p:cNvSpPr txBox="1"/>
            <p:nvPr/>
          </p:nvSpPr>
          <p:spPr>
            <a:xfrm>
              <a:off x="1488095" y="2214132"/>
              <a:ext cx="708622" cy="584775"/>
            </a:xfrm>
            <a:prstGeom prst="rect">
              <a:avLst/>
            </a:prstGeom>
            <a:noFill/>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1.</a:t>
              </a:r>
            </a:p>
          </p:txBody>
        </p:sp>
      </p:grpSp>
      <p:sp>
        <p:nvSpPr>
          <p:cNvPr id="3" name="Rectangle 2"/>
          <p:cNvSpPr/>
          <p:nvPr/>
        </p:nvSpPr>
        <p:spPr>
          <a:xfrm>
            <a:off x="442519" y="2835856"/>
            <a:ext cx="8413518" cy="742511"/>
          </a:xfrm>
          <a:prstGeom prst="rect">
            <a:avLst/>
          </a:prstGeom>
          <a:noFill/>
        </p:spPr>
        <p:txBody>
          <a:bodyPr wrap="square">
            <a:spAutoFit/>
          </a:bodyPr>
          <a:lstStyle/>
          <a:p>
            <a:pPr algn="just">
              <a:lnSpc>
                <a:spcPct val="150000"/>
              </a:lnSpc>
            </a:pPr>
            <a:r>
              <a:rPr lang="en-US" sz="3200" b="1" dirty="0" err="1">
                <a:solidFill>
                  <a:srgbClr val="FF0000"/>
                </a:solidFill>
                <a:latin typeface="Times New Roman" pitchFamily="18" charset="0"/>
                <a:cs typeface="Times New Roman" pitchFamily="18" charset="0"/>
              </a:rPr>
              <a:t>Chị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đêm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hè</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đêm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đông</a:t>
            </a:r>
            <a:endParaRPr lang="en-US" sz="3200" b="1"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tile tx="0" ty="0" sx="100000" sy="100000" flip="none" algn="tl"/>
        </a:blipFill>
        <a:effectLst/>
      </p:bgPr>
    </p:bg>
    <p:spTree>
      <p:nvGrpSpPr>
        <p:cNvPr id="1" name="Shape 778"/>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
        <p:nvSpPr>
          <p:cNvPr id="2" name="Rectangle: Rounded Corners 1"/>
          <p:cNvSpPr/>
          <p:nvPr/>
        </p:nvSpPr>
        <p:spPr>
          <a:xfrm>
            <a:off x="514049" y="1267508"/>
            <a:ext cx="8377012" cy="10382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Cảnh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tượng con đường trong đoạn thơ thứ hai được miêu tả như thế nào? </a:t>
            </a:r>
          </a:p>
        </p:txBody>
      </p:sp>
      <p:sp>
        <p:nvSpPr>
          <p:cNvPr id="5" name="TextBox 4"/>
          <p:cNvSpPr txBox="1"/>
          <p:nvPr/>
        </p:nvSpPr>
        <p:spPr>
          <a:xfrm>
            <a:off x="514049" y="2846614"/>
            <a:ext cx="7858838" cy="1481175"/>
          </a:xfrm>
          <a:prstGeom prst="rect">
            <a:avLst/>
          </a:prstGeom>
          <a:noFill/>
        </p:spPr>
        <p:txBody>
          <a:bodyPr wrap="square" rtlCol="0">
            <a:spAutoFit/>
          </a:bodyPr>
          <a:lstStyle/>
          <a:p>
            <a:pPr marL="457200" indent="-457200">
              <a:lnSpc>
                <a:spcPct val="150000"/>
              </a:lnSpc>
              <a:buFont typeface="Wingdings" pitchFamily="2" charset="2"/>
              <a:buChar char="Ø"/>
            </a:pPr>
            <a:r>
              <a:rPr lang="vi-VN" sz="3200" dirty="0">
                <a:latin typeface="Times New Roman" pitchFamily="18" charset="0"/>
                <a:cs typeface="Times New Roman" pitchFamily="18" charset="0"/>
              </a:rPr>
              <a:t>  </a:t>
            </a:r>
            <a:r>
              <a:rPr lang="nl-NL" sz="3200" b="1" dirty="0">
                <a:solidFill>
                  <a:srgbClr val="FF0000"/>
                </a:solidFill>
                <a:latin typeface="Times New Roman" pitchFamily="18" charset="0"/>
                <a:cs typeface="Times New Roman" pitchFamily="18" charset="0"/>
              </a:rPr>
              <a:t>Cảnh tượng con đường vắng lặng và lạnh ngắt khi vừa trải qua một cơn dông.</a:t>
            </a:r>
            <a:endParaRPr lang="en-US" sz="3200" b="1"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bldLvl="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778"/>
        <p:cNvGrpSpPr/>
        <p:nvPr/>
      </p:nvGrpSpPr>
      <p:grpSpPr>
        <a:xfrm>
          <a:off x="0" y="0"/>
          <a:ext cx="0" cy="0"/>
          <a:chOff x="0" y="0"/>
          <a:chExt cx="0" cy="0"/>
        </a:xfrm>
      </p:grpSpPr>
      <p:grpSp>
        <p:nvGrpSpPr>
          <p:cNvPr id="786" name="Google Shape;786;p36"/>
          <p:cNvGrpSpPr/>
          <p:nvPr/>
        </p:nvGrpSpPr>
        <p:grpSpPr>
          <a:xfrm rot="-10790939">
            <a:off x="276554" y="478621"/>
            <a:ext cx="9177838"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1509640" y="700653"/>
            <a:ext cx="7320915" cy="1133475"/>
          </a:xfrm>
          <a:prstGeom prst="rect">
            <a:avLst/>
          </a:prstGeom>
        </p:spPr>
        <p:txBody>
          <a:bodyPr spcFirstLastPara="1" wrap="square" lIns="121900" tIns="121900" rIns="121900" bIns="121900" anchor="t" anchorCtr="0">
            <a:noAutofit/>
          </a:bodyPr>
          <a:lstStyle/>
          <a:p>
            <a:pPr marL="0" indent="0"/>
            <a:r>
              <a:rPr lang="en-US" altLang="en-GB" sz="3200" b="1" dirty="0">
                <a:solidFill>
                  <a:srgbClr val="0066FF"/>
                </a:solidFill>
                <a:latin typeface="Times New Roman" panose="02020603050405020304" pitchFamily="18" charset="0"/>
                <a:cs typeface="Times New Roman" panose="02020603050405020304" pitchFamily="18" charset="0"/>
              </a:rPr>
              <a:t>Đoạn thơ thứ hai cho biết công việc của chị lao công vất vả như thế nào</a:t>
            </a:r>
            <a:r>
              <a:rPr lang="en-GB" sz="3200" b="1" dirty="0">
                <a:solidFill>
                  <a:srgbClr val="0066FF"/>
                </a:solidFill>
                <a:latin typeface="Times New Roman" panose="02020603050405020304" pitchFamily="18" charset="0"/>
                <a:cs typeface="Times New Roman" panose="02020603050405020304" pitchFamily="18" charset="0"/>
              </a:rPr>
              <a:t>?</a:t>
            </a:r>
          </a:p>
        </p:txBody>
      </p:sp>
      <p:grpSp>
        <p:nvGrpSpPr>
          <p:cNvPr id="18" name="Group 17"/>
          <p:cNvGrpSpPr/>
          <p:nvPr/>
        </p:nvGrpSpPr>
        <p:grpSpPr>
          <a:xfrm>
            <a:off x="348475" y="655374"/>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p:cNvSpPr txBox="1"/>
            <p:nvPr/>
          </p:nvSpPr>
          <p:spPr>
            <a:xfrm>
              <a:off x="1488095" y="2237578"/>
              <a:ext cx="708622" cy="829945"/>
            </a:xfrm>
            <a:prstGeom prst="rect">
              <a:avLst/>
            </a:prstGeom>
            <a:noFill/>
          </p:spPr>
          <p:txBody>
            <a:bodyPr wrap="square" rtlCol="0">
              <a:spAutoFit/>
            </a:bodyPr>
            <a:lstStyle/>
            <a:p>
              <a:pPr algn="ctr"/>
              <a:r>
                <a:rPr lang="en-US" sz="4800" b="1" dirty="0">
                  <a:solidFill>
                    <a:srgbClr val="0066FF"/>
                  </a:solidFill>
                  <a:latin typeface="Times New Roman" panose="02020603050405020304" pitchFamily="18" charset="0"/>
                  <a:cs typeface="Times New Roman" panose="02020603050405020304" pitchFamily="18" charset="0"/>
                </a:rPr>
                <a:t>2</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
        <p:nvSpPr>
          <p:cNvPr id="6" name="Rectangle 5"/>
          <p:cNvSpPr/>
          <p:nvPr/>
        </p:nvSpPr>
        <p:spPr>
          <a:xfrm>
            <a:off x="274507" y="2285060"/>
            <a:ext cx="8670827" cy="1077218"/>
          </a:xfrm>
          <a:prstGeom prst="rect">
            <a:avLst/>
          </a:prstGeom>
        </p:spPr>
        <p:txBody>
          <a:bodyPr wrap="square">
            <a:spAutoFit/>
          </a:bodyPr>
          <a:lstStyle/>
          <a:p>
            <a:pPr algn="just"/>
            <a:r>
              <a:rPr lang="vi-VN"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Chị</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lao</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công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phải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làm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việc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vào</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lúc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đêm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khuya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không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khí</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lạnh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giá</a:t>
            </a:r>
            <a:r>
              <a:rPr lang="en-US" sz="3200" b="1" i="1" dirty="0">
                <a:solidFill>
                  <a:srgbClr val="FF0000"/>
                </a:solidFill>
                <a:latin typeface="Times New Roman" pitchFamily="18" charset="0"/>
                <a:cs typeface="Times New Roman" pitchFamily="18" charset="0"/>
              </a:rPr>
              <a:t>, con </a:t>
            </a:r>
            <a:r>
              <a:rPr lang="en-US" sz="3200" b="1" i="1" dirty="0" err="1">
                <a:solidFill>
                  <a:srgbClr val="FF0000"/>
                </a:solidFill>
                <a:latin typeface="Times New Roman" pitchFamily="18" charset="0"/>
                <a:cs typeface="Times New Roman" pitchFamily="18" charset="0"/>
              </a:rPr>
              <a:t>đuờng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vắng</a:t>
            </a:r>
            <a:r>
              <a:rPr lang="en-US" sz="3200" b="1" i="1" dirty="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lặng</a:t>
            </a:r>
            <a:r>
              <a:rPr lang="en-US" sz="3200" b="1" i="1"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11" name="Rectangle: Rounded Corners 1"/>
          <p:cNvSpPr/>
          <p:nvPr/>
        </p:nvSpPr>
        <p:spPr>
          <a:xfrm>
            <a:off x="439369" y="3859407"/>
            <a:ext cx="8505965" cy="17571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latin typeface="Times New Roman" panose="02020603050405020304" pitchFamily="18" charset="0"/>
                <a:cs typeface="Times New Roman" panose="02020603050405020304" pitchFamily="18" charset="0"/>
              </a:rPr>
              <a:t>   </a:t>
            </a:r>
          </a:p>
          <a:p>
            <a:pPr algn="just"/>
            <a:r>
              <a:rPr lang="vi-VN" sz="3200" b="1" dirty="0">
                <a:solidFill>
                  <a:schemeClr val="tx1"/>
                </a:solidFill>
                <a:latin typeface="Times New Roman" panose="02020603050405020304" pitchFamily="18" charset="0"/>
                <a:cs typeface="Times New Roman" panose="02020603050405020304" pitchFamily="18" charset="0"/>
              </a:rPr>
              <a:t>   H</a:t>
            </a:r>
            <a:r>
              <a:rPr lang="en-US" sz="3200" b="1" dirty="0" err="1">
                <a:solidFill>
                  <a:schemeClr val="tx1"/>
                </a:solidFill>
                <a:latin typeface="Times New Roman" pitchFamily="18" charset="0"/>
                <a:cs typeface="Times New Roman" pitchFamily="18" charset="0"/>
              </a:rPr>
              <a:t>ãy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tưởng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tượng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nếu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em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chị</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lao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đang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làm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việc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trong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cảnh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tượng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em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sẽ</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cảm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thấy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thế</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nào</a:t>
            </a:r>
            <a:r>
              <a:rPr lang="en-US" sz="3200" b="1" dirty="0">
                <a:solidFill>
                  <a:schemeClr val="tx1"/>
                </a:solidFill>
                <a:latin typeface="Times New Roman" pitchFamily="18" charset="0"/>
                <a:cs typeface="Times New Roman" pitchFamily="18" charset="0"/>
              </a:rPr>
              <a:t>?</a:t>
            </a:r>
          </a:p>
          <a:p>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010435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 fill="hold" display="0">
                  <p:stCondLst>
                    <p:cond delay="indefinite"/>
                  </p:stCondLst>
                  <p:endCondLst>
                    <p:cond evt="onStopAudio" delay="0">
                      <p:tgtEl>
                        <p:sldTgt/>
                      </p:tgtEl>
                    </p:cond>
                  </p:endCondLst>
                </p:cTn>
                <p:tgtEl>
                  <p:spTgt spid="3"/>
                </p:tgtEl>
              </p:cMediaNode>
            </p:audio>
          </p:childTnLst>
        </p:cTn>
      </p:par>
    </p:tnLst>
    <p:bldLst>
      <p:bldP spid="11" grpId="0" bldLvl="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p:cNvGrpSpPr/>
          <p:nvPr/>
        </p:nvGrpSpPr>
        <p:grpSpPr>
          <a:xfrm rot="-10790834">
            <a:off x="10" y="869564"/>
            <a:ext cx="9144126" cy="1423983"/>
            <a:chOff x="1881479" y="1597500"/>
            <a:chExt cx="1106346" cy="402847"/>
          </a:xfrm>
          <a:solidFill>
            <a:schemeClr val="accent6">
              <a:lumMod val="20000"/>
              <a:lumOff val="80000"/>
            </a:schemeClr>
          </a:solidFill>
        </p:grpSpPr>
        <p:sp>
          <p:nvSpPr>
            <p:cNvPr id="27" name="Google Shape;790;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grpFill/>
            <a:ln>
              <a:noFill/>
            </a:ln>
          </p:spPr>
          <p:txBody>
            <a:bodyPr spcFirstLastPara="1" wrap="square" lIns="121900" tIns="121900" rIns="121900" bIns="121900" anchor="ctr" anchorCtr="0">
              <a:noAutofit/>
            </a:bodyPr>
            <a:lstStyle/>
            <a:p>
              <a:endParaRPr sz="2400"/>
            </a:p>
          </p:txBody>
        </p:sp>
        <p:sp>
          <p:nvSpPr>
            <p:cNvPr id="28" name="Google Shape;791;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grpFill/>
            <a:ln>
              <a:noFill/>
            </a:ln>
          </p:spPr>
        </p:sp>
      </p:grpSp>
      <p:grpSp>
        <p:nvGrpSpPr>
          <p:cNvPr id="29" name="Group 28"/>
          <p:cNvGrpSpPr/>
          <p:nvPr/>
        </p:nvGrpSpPr>
        <p:grpSpPr>
          <a:xfrm>
            <a:off x="597903" y="952382"/>
            <a:ext cx="1235133" cy="1206833"/>
            <a:chOff x="1460641" y="3796452"/>
            <a:chExt cx="1235133" cy="1206833"/>
          </a:xfrm>
        </p:grpSpPr>
        <p:sp>
          <p:nvSpPr>
            <p:cNvPr id="30" name="Google Shape;810;p36"/>
            <p:cNvSpPr/>
            <p:nvPr/>
          </p:nvSpPr>
          <p:spPr>
            <a:xfrm>
              <a:off x="1460641" y="3796452"/>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p:cNvSpPr txBox="1"/>
            <p:nvPr/>
          </p:nvSpPr>
          <p:spPr>
            <a:xfrm>
              <a:off x="1574424" y="4076704"/>
              <a:ext cx="708622" cy="646331"/>
            </a:xfrm>
            <a:prstGeom prst="rect">
              <a:avLst/>
            </a:prstGeom>
            <a:noFill/>
          </p:spPr>
          <p:txBody>
            <a:bodyPr wrap="square" rtlCol="0">
              <a:spAutoFit/>
            </a:bodyPr>
            <a:lstStyle/>
            <a:p>
              <a:pPr algn="ctr"/>
              <a:r>
                <a:rPr lang="en-US" sz="3600" b="1" dirty="0">
                  <a:solidFill>
                    <a:srgbClr val="0066FF"/>
                  </a:solidFill>
                  <a:latin typeface="Times New Roman" panose="02020603050405020304" pitchFamily="18" charset="0"/>
                  <a:cs typeface="Times New Roman" panose="02020603050405020304" pitchFamily="18" charset="0"/>
                </a:rPr>
                <a:t>3</a:t>
              </a:r>
            </a:p>
          </p:txBody>
        </p:sp>
      </p:grpSp>
      <p:sp>
        <p:nvSpPr>
          <p:cNvPr id="32" name="Google Shape;792;p36"/>
          <p:cNvSpPr txBox="1"/>
          <p:nvPr/>
        </p:nvSpPr>
        <p:spPr>
          <a:xfrm>
            <a:off x="764824" y="118135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5" b="0" i="0" u="none" strike="noStrike" cap="none">
                <a:solidFill>
                  <a:schemeClr val="dk1"/>
                </a:solidFill>
                <a:latin typeface="Roboto"/>
                <a:ea typeface="Roboto"/>
                <a:cs typeface="Roboto"/>
                <a:sym typeface="Roboto"/>
              </a:defRPr>
            </a:lvl9pPr>
          </a:lstStyle>
          <a:p>
            <a:pPr marL="0" indent="0" algn="ctr"/>
            <a:r>
              <a:rPr lang="en-US" sz="3200" b="1" kern="0" dirty="0">
                <a:solidFill>
                  <a:srgbClr val="0066FF"/>
                </a:solidFill>
                <a:latin typeface="Times New Roman" panose="02020603050405020304" pitchFamily="18" charset="0"/>
                <a:cs typeface="Times New Roman" panose="02020603050405020304" pitchFamily="18" charset="0"/>
              </a:rPr>
              <a:t>Những câu thơ sau nói lên điều gì?</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
        <p:nvSpPr>
          <p:cNvPr id="2" name="Text Box 1"/>
          <p:cNvSpPr txBox="1"/>
          <p:nvPr/>
        </p:nvSpPr>
        <p:spPr>
          <a:xfrm>
            <a:off x="1250314" y="2356844"/>
            <a:ext cx="7729563" cy="433965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sym typeface="+mn-ea"/>
              </a:rPr>
              <a:t>          </a:t>
            </a:r>
            <a:r>
              <a:rPr lang="en-US" sz="3200" dirty="0">
                <a:latin typeface="Times New Roman" panose="02020603050405020304" pitchFamily="18" charset="0"/>
                <a:cs typeface="Times New Roman" panose="02020603050405020304" pitchFamily="18" charset="0"/>
                <a:sym typeface="+mn-ea"/>
              </a:rPr>
              <a:t>“</a:t>
            </a:r>
            <a:r>
              <a:rPr lang="en-US" sz="3200" dirty="0" err="1">
                <a:latin typeface="Times New Roman" panose="02020603050405020304" pitchFamily="18" charset="0"/>
                <a:cs typeface="Times New Roman" panose="02020603050405020304" pitchFamily="18" charset="0"/>
                <a:sym typeface="+mn-ea"/>
              </a:rPr>
              <a:t>Những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đêm</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hè</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Đêm</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đông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gió</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rét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chổi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tre</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Sớm</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tối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về</a:t>
            </a:r>
            <a:r>
              <a:rPr lang="en-US" sz="3200" dirty="0">
                <a:latin typeface="Times New Roman" panose="02020603050405020304" pitchFamily="18" charset="0"/>
                <a:cs typeface="Times New Roman" panose="02020603050405020304" pitchFamily="18" charset="0"/>
                <a:sym typeface="+mn-ea"/>
              </a:rPr>
              <a:t>”</a:t>
            </a:r>
          </a:p>
          <a:p>
            <a:r>
              <a:rPr lang="en-US" sz="3200" b="1" dirty="0">
                <a:solidFill>
                  <a:schemeClr val="accent5">
                    <a:lumMod val="50000"/>
                  </a:schemeClr>
                </a:solidFill>
                <a:latin typeface="Times New Roman" panose="02020603050405020304" pitchFamily="18" charset="0"/>
                <a:cs typeface="Times New Roman" panose="02020603050405020304" pitchFamily="18" charset="0"/>
              </a:rPr>
              <a:t>a.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sự</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chăm</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chỉ</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chị</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lao</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công</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a:p>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niềm</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hào</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chị</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lao</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công</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a:p>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c.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sự</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thay</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đổi</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thời</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tiết</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đêm</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hè</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và</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đêm</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sym typeface="+mn-ea"/>
              </a:rPr>
              <a:t>đông</a:t>
            </a:r>
            <a:r>
              <a:rPr lang="en-US" sz="3200" b="1" dirty="0">
                <a:solidFill>
                  <a:schemeClr val="accent5">
                    <a:lumMod val="50000"/>
                  </a:schemeClr>
                </a:solidFill>
                <a:latin typeface="Times New Roman" panose="02020603050405020304" pitchFamily="18" charset="0"/>
                <a:cs typeface="Times New Roman" panose="02020603050405020304" pitchFamily="18" charset="0"/>
                <a:sym typeface="+mn-ea"/>
              </a:rPr>
              <a:t>.</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a:p>
            <a:endParaRPr lang="en-US" sz="2000" dirty="0">
              <a:solidFill>
                <a:srgbClr val="0066FF"/>
              </a:solidFill>
              <a:latin typeface="Times New Roman" panose="02020603050405020304" pitchFamily="18" charset="0"/>
              <a:cs typeface="Times New Roman" panose="02020603050405020304" pitchFamily="18" charset="0"/>
            </a:endParaRPr>
          </a:p>
        </p:txBody>
      </p:sp>
      <p:sp>
        <p:nvSpPr>
          <p:cNvPr id="6" name="Oval 5"/>
          <p:cNvSpPr/>
          <p:nvPr/>
        </p:nvSpPr>
        <p:spPr>
          <a:xfrm>
            <a:off x="1212383" y="4868350"/>
            <a:ext cx="381000" cy="4686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bldLvl="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angle: Rounded Corners 36"/>
          <p:cNvSpPr/>
          <p:nvPr/>
        </p:nvSpPr>
        <p:spPr>
          <a:xfrm>
            <a:off x="377973" y="1170450"/>
            <a:ext cx="8368860" cy="13382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en-US" altLang="zh-CN"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r>
              <a:rPr lang="en-US" altLang="zh-CN" sz="3200" b="1"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sym typeface="+mn-lt"/>
              </a:rPr>
              <a:t>4. </a:t>
            </a:r>
            <a:r>
              <a:rPr lang="en-US" altLang="zh-CN" sz="3200" b="1" dirty="0" err="1">
                <a:solidFill>
                  <a:srgbClr val="0066FF"/>
                </a:solidFill>
                <a:latin typeface="Times New Roman" panose="02020603050405020304" pitchFamily="18" charset="0"/>
                <a:ea typeface="Arial-Rounded" panose="020B0500000000000000" pitchFamily="34" charset="0"/>
                <a:cs typeface="Times New Roman" panose="02020603050405020304" pitchFamily="18" charset="0"/>
                <a:sym typeface="+mn-lt"/>
              </a:rPr>
              <a:t>Tác</a:t>
            </a:r>
            <a:r>
              <a:rPr lang="en-US" altLang="zh-CN" sz="3200" b="1"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sym typeface="+mn-lt"/>
              </a:rPr>
              <a:t> giả nhắn nhủ em điều gì qua 3 câu thơ cuối?</a:t>
            </a:r>
          </a:p>
          <a:p>
            <a:endPar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3" name="Rectangle 2"/>
          <p:cNvSpPr/>
          <p:nvPr/>
        </p:nvSpPr>
        <p:spPr>
          <a:xfrm>
            <a:off x="2325138" y="2299151"/>
            <a:ext cx="2411074" cy="2219838"/>
          </a:xfrm>
          <a:prstGeom prst="rect">
            <a:avLst/>
          </a:prstGeom>
        </p:spPr>
        <p:txBody>
          <a:bodyPr wrap="square">
            <a:spAutoFit/>
          </a:bodyPr>
          <a:lstStyle/>
          <a:p>
            <a:pPr algn="just">
              <a:lnSpc>
                <a:spcPct val="150000"/>
              </a:lnSpc>
            </a:pPr>
            <a:r>
              <a:rPr lang="en-US" sz="3200" dirty="0" err="1">
                <a:solidFill>
                  <a:srgbClr val="C00000"/>
                </a:solidFill>
                <a:latin typeface="Times New Roman" pitchFamily="18" charset="0"/>
                <a:cs typeface="Times New Roman" pitchFamily="18" charset="0"/>
              </a:rPr>
              <a:t>Giữ</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sạch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lề</a:t>
            </a:r>
            <a:endParaRPr lang="en-US" sz="3200" dirty="0">
              <a:solidFill>
                <a:srgbClr val="C00000"/>
              </a:solidFill>
              <a:latin typeface="Times New Roman" pitchFamily="18" charset="0"/>
              <a:cs typeface="Times New Roman" pitchFamily="18" charset="0"/>
            </a:endParaRPr>
          </a:p>
          <a:p>
            <a:pPr algn="just">
              <a:lnSpc>
                <a:spcPct val="150000"/>
              </a:lnSpc>
            </a:pPr>
            <a:r>
              <a:rPr lang="en-US" sz="3200" dirty="0" err="1">
                <a:solidFill>
                  <a:srgbClr val="C00000"/>
                </a:solidFill>
                <a:latin typeface="Times New Roman" pitchFamily="18" charset="0"/>
                <a:cs typeface="Times New Roman" pitchFamily="18" charset="0"/>
              </a:rPr>
              <a:t>Đẹp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lối</a:t>
            </a:r>
            <a:endParaRPr lang="en-US" sz="3200" dirty="0">
              <a:solidFill>
                <a:srgbClr val="C00000"/>
              </a:solidFill>
              <a:latin typeface="Times New Roman" pitchFamily="18" charset="0"/>
              <a:cs typeface="Times New Roman" pitchFamily="18" charset="0"/>
            </a:endParaRPr>
          </a:p>
          <a:p>
            <a:pPr algn="just">
              <a:lnSpc>
                <a:spcPct val="150000"/>
              </a:lnSpc>
            </a:pPr>
            <a:r>
              <a:rPr lang="en-US" sz="3200" dirty="0" err="1">
                <a:solidFill>
                  <a:srgbClr val="C00000"/>
                </a:solidFill>
                <a:latin typeface="Times New Roman" pitchFamily="18" charset="0"/>
                <a:cs typeface="Times New Roman" pitchFamily="18" charset="0"/>
              </a:rPr>
              <a:t>Em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nghe</a:t>
            </a:r>
            <a:r>
              <a:rPr lang="en-US" sz="3200" dirty="0">
                <a:solidFill>
                  <a:srgbClr val="C00000"/>
                </a:solidFill>
                <a:latin typeface="Times New Roman" pitchFamily="18" charset="0"/>
                <a:cs typeface="Times New Roman" pitchFamily="18" charset="0"/>
              </a:rPr>
              <a:t>!</a:t>
            </a:r>
          </a:p>
        </p:txBody>
      </p:sp>
      <p:sp>
        <p:nvSpPr>
          <p:cNvPr id="4" name="Rectangle 3"/>
          <p:cNvSpPr/>
          <p:nvPr/>
        </p:nvSpPr>
        <p:spPr>
          <a:xfrm>
            <a:off x="633046" y="4534316"/>
            <a:ext cx="7831016" cy="1569660"/>
          </a:xfrm>
          <a:prstGeom prst="rect">
            <a:avLst/>
          </a:prstGeom>
        </p:spPr>
        <p:txBody>
          <a:bodyPr wrap="square">
            <a:spAutoFit/>
          </a:bodyPr>
          <a:lstStyle/>
          <a:p>
            <a:pPr algn="just">
              <a:lnSpc>
                <a:spcPct val="150000"/>
              </a:lnSpc>
            </a:pP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Tác</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giả</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muốn</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nhắn</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nhủ</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em</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giữ</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gìn</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đường</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phố</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sạch</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sẽ</a:t>
            </a:r>
            <a:r>
              <a:rPr lang="en-US" sz="3200" dirty="0">
                <a:latin typeface="Times New Roman" pitchFamily="18" charset="0"/>
                <a:cs typeface="Times New Roman" pitchFamily="18" charset="0"/>
                <a:sym typeface="Wingdings" panose="05000000000000000000" pitchFamily="2" charset="2"/>
              </a:rPr>
              <a:t>.</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p:cNvSpPr/>
          <p:nvPr/>
        </p:nvSpPr>
        <p:spPr>
          <a:xfrm>
            <a:off x="377973" y="1170450"/>
            <a:ext cx="8368860" cy="13382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en-US" altLang="zh-CN"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457200" indent="-457200">
              <a:buFont typeface="Wingdings" pitchFamily="2" charset="2"/>
              <a:buChar char="v"/>
            </a:pP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Trong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cuộc</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sống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em</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đã</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bao</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giờ</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nhìn</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thấy</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một</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người</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lao</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công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chưa</a:t>
            </a:r>
            <a:r>
              <a:rPr lang="en-US" sz="3200" b="1" dirty="0">
                <a:solidFill>
                  <a:srgbClr val="0066FF"/>
                </a:solidFill>
                <a:latin typeface="Times New Roman" pitchFamily="18" charset="0"/>
                <a:cs typeface="Times New Roman" pitchFamily="18" charset="0"/>
              </a:rPr>
              <a:t>?</a:t>
            </a:r>
          </a:p>
          <a:p>
            <a:endPar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4274957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xmlns="" id="{40E329E5-8FAF-4809-90CA-A71452750DE4}"/>
              </a:ext>
            </a:extLst>
          </p:cNvPr>
          <p:cNvSpPr/>
          <p:nvPr/>
        </p:nvSpPr>
        <p:spPr>
          <a:xfrm>
            <a:off x="2911317" y="1815727"/>
            <a:ext cx="4896314" cy="203674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2105" kern="0">
                <a:solidFill>
                  <a:srgbClr val="333333"/>
                </a:solidFill>
                <a:sym typeface="Arial"/>
              </a:rPr>
              <a:t>Nghề gì chân lấm tay bùn</a:t>
            </a:r>
          </a:p>
          <a:p>
            <a:pPr algn="ctr">
              <a:buClr>
                <a:srgbClr val="000000"/>
              </a:buClr>
              <a:buFont typeface="Arial"/>
              <a:buNone/>
            </a:pPr>
            <a:r>
              <a:rPr lang="en-US" sz="2105" kern="0">
                <a:solidFill>
                  <a:srgbClr val="333333"/>
                </a:solidFill>
                <a:sym typeface="Arial"/>
              </a:rPr>
              <a:t>Cho ta hạt gạo, ấm no mỗi ngày?</a:t>
            </a:r>
          </a:p>
          <a:p>
            <a:pPr algn="r">
              <a:buClr>
                <a:srgbClr val="000000"/>
              </a:buClr>
              <a:buFont typeface="Arial"/>
              <a:buNone/>
            </a:pPr>
            <a:r>
              <a:rPr lang="en-US" sz="2105" kern="0">
                <a:solidFill>
                  <a:srgbClr val="333333"/>
                </a:solidFill>
                <a:sym typeface="Arial"/>
              </a:rPr>
              <a:t>Là nghề gì?</a:t>
            </a:r>
            <a:endParaRPr lang="en-US" sz="2406" kern="0">
              <a:solidFill>
                <a:srgbClr val="191919"/>
              </a:solidFill>
              <a:sym typeface="Arial"/>
            </a:endParaRPr>
          </a:p>
        </p:txBody>
      </p:sp>
      <p:sp>
        <p:nvSpPr>
          <p:cNvPr id="26" name="fish"/>
          <p:cNvSpPr/>
          <p:nvPr/>
        </p:nvSpPr>
        <p:spPr>
          <a:xfrm>
            <a:off x="168216" y="1150426"/>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Thợ xây</a:t>
            </a:r>
            <a:endParaRPr lang="en-US" sz="2100" dirty="0">
              <a:solidFill>
                <a:prstClr val="black"/>
              </a:solidFill>
              <a:sym typeface="Arial"/>
            </a:endParaRPr>
          </a:p>
        </p:txBody>
      </p:sp>
      <p:sp>
        <p:nvSpPr>
          <p:cNvPr id="48" name="bread"/>
          <p:cNvSpPr/>
          <p:nvPr/>
        </p:nvSpPr>
        <p:spPr>
          <a:xfrm>
            <a:off x="1786514" y="1157893"/>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Y tá</a:t>
            </a:r>
            <a:endParaRPr lang="en-US" sz="2100" dirty="0">
              <a:solidFill>
                <a:prstClr val="black"/>
              </a:solidFill>
              <a:sym typeface="Arial"/>
            </a:endParaRPr>
          </a:p>
        </p:txBody>
      </p:sp>
      <p:sp>
        <p:nvSpPr>
          <p:cNvPr id="49" name="cereal"/>
          <p:cNvSpPr/>
          <p:nvPr/>
        </p:nvSpPr>
        <p:spPr>
          <a:xfrm>
            <a:off x="3404810" y="1165360"/>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Nông dân</a:t>
            </a:r>
            <a:endParaRPr lang="en-US" sz="2100" dirty="0">
              <a:solidFill>
                <a:prstClr val="black"/>
              </a:solidFill>
              <a:sym typeface="Arial"/>
            </a:endParaRPr>
          </a:p>
        </p:txBody>
      </p:sp>
      <p:sp>
        <p:nvSpPr>
          <p:cNvPr id="50" name="rice"/>
          <p:cNvSpPr/>
          <p:nvPr/>
        </p:nvSpPr>
        <p:spPr>
          <a:xfrm>
            <a:off x="5023108" y="1172827"/>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Ngư dân</a:t>
            </a:r>
            <a:endParaRPr lang="en-US" sz="2100" dirty="0">
              <a:solidFill>
                <a:prstClr val="black"/>
              </a:solidFill>
              <a:sym typeface="Arial"/>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3621405" y="3638074"/>
            <a:ext cx="1165860" cy="942023"/>
          </a:xfrm>
          <a:prstGeom prst="rect">
            <a:avLst/>
          </a:prstGeom>
        </p:spPr>
      </p:pic>
      <p:grpSp>
        <p:nvGrpSpPr>
          <p:cNvPr id="12" name="wrong"/>
          <p:cNvGrpSpPr/>
          <p:nvPr/>
        </p:nvGrpSpPr>
        <p:grpSpPr>
          <a:xfrm>
            <a:off x="-2461736" y="3092292"/>
            <a:ext cx="2322195" cy="1742599"/>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225392" y="3318986"/>
            <a:ext cx="2396013" cy="153971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4538153" y="650559"/>
            <a:ext cx="698183" cy="800100"/>
          </a:xfrm>
          <a:prstGeom prst="rect">
            <a:avLst/>
          </a:prstGeom>
        </p:spPr>
      </p:pic>
      <p:pic>
        <p:nvPicPr>
          <p:cNvPr id="19" name="box only" descr="box delivery"/>
          <p:cNvPicPr>
            <a:picLocks noChangeAspect="1"/>
          </p:cNvPicPr>
          <p:nvPr/>
        </p:nvPicPr>
        <p:blipFill>
          <a:blip r:embed="rId13"/>
          <a:stretch>
            <a:fillRect/>
          </a:stretch>
        </p:blipFill>
        <p:spPr>
          <a:xfrm rot="20940000">
            <a:off x="1405890" y="3061812"/>
            <a:ext cx="1072992" cy="832009"/>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3532347" y="3566160"/>
            <a:ext cx="694849" cy="886778"/>
          </a:xfrm>
          <a:prstGeom prst="rect">
            <a:avLst/>
          </a:prstGeom>
        </p:spPr>
      </p:pic>
      <p:grpSp>
        <p:nvGrpSpPr>
          <p:cNvPr id="55" name="wrong"/>
          <p:cNvGrpSpPr/>
          <p:nvPr/>
        </p:nvGrpSpPr>
        <p:grpSpPr>
          <a:xfrm>
            <a:off x="-2461736" y="3112771"/>
            <a:ext cx="2322195" cy="1742599"/>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225392" y="3339466"/>
            <a:ext cx="2396013" cy="1539716"/>
          </a:xfrm>
          <a:prstGeom prst="rect">
            <a:avLst/>
          </a:prstGeom>
        </p:spPr>
      </p:pic>
      <p:pic>
        <p:nvPicPr>
          <p:cNvPr id="61" name="box only" descr="box delivery"/>
          <p:cNvPicPr>
            <a:picLocks noChangeAspect="1"/>
          </p:cNvPicPr>
          <p:nvPr/>
        </p:nvPicPr>
        <p:blipFill>
          <a:blip r:embed="rId13"/>
          <a:stretch>
            <a:fillRect/>
          </a:stretch>
        </p:blipFill>
        <p:spPr>
          <a:xfrm rot="20940000">
            <a:off x="1405890" y="3082291"/>
            <a:ext cx="1072992" cy="832009"/>
          </a:xfrm>
          <a:prstGeom prst="rect">
            <a:avLst/>
          </a:prstGeom>
        </p:spPr>
      </p:pic>
      <p:pic>
        <p:nvPicPr>
          <p:cNvPr id="62" name="old lady crossing" descr="woman old"/>
          <p:cNvPicPr>
            <a:picLocks noChangeAspect="1"/>
          </p:cNvPicPr>
          <p:nvPr/>
        </p:nvPicPr>
        <p:blipFill>
          <a:blip r:embed="rId15"/>
          <a:stretch>
            <a:fillRect/>
          </a:stretch>
        </p:blipFill>
        <p:spPr>
          <a:xfrm>
            <a:off x="4303396" y="3698082"/>
            <a:ext cx="537686" cy="975836"/>
          </a:xfrm>
          <a:prstGeom prst="rect">
            <a:avLst/>
          </a:prstGeom>
        </p:spPr>
      </p:pic>
      <p:grpSp>
        <p:nvGrpSpPr>
          <p:cNvPr id="63" name="wrong"/>
          <p:cNvGrpSpPr/>
          <p:nvPr/>
        </p:nvGrpSpPr>
        <p:grpSpPr>
          <a:xfrm>
            <a:off x="-2461736" y="3113247"/>
            <a:ext cx="2322195" cy="1742599"/>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225392" y="3339942"/>
            <a:ext cx="2396013" cy="1539716"/>
          </a:xfrm>
          <a:prstGeom prst="rect">
            <a:avLst/>
          </a:prstGeom>
        </p:spPr>
      </p:pic>
      <p:pic>
        <p:nvPicPr>
          <p:cNvPr id="69" name="box only" descr="box delivery"/>
          <p:cNvPicPr>
            <a:picLocks noChangeAspect="1"/>
          </p:cNvPicPr>
          <p:nvPr/>
        </p:nvPicPr>
        <p:blipFill>
          <a:blip r:embed="rId13"/>
          <a:stretch>
            <a:fillRect/>
          </a:stretch>
        </p:blipFill>
        <p:spPr>
          <a:xfrm rot="20940000">
            <a:off x="1405890" y="3082767"/>
            <a:ext cx="1072992" cy="832009"/>
          </a:xfrm>
          <a:prstGeom prst="rect">
            <a:avLst/>
          </a:prstGeom>
        </p:spPr>
      </p:pic>
      <p:grpSp>
        <p:nvGrpSpPr>
          <p:cNvPr id="13" name="correct moto"/>
          <p:cNvGrpSpPr/>
          <p:nvPr/>
        </p:nvGrpSpPr>
        <p:grpSpPr>
          <a:xfrm>
            <a:off x="-2401252" y="4240054"/>
            <a:ext cx="2322195" cy="1760696"/>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6953251" y="3655219"/>
            <a:ext cx="537686" cy="797719"/>
          </a:xfrm>
          <a:prstGeom prst="rect">
            <a:avLst/>
          </a:prstGeom>
        </p:spPr>
      </p:pic>
      <p:pic>
        <p:nvPicPr>
          <p:cNvPr id="20" name="Picture 19" descr="Cross"/>
          <p:cNvPicPr>
            <a:picLocks noChangeAspect="1"/>
          </p:cNvPicPr>
          <p:nvPr/>
        </p:nvPicPr>
        <p:blipFill>
          <a:blip r:embed="rId17"/>
          <a:stretch>
            <a:fillRect/>
          </a:stretch>
        </p:blipFill>
        <p:spPr>
          <a:xfrm>
            <a:off x="1293018" y="967740"/>
            <a:ext cx="517208" cy="510540"/>
          </a:xfrm>
          <a:prstGeom prst="rect">
            <a:avLst/>
          </a:prstGeom>
        </p:spPr>
      </p:pic>
      <p:pic>
        <p:nvPicPr>
          <p:cNvPr id="21" name="Picture 20" descr="Cross"/>
          <p:cNvPicPr>
            <a:picLocks noChangeAspect="1"/>
          </p:cNvPicPr>
          <p:nvPr/>
        </p:nvPicPr>
        <p:blipFill>
          <a:blip r:embed="rId17"/>
          <a:stretch>
            <a:fillRect/>
          </a:stretch>
        </p:blipFill>
        <p:spPr>
          <a:xfrm>
            <a:off x="2911316" y="967740"/>
            <a:ext cx="517208" cy="510540"/>
          </a:xfrm>
          <a:prstGeom prst="rect">
            <a:avLst/>
          </a:prstGeom>
        </p:spPr>
      </p:pic>
      <p:pic>
        <p:nvPicPr>
          <p:cNvPr id="23" name="Picture 22" descr="Cross"/>
          <p:cNvPicPr>
            <a:picLocks noChangeAspect="1"/>
          </p:cNvPicPr>
          <p:nvPr/>
        </p:nvPicPr>
        <p:blipFill>
          <a:blip r:embed="rId17"/>
          <a:stretch>
            <a:fillRect/>
          </a:stretch>
        </p:blipFill>
        <p:spPr>
          <a:xfrm>
            <a:off x="6230727" y="927058"/>
            <a:ext cx="517208" cy="510540"/>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7736205" y="4957286"/>
            <a:ext cx="1202531" cy="1161098"/>
          </a:xfrm>
          <a:prstGeom prst="rect">
            <a:avLst/>
          </a:prstGeom>
        </p:spPr>
      </p:pic>
      <p:sp>
        <p:nvSpPr>
          <p:cNvPr id="47" name="46 Elipse"/>
          <p:cNvSpPr/>
          <p:nvPr/>
        </p:nvSpPr>
        <p:spPr>
          <a:xfrm>
            <a:off x="8259535" y="914238"/>
            <a:ext cx="819284" cy="472379"/>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s-ES_tradnl" sz="1350" b="1" dirty="0">
                <a:solidFill>
                  <a:prstClr val="black"/>
                </a:solidFill>
                <a:latin typeface="Calibri"/>
                <a:sym typeface="Arial"/>
              </a:rPr>
              <a:t>1/</a:t>
            </a:r>
            <a:r>
              <a:rPr lang="en-US" altLang="es-ES_tradnl" sz="1350" b="1" dirty="0">
                <a:solidFill>
                  <a:prstClr val="black"/>
                </a:solidFill>
                <a:latin typeface="Calibri"/>
                <a:sym typeface="Arial"/>
              </a:rPr>
              <a:t>10</a:t>
            </a:r>
          </a:p>
        </p:txBody>
      </p:sp>
    </p:spTree>
    <p:extLst>
      <p:ext uri="{BB962C8B-B14F-4D97-AF65-F5344CB8AC3E}">
        <p14:creationId xmlns:p14="http://schemas.microsoft.com/office/powerpoint/2010/main" val="2035917465"/>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p:cNvSpPr/>
          <p:nvPr/>
        </p:nvSpPr>
        <p:spPr>
          <a:xfrm>
            <a:off x="377973" y="865650"/>
            <a:ext cx="8368860" cy="133828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en-US" altLang="zh-CN"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457200" indent="-457200">
              <a:buFont typeface="Wingdings" pitchFamily="2" charset="2"/>
              <a:buChar char="v"/>
            </a:pP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Qua bài thơ </a:t>
            </a:r>
            <a:r>
              <a:rPr lang="vi-VN" sz="3200" b="1" dirty="0" smtClean="0">
                <a:solidFill>
                  <a:srgbClr val="FF0000"/>
                </a:solidFill>
                <a:latin typeface="Times New Roman" pitchFamily="18" charset="0"/>
                <a:cs typeface="Times New Roman" pitchFamily="18" charset="0"/>
              </a:rPr>
              <a:t>em</a:t>
            </a:r>
            <a:r>
              <a:rPr lang="vi-VN" sz="3200" b="1" dirty="0"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biết được điều gì?</a:t>
            </a:r>
            <a:endParaRPr lang="en-US" sz="3200" b="1" dirty="0">
              <a:solidFill>
                <a:srgbClr val="FF0000"/>
              </a:solidFill>
              <a:latin typeface="Times New Roman" pitchFamily="18" charset="0"/>
              <a:cs typeface="Times New Roman" pitchFamily="18" charset="0"/>
            </a:endParaRPr>
          </a:p>
          <a:p>
            <a:endPar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3" name="Rectangle: Rounded Corners 36"/>
          <p:cNvSpPr/>
          <p:nvPr/>
        </p:nvSpPr>
        <p:spPr>
          <a:xfrm>
            <a:off x="377973" y="2588930"/>
            <a:ext cx="8357136" cy="343673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457200" indent="-457200" algn="just">
              <a:buFont typeface="Wingdings" pitchFamily="2" charset="2"/>
              <a:buChar char="Ø"/>
            </a:pPr>
            <a:r>
              <a:rPr lang="en-US" sz="3200" b="1" dirty="0" err="1">
                <a:solidFill>
                  <a:srgbClr val="0066FF"/>
                </a:solidFill>
                <a:latin typeface="Times New Roman" pitchFamily="18" charset="0"/>
                <a:cs typeface="Times New Roman" pitchFamily="18" charset="0"/>
              </a:rPr>
              <a:t>H</a:t>
            </a:r>
            <a:r>
              <a:rPr lang="en-US" sz="3200" b="1" dirty="0" err="1" smtClean="0">
                <a:solidFill>
                  <a:srgbClr val="0066FF"/>
                </a:solidFill>
                <a:latin typeface="Times New Roman" pitchFamily="18" charset="0"/>
                <a:cs typeface="Times New Roman" pitchFamily="18" charset="0"/>
              </a:rPr>
              <a:t>iểu</a:t>
            </a:r>
            <a:r>
              <a:rPr lang="en-US" sz="3200" b="1" dirty="0" smtClean="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được</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công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việc</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thầm</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lặng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vất</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vả</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nhưng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đầy</a:t>
            </a:r>
            <a:r>
              <a:rPr lang="en-US" sz="3200" b="1" dirty="0">
                <a:solidFill>
                  <a:srgbClr val="0066FF"/>
                </a:solidFill>
                <a:latin typeface="Times New Roman" pitchFamily="18" charset="0"/>
                <a:cs typeface="Times New Roman" pitchFamily="18" charset="0"/>
              </a:rPr>
              <a:t> ý </a:t>
            </a:r>
            <a:r>
              <a:rPr lang="en-US" sz="3200" b="1" dirty="0" err="1">
                <a:solidFill>
                  <a:srgbClr val="0066FF"/>
                </a:solidFill>
                <a:latin typeface="Times New Roman" pitchFamily="18" charset="0"/>
                <a:cs typeface="Times New Roman" pitchFamily="18" charset="0"/>
              </a:rPr>
              <a:t>nghĩa</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của</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chị</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lao</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công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từ</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đó</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có</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thái</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độ</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trân</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trọng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giữ</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gìn</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môi</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truờng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sống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xung</a:t>
            </a:r>
            <a:r>
              <a:rPr lang="en-US" sz="3200" b="1" dirty="0">
                <a:solidFill>
                  <a:srgbClr val="0066FF"/>
                </a:solidFill>
                <a:latin typeface="Times New Roman" pitchFamily="18" charset="0"/>
                <a:cs typeface="Times New Roman" pitchFamily="18" charset="0"/>
              </a:rPr>
              <a:t> </a:t>
            </a:r>
            <a:r>
              <a:rPr lang="en-US" sz="3200" b="1" dirty="0" err="1">
                <a:solidFill>
                  <a:srgbClr val="0066FF"/>
                </a:solidFill>
                <a:latin typeface="Times New Roman" pitchFamily="18" charset="0"/>
                <a:cs typeface="Times New Roman" pitchFamily="18" charset="0"/>
              </a:rPr>
              <a:t>quanh</a:t>
            </a:r>
            <a:r>
              <a:rPr lang="en-US" sz="3200" b="1" dirty="0">
                <a:solidFill>
                  <a:srgbClr val="0066FF"/>
                </a:solidFill>
                <a:latin typeface="Times New Roman" pitchFamily="18" charset="0"/>
                <a:cs typeface="Times New Roman" pitchFamily="18" charset="0"/>
              </a:rPr>
              <a:t> </a:t>
            </a:r>
            <a:r>
              <a:rPr lang="en-US" sz="3200" b="1" dirty="0" err="1" smtClean="0">
                <a:solidFill>
                  <a:srgbClr val="0066FF"/>
                </a:solidFill>
                <a:latin typeface="Times New Roman" pitchFamily="18" charset="0"/>
                <a:cs typeface="Times New Roman" pitchFamily="18" charset="0"/>
              </a:rPr>
              <a:t>mình</a:t>
            </a:r>
            <a:r>
              <a:rPr lang="en-US" sz="3200" b="1" dirty="0" smtClean="0">
                <a:solidFill>
                  <a:srgbClr val="0066FF"/>
                </a:solidFill>
                <a:latin typeface="Times New Roman" pitchFamily="18" charset="0"/>
                <a:cs typeface="Times New Roman" pitchFamily="18" charset="0"/>
              </a:rPr>
              <a:t>.</a:t>
            </a:r>
            <a:endParaRPr lang="en-US" altLang="zh-CN" sz="32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sym typeface="+mn-lt"/>
            </a:endParaRPr>
          </a:p>
          <a:p>
            <a:endPar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1089030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Google Shape;386;p32"/>
          <p:cNvSpPr txBox="1">
            <a:spLocks noGrp="1"/>
          </p:cNvSpPr>
          <p:nvPr>
            <p:ph type="subTitle" idx="1"/>
          </p:nvPr>
        </p:nvSpPr>
        <p:spPr>
          <a:xfrm>
            <a:off x="1110774" y="244475"/>
            <a:ext cx="7064693" cy="615440"/>
          </a:xfrm>
          <a:prstGeom prst="rect">
            <a:avLst/>
          </a:prstGeom>
        </p:spPr>
        <p:txBody>
          <a:bodyPr spcFirstLastPara="1" wrap="square" lIns="121900" tIns="121900" rIns="121900" bIns="121900" anchor="b" anchorCtr="0">
            <a:noAutofit/>
          </a:bodyPr>
          <a:lstStyle/>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r>
              <a:rPr lang="en-US" altLang="en-GB" sz="3600" b="1" dirty="0">
                <a:solidFill>
                  <a:srgbClr val="FF0000"/>
                </a:solidFill>
                <a:latin typeface="Times New Roman" panose="02020603050405020304" pitchFamily="18" charset="0"/>
                <a:cs typeface="Times New Roman" panose="02020603050405020304" pitchFamily="18" charset="0"/>
              </a:rPr>
              <a:t>Tiếng chổi tre</a:t>
            </a:r>
            <a:r>
              <a:rPr lang="en-GB"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136525" y="699260"/>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8" name="Oval 7"/>
          <p:cNvSpPr/>
          <p:nvPr/>
        </p:nvSpPr>
        <p:spPr>
          <a:xfrm>
            <a:off x="2894965" y="848061"/>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 name="Oval 9"/>
          <p:cNvSpPr/>
          <p:nvPr/>
        </p:nvSpPr>
        <p:spPr>
          <a:xfrm>
            <a:off x="6191250" y="891486"/>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80320" y="6299200"/>
            <a:ext cx="406400" cy="406400"/>
          </a:xfrm>
          <a:prstGeom prst="rect">
            <a:avLst/>
          </a:prstGeom>
        </p:spPr>
      </p:pic>
      <p:grpSp>
        <p:nvGrpSpPr>
          <p:cNvPr id="13" name="Group 12"/>
          <p:cNvGrpSpPr/>
          <p:nvPr/>
        </p:nvGrpSpPr>
        <p:grpSpPr>
          <a:xfrm>
            <a:off x="173990" y="746760"/>
            <a:ext cx="9163885" cy="4893945"/>
            <a:chOff x="1328" y="2281"/>
            <a:chExt cx="16003" cy="7707"/>
          </a:xfrm>
        </p:grpSpPr>
        <p:sp>
          <p:nvSpPr>
            <p:cNvPr id="2" name="Text Box 1"/>
            <p:cNvSpPr txBox="1"/>
            <p:nvPr/>
          </p:nvSpPr>
          <p:spPr>
            <a:xfrm>
              <a:off x="1328" y="2341"/>
              <a:ext cx="5638" cy="7076"/>
            </a:xfrm>
            <a:prstGeom prst="rect">
              <a:avLst/>
            </a:prstGeom>
            <a:noFill/>
          </p:spPr>
          <p:txBody>
            <a:bodyPr wrap="square" rtlCol="0">
              <a:spAutoFit/>
            </a:bodyPr>
            <a:lstStyle/>
            <a:p>
              <a:r>
                <a:rPr lang="en-US" sz="2600" dirty="0" err="1">
                  <a:solidFill>
                    <a:srgbClr val="000000"/>
                  </a:solidFill>
                  <a:latin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hè</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Khi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ve</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Đã</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ngủ</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Tôi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lắng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nghe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Trên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cs typeface="Times New Roman" panose="02020603050405020304" pitchFamily="18" charset="0"/>
                </a:rPr>
                <a:t>đường</a:t>
              </a:r>
              <a:r>
                <a:rPr lang="en-US" sz="2600" dirty="0" smtClean="0">
                  <a:solidFill>
                    <a:srgbClr val="000000"/>
                  </a:solidFill>
                  <a:latin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cs typeface="Times New Roman" panose="02020603050405020304" pitchFamily="18" charset="0"/>
                </a:rPr>
                <a:t>Trần</a:t>
              </a:r>
              <a:r>
                <a:rPr lang="en-US" sz="2600" dirty="0" smtClean="0">
                  <a:solidFill>
                    <a:srgbClr val="000000"/>
                  </a:solidFill>
                  <a:latin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cs typeface="Times New Roman" panose="02020603050405020304" pitchFamily="18" charset="0"/>
                </a:rPr>
                <a:t>Phú</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Tiếng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chổi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Xao</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cs typeface="Times New Roman" panose="02020603050405020304" pitchFamily="18" charset="0"/>
                </a:rPr>
                <a:t>xác</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H</a:t>
              </a:r>
              <a:r>
                <a:rPr lang="en-US" sz="2600" dirty="0" err="1" smtClean="0">
                  <a:solidFill>
                    <a:srgbClr val="000000"/>
                  </a:solidFill>
                  <a:latin typeface="Times New Roman" panose="02020603050405020304" pitchFamily="18" charset="0"/>
                  <a:cs typeface="Times New Roman" panose="02020603050405020304" pitchFamily="18" charset="0"/>
                </a:rPr>
                <a:t>àng</a:t>
              </a:r>
              <a:r>
                <a:rPr lang="en-US" sz="2600" dirty="0" smtClean="0">
                  <a:solidFill>
                    <a:srgbClr val="000000"/>
                  </a:solidFill>
                  <a:latin typeface="Times New Roman" panose="02020603050405020304" pitchFamily="18" charset="0"/>
                  <a:cs typeface="Times New Roman" panose="02020603050405020304" pitchFamily="18" charset="0"/>
                </a:rPr>
                <a:t> </a:t>
              </a:r>
              <a:r>
                <a:rPr lang="en-US" sz="2600" dirty="0">
                  <a:solidFill>
                    <a:srgbClr val="000000"/>
                  </a:solidFill>
                  <a:latin typeface="Times New Roman" panose="02020603050405020304" pitchFamily="18" charset="0"/>
                  <a:cs typeface="Times New Roman" panose="02020603050405020304" pitchFamily="18" charset="0"/>
                </a:rPr>
                <a:t>me</a:t>
              </a:r>
            </a:p>
            <a:p>
              <a:r>
                <a:rPr lang="en-US" sz="2600" dirty="0" err="1">
                  <a:solidFill>
                    <a:srgbClr val="000000"/>
                  </a:solidFill>
                  <a:latin typeface="Times New Roman" panose="02020603050405020304" pitchFamily="18" charset="0"/>
                  <a:cs typeface="Times New Roman" panose="02020603050405020304" pitchFamily="18" charset="0"/>
                </a:rPr>
                <a:t>Tiếng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chổi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hè</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Quét</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rác</a:t>
              </a:r>
              <a:r>
                <a:rPr lang="en-US" sz="2600" dirty="0">
                  <a:solidFill>
                    <a:srgbClr val="000000"/>
                  </a:solidFill>
                  <a:latin typeface="Times New Roman" panose="02020603050405020304" pitchFamily="18" charset="0"/>
                  <a:cs typeface="Times New Roman" panose="02020603050405020304" pitchFamily="18" charset="0"/>
                </a:rPr>
                <a:t>...</a:t>
              </a:r>
            </a:p>
          </p:txBody>
        </p:sp>
        <p:sp>
          <p:nvSpPr>
            <p:cNvPr id="11" name="Text Box 10"/>
            <p:cNvSpPr txBox="1"/>
            <p:nvPr/>
          </p:nvSpPr>
          <p:spPr>
            <a:xfrm>
              <a:off x="6966" y="2341"/>
              <a:ext cx="6172" cy="7075"/>
            </a:xfrm>
            <a:prstGeom prst="rect">
              <a:avLst/>
            </a:prstGeom>
            <a:noFill/>
          </p:spPr>
          <p:txBody>
            <a:bodyPr wrap="square" rtlCol="0">
              <a:spAutoFit/>
            </a:bodyPr>
            <a:lstStyle/>
            <a:p>
              <a:r>
                <a:rPr lang="en-US" sz="2600" dirty="0" err="1">
                  <a:solidFill>
                    <a:srgbClr val="000000"/>
                  </a:solidFill>
                  <a:latin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Khi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cơn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dông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Vừa</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tắt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Tôi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đứng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Trên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đường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lặng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ngắt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Chị</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lao</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Như</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sắt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Như</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đồng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Chị</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lao</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Quét</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rác</a:t>
              </a:r>
              <a:r>
                <a:rPr lang="en-US" sz="2600" dirty="0">
                  <a:solidFill>
                    <a:srgbClr val="000000"/>
                  </a:solidFill>
                  <a:latin typeface="Times New Roman" panose="02020603050405020304" pitchFamily="18" charset="0"/>
                  <a:cs typeface="Times New Roman" panose="02020603050405020304" pitchFamily="18" charset="0"/>
                </a:rPr>
                <a:t>...</a:t>
              </a:r>
            </a:p>
          </p:txBody>
        </p:sp>
        <p:sp>
          <p:nvSpPr>
            <p:cNvPr id="12" name="Text Box 11"/>
            <p:cNvSpPr txBox="1"/>
            <p:nvPr/>
          </p:nvSpPr>
          <p:spPr>
            <a:xfrm>
              <a:off x="12369" y="2281"/>
              <a:ext cx="4962" cy="7707"/>
            </a:xfrm>
            <a:prstGeom prst="rect">
              <a:avLst/>
            </a:prstGeom>
            <a:noFill/>
          </p:spPr>
          <p:txBody>
            <a:bodyPr wrap="square" rtlCol="0">
              <a:spAutoFit/>
            </a:bodyPr>
            <a:lstStyle/>
            <a:p>
              <a:r>
                <a:rPr lang="en-US" sz="2600" dirty="0" err="1">
                  <a:solidFill>
                    <a:srgbClr val="000000"/>
                  </a:solidFill>
                  <a:latin typeface="Times New Roman" panose="02020603050405020304" pitchFamily="18" charset="0"/>
                  <a:cs typeface="Times New Roman" panose="02020603050405020304" pitchFamily="18" charset="0"/>
                </a:rPr>
                <a:t>Nhớ</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em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nghe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Tiếng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chổi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Chị</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quét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hè</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đông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gió</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rét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Tiếng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chổi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Sớm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tối</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về</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Giữ</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sạch</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lề</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Đẹp</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lối</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Em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nghe</a:t>
              </a:r>
              <a:r>
                <a:rPr lang="en-US" sz="2600" dirty="0">
                  <a:solidFill>
                    <a:srgbClr val="000000"/>
                  </a:solidFill>
                  <a:latin typeface="Times New Roman" panose="02020603050405020304" pitchFamily="18" charset="0"/>
                  <a:cs typeface="Times New Roman" panose="02020603050405020304" pitchFamily="18" charset="0"/>
                </a:rPr>
                <a:t>!</a:t>
              </a:r>
            </a:p>
            <a:p>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Tố</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Hữu</a:t>
              </a:r>
              <a:r>
                <a:rPr lang="en-US" sz="2600" dirty="0">
                  <a:solidFill>
                    <a:srgbClr val="000000"/>
                  </a:solidFill>
                  <a:latin typeface="Times New Roman" panose="02020603050405020304" pitchFamily="18" charset="0"/>
                  <a:cs typeface="Times New Roman" panose="02020603050405020304" pitchFamily="18" charset="0"/>
                </a:rPr>
                <a:t>)</a:t>
              </a:r>
            </a:p>
          </p:txBody>
        </p:sp>
      </p:grpSp>
      <p:sp>
        <p:nvSpPr>
          <p:cNvPr id="15" name="TextBox 14"/>
          <p:cNvSpPr txBox="1"/>
          <p:nvPr/>
        </p:nvSpPr>
        <p:spPr>
          <a:xfrm>
            <a:off x="7641819" y="46892"/>
            <a:ext cx="1544012" cy="369332"/>
          </a:xfrm>
          <a:prstGeom prst="rect">
            <a:avLst/>
          </a:prstGeom>
          <a:solidFill>
            <a:schemeClr val="accent1">
              <a:lumMod val="75000"/>
            </a:schemeClr>
          </a:solidFill>
        </p:spPr>
        <p:txBody>
          <a:bodyPr wrap="none" rtlCol="0">
            <a:spAutoFit/>
          </a:bodyPr>
          <a:lstStyle/>
          <a:p>
            <a:r>
              <a:rPr lang="en-US" dirty="0" err="1" smtClean="0">
                <a:solidFill>
                  <a:srgbClr val="000000"/>
                </a:solidFill>
              </a:rPr>
              <a:t>Luyện</a:t>
            </a:r>
            <a:r>
              <a:rPr lang="en-US" dirty="0" smtClean="0">
                <a:solidFill>
                  <a:srgbClr val="000000"/>
                </a:solidFill>
              </a:rPr>
              <a:t> </a:t>
            </a:r>
            <a:r>
              <a:rPr lang="en-US" dirty="0" err="1" smtClean="0">
                <a:solidFill>
                  <a:srgbClr val="000000"/>
                </a:solidFill>
              </a:rPr>
              <a:t>đọc</a:t>
            </a:r>
            <a:r>
              <a:rPr lang="en-US" dirty="0" smtClean="0">
                <a:solidFill>
                  <a:srgbClr val="000000"/>
                </a:solidFill>
              </a:rPr>
              <a:t> </a:t>
            </a:r>
            <a:r>
              <a:rPr lang="en-US" dirty="0" err="1" smtClean="0">
                <a:solidFill>
                  <a:srgbClr val="000000"/>
                </a:solidFill>
              </a:rPr>
              <a:t>lại</a:t>
            </a:r>
            <a:endParaRPr lang="en-US" dirty="0">
              <a:solidFill>
                <a:srgbClr val="000000"/>
              </a:solidFill>
            </a:endParaRPr>
          </a:p>
        </p:txBody>
      </p:sp>
    </p:spTree>
    <p:custDataLst>
      <p:tags r:id="rId1"/>
    </p:custDataLst>
    <p:extLst>
      <p:ext uri="{BB962C8B-B14F-4D97-AF65-F5344CB8AC3E}">
        <p14:creationId xmlns:p14="http://schemas.microsoft.com/office/powerpoint/2010/main" val="1740035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oogle Shape;386;p32"/>
          <p:cNvSpPr txBox="1">
            <a:spLocks noGrp="1"/>
          </p:cNvSpPr>
          <p:nvPr>
            <p:ph type="subTitle" idx="1"/>
          </p:nvPr>
        </p:nvSpPr>
        <p:spPr>
          <a:xfrm>
            <a:off x="1110774" y="244475"/>
            <a:ext cx="7064693" cy="615440"/>
          </a:xfrm>
          <a:prstGeom prst="rect">
            <a:avLst/>
          </a:prstGeom>
        </p:spPr>
        <p:txBody>
          <a:bodyPr spcFirstLastPara="1" wrap="square" lIns="121900" tIns="121900" rIns="121900" bIns="121900" anchor="b" anchorCtr="0">
            <a:noAutofit/>
          </a:bodyPr>
          <a:lstStyle/>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r>
              <a:rPr lang="en-US" altLang="en-GB" sz="3600" b="1" dirty="0">
                <a:solidFill>
                  <a:srgbClr val="FF0000"/>
                </a:solidFill>
                <a:latin typeface="Times New Roman" panose="02020603050405020304" pitchFamily="18" charset="0"/>
                <a:cs typeface="Times New Roman" panose="02020603050405020304" pitchFamily="18" charset="0"/>
              </a:rPr>
              <a:t>Tiếng chổi tre</a:t>
            </a:r>
            <a:r>
              <a:rPr lang="en-GB"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73990" y="746760"/>
            <a:ext cx="9163885" cy="4893945"/>
            <a:chOff x="1328" y="2281"/>
            <a:chExt cx="16003" cy="7707"/>
          </a:xfrm>
        </p:grpSpPr>
        <p:sp>
          <p:nvSpPr>
            <p:cNvPr id="2" name="Text Box 1"/>
            <p:cNvSpPr txBox="1"/>
            <p:nvPr/>
          </p:nvSpPr>
          <p:spPr>
            <a:xfrm>
              <a:off x="1328" y="2341"/>
              <a:ext cx="5724" cy="7076"/>
            </a:xfrm>
            <a:prstGeom prst="rect">
              <a:avLst/>
            </a:prstGeom>
            <a:noFill/>
          </p:spPr>
          <p:txBody>
            <a:bodyPr wrap="square" rtlCol="0">
              <a:spAutoFit/>
            </a:bodyPr>
            <a:lstStyle/>
            <a:p>
              <a:r>
                <a:rPr lang="en-US" sz="2600" dirty="0" err="1">
                  <a:solidFill>
                    <a:srgbClr val="000000"/>
                  </a:solidFill>
                  <a:latin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hè</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Khi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ve</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Đã</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ngủ</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Tôi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lắng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nghe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Trên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cs typeface="Times New Roman" panose="02020603050405020304" pitchFamily="18" charset="0"/>
                </a:rPr>
                <a:t>đường</a:t>
              </a:r>
              <a:r>
                <a:rPr lang="en-US" sz="2600" dirty="0" smtClean="0">
                  <a:solidFill>
                    <a:srgbClr val="000000"/>
                  </a:solidFill>
                  <a:latin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cs typeface="Times New Roman" panose="02020603050405020304" pitchFamily="18" charset="0"/>
                </a:rPr>
                <a:t>Trần</a:t>
              </a:r>
              <a:r>
                <a:rPr lang="en-US" sz="2600" dirty="0" smtClean="0">
                  <a:solidFill>
                    <a:srgbClr val="000000"/>
                  </a:solidFill>
                  <a:latin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cs typeface="Times New Roman" panose="02020603050405020304" pitchFamily="18" charset="0"/>
                </a:rPr>
                <a:t>Phú</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Tiếng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chổi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Xao</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xác</a:t>
              </a:r>
              <a:r>
                <a:rPr lang="en-US" sz="2600" dirty="0">
                  <a:solidFill>
                    <a:srgbClr val="000000"/>
                  </a:solidFill>
                  <a:latin typeface="Times New Roman" panose="02020603050405020304" pitchFamily="18" charset="0"/>
                  <a:cs typeface="Times New Roman" panose="02020603050405020304" pitchFamily="18" charset="0"/>
                </a:rPr>
                <a:t> </a:t>
              </a:r>
              <a:endParaRPr lang="en-US" sz="2600" dirty="0" smtClean="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H</a:t>
              </a:r>
              <a:r>
                <a:rPr lang="en-US" sz="2600" dirty="0" err="1" smtClean="0">
                  <a:solidFill>
                    <a:srgbClr val="000000"/>
                  </a:solidFill>
                  <a:latin typeface="Times New Roman" panose="02020603050405020304" pitchFamily="18" charset="0"/>
                  <a:cs typeface="Times New Roman" panose="02020603050405020304" pitchFamily="18" charset="0"/>
                </a:rPr>
                <a:t>àng</a:t>
              </a:r>
              <a:r>
                <a:rPr lang="en-US" sz="2600" dirty="0" smtClean="0">
                  <a:solidFill>
                    <a:srgbClr val="000000"/>
                  </a:solidFill>
                  <a:latin typeface="Times New Roman" panose="02020603050405020304" pitchFamily="18" charset="0"/>
                  <a:cs typeface="Times New Roman" panose="02020603050405020304" pitchFamily="18" charset="0"/>
                </a:rPr>
                <a:t> </a:t>
              </a:r>
              <a:r>
                <a:rPr lang="en-US" sz="2600" dirty="0">
                  <a:solidFill>
                    <a:srgbClr val="000000"/>
                  </a:solidFill>
                  <a:latin typeface="Times New Roman" panose="02020603050405020304" pitchFamily="18" charset="0"/>
                  <a:cs typeface="Times New Roman" panose="02020603050405020304" pitchFamily="18" charset="0"/>
                </a:rPr>
                <a:t>me</a:t>
              </a:r>
            </a:p>
            <a:p>
              <a:r>
                <a:rPr lang="en-US" sz="2600" dirty="0" err="1">
                  <a:solidFill>
                    <a:srgbClr val="000000"/>
                  </a:solidFill>
                  <a:latin typeface="Times New Roman" panose="02020603050405020304" pitchFamily="18" charset="0"/>
                  <a:cs typeface="Times New Roman" panose="02020603050405020304" pitchFamily="18" charset="0"/>
                </a:rPr>
                <a:t>Tiếng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chổi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hè</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Quét</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rác</a:t>
              </a:r>
              <a:r>
                <a:rPr lang="en-US" sz="2600" dirty="0">
                  <a:solidFill>
                    <a:srgbClr val="000000"/>
                  </a:solidFill>
                  <a:latin typeface="Times New Roman" panose="02020603050405020304" pitchFamily="18" charset="0"/>
                  <a:cs typeface="Times New Roman" panose="02020603050405020304" pitchFamily="18" charset="0"/>
                </a:rPr>
                <a:t>...</a:t>
              </a:r>
            </a:p>
          </p:txBody>
        </p:sp>
        <p:sp>
          <p:nvSpPr>
            <p:cNvPr id="11" name="Text Box 10"/>
            <p:cNvSpPr txBox="1"/>
            <p:nvPr/>
          </p:nvSpPr>
          <p:spPr>
            <a:xfrm>
              <a:off x="6764" y="2341"/>
              <a:ext cx="6172" cy="7075"/>
            </a:xfrm>
            <a:prstGeom prst="rect">
              <a:avLst/>
            </a:prstGeom>
            <a:noFill/>
          </p:spPr>
          <p:txBody>
            <a:bodyPr wrap="square" rtlCol="0">
              <a:spAutoFit/>
            </a:bodyPr>
            <a:lstStyle/>
            <a:p>
              <a:r>
                <a:rPr lang="en-US" sz="2600" dirty="0" err="1">
                  <a:solidFill>
                    <a:srgbClr val="000000"/>
                  </a:solidFill>
                  <a:latin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Khi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cơn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dông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Vừa</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tắt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Tôi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đứng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Trên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đường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lặng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ngắt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Chị</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lao</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Như</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sắt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Như</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đồng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Chị</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lao</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đông</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Quét</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rác</a:t>
              </a:r>
              <a:r>
                <a:rPr lang="en-US" sz="2600" dirty="0">
                  <a:solidFill>
                    <a:srgbClr val="000000"/>
                  </a:solidFill>
                  <a:latin typeface="Times New Roman" panose="02020603050405020304" pitchFamily="18" charset="0"/>
                  <a:cs typeface="Times New Roman" panose="02020603050405020304" pitchFamily="18" charset="0"/>
                </a:rPr>
                <a:t>...</a:t>
              </a:r>
            </a:p>
          </p:txBody>
        </p:sp>
        <p:sp>
          <p:nvSpPr>
            <p:cNvPr id="12" name="Text Box 11"/>
            <p:cNvSpPr txBox="1"/>
            <p:nvPr/>
          </p:nvSpPr>
          <p:spPr>
            <a:xfrm>
              <a:off x="12369" y="2281"/>
              <a:ext cx="4962" cy="7707"/>
            </a:xfrm>
            <a:prstGeom prst="rect">
              <a:avLst/>
            </a:prstGeom>
            <a:noFill/>
          </p:spPr>
          <p:txBody>
            <a:bodyPr wrap="square" rtlCol="0">
              <a:spAutoFit/>
            </a:bodyPr>
            <a:lstStyle/>
            <a:p>
              <a:r>
                <a:rPr lang="en-US" sz="2600" dirty="0" err="1">
                  <a:solidFill>
                    <a:srgbClr val="000000"/>
                  </a:solidFill>
                  <a:latin typeface="Times New Roman" panose="02020603050405020304" pitchFamily="18" charset="0"/>
                  <a:cs typeface="Times New Roman" panose="02020603050405020304" pitchFamily="18" charset="0"/>
                </a:rPr>
                <a:t>Nhớ</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em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nghe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Tiếng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chổi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Chị</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quét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hè</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Đêm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đông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gió</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rét</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Tiếng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chổi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tre</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Sớm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tối</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về</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Giữ</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sạch</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lề</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Đẹp</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lối</a:t>
              </a:r>
              <a:endParaRPr lang="en-US" sz="2600" dirty="0">
                <a:solidFill>
                  <a:srgbClr val="000000"/>
                </a:solidFill>
                <a:latin typeface="Times New Roman" panose="02020603050405020304" pitchFamily="18" charset="0"/>
                <a:cs typeface="Times New Roman" panose="02020603050405020304" pitchFamily="18" charset="0"/>
              </a:endParaRPr>
            </a:p>
            <a:p>
              <a:r>
                <a:rPr lang="en-US" sz="2600" dirty="0" err="1">
                  <a:solidFill>
                    <a:srgbClr val="000000"/>
                  </a:solidFill>
                  <a:latin typeface="Times New Roman" panose="02020603050405020304" pitchFamily="18" charset="0"/>
                  <a:cs typeface="Times New Roman" panose="02020603050405020304" pitchFamily="18" charset="0"/>
                </a:rPr>
                <a:t>Em</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nghe</a:t>
              </a:r>
              <a:r>
                <a:rPr lang="en-US" sz="2600" dirty="0">
                  <a:solidFill>
                    <a:srgbClr val="000000"/>
                  </a:solidFill>
                  <a:latin typeface="Times New Roman" panose="02020603050405020304" pitchFamily="18" charset="0"/>
                  <a:cs typeface="Times New Roman" panose="02020603050405020304" pitchFamily="18" charset="0"/>
                </a:rPr>
                <a:t>!</a:t>
              </a:r>
            </a:p>
            <a:p>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Tố</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Hữu</a:t>
              </a:r>
              <a:r>
                <a:rPr lang="en-US" sz="2600" dirty="0">
                  <a:solidFill>
                    <a:srgbClr val="000000"/>
                  </a:solidFill>
                </a:rPr>
                <a:t>)</a:t>
              </a:r>
            </a:p>
          </p:txBody>
        </p:sp>
      </p:grpSp>
      <p:sp>
        <p:nvSpPr>
          <p:cNvPr id="14" name="TextBox 13"/>
          <p:cNvSpPr txBox="1"/>
          <p:nvPr/>
        </p:nvSpPr>
        <p:spPr>
          <a:xfrm>
            <a:off x="7237927" y="39258"/>
            <a:ext cx="1906073" cy="369332"/>
          </a:xfrm>
          <a:prstGeom prst="rect">
            <a:avLst/>
          </a:prstGeom>
          <a:solidFill>
            <a:schemeClr val="accent1">
              <a:lumMod val="75000"/>
            </a:schemeClr>
          </a:solidFill>
        </p:spPr>
        <p:txBody>
          <a:bodyPr wrap="square" rtlCol="0">
            <a:spAutoFit/>
          </a:bodyPr>
          <a:lstStyle/>
          <a:p>
            <a:r>
              <a:rPr lang="vi-VN" dirty="0" smtClean="0">
                <a:solidFill>
                  <a:srgbClr val="000000"/>
                </a:solidFill>
              </a:rPr>
              <a:t>Học thuộc lòng</a:t>
            </a:r>
            <a:endParaRPr lang="en-US" dirty="0">
              <a:solidFill>
                <a:srgbClr val="000000"/>
              </a:solidFill>
            </a:endParaRPr>
          </a:p>
        </p:txBody>
      </p:sp>
    </p:spTree>
    <p:custDataLst>
      <p:tags r:id="rId1"/>
    </p:custDataLst>
    <p:extLst>
      <p:ext uri="{BB962C8B-B14F-4D97-AF65-F5344CB8AC3E}">
        <p14:creationId xmlns:p14="http://schemas.microsoft.com/office/powerpoint/2010/main" val="210728391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663814" y="4007799"/>
            <a:ext cx="891385"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9144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2109970"/>
            <a:ext cx="7369628" cy="2131189"/>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530915"/>
            </a:xfrm>
            <a:prstGeom prst="rect">
              <a:avLst/>
            </a:prstGeom>
            <a:noFill/>
          </p:spPr>
          <p:txBody>
            <a:bodyPr wrap="none" rtlCol="0">
              <a:spAutoFit/>
            </a:bodyPr>
            <a:lstStyle/>
            <a:p>
              <a:r>
                <a:rPr lang="en-US" sz="4000" b="1">
                  <a:solidFill>
                    <a:srgbClr val="0418AC"/>
                  </a:solidFil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80822" y="4490012"/>
            <a:ext cx="1312215"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4490012"/>
            <a:ext cx="186781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0097" y="2358823"/>
            <a:ext cx="1175787"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7729573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7214"/>
            <a:ext cx="9144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703384" y="1188300"/>
            <a:ext cx="8159262" cy="143767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248663"/>
            <a:ext cx="1105841" cy="149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66988" y="1321634"/>
            <a:ext cx="7210097" cy="1077218"/>
          </a:xfrm>
          <a:prstGeom prst="rect">
            <a:avLst/>
          </a:prstGeom>
          <a:noFill/>
        </p:spPr>
        <p:txBody>
          <a:bodyPr wrap="square" rtlCol="0">
            <a:spAutoFit/>
          </a:bodyPr>
          <a:lstStyle/>
          <a:p>
            <a:r>
              <a:rPr lang="nl-NL" sz="3200" b="1" dirty="0">
                <a:solidFill>
                  <a:srgbClr val="002060"/>
                </a:solidFill>
                <a:latin typeface="Times New Roman" pitchFamily="18" charset="0"/>
                <a:cs typeface="Times New Roman" pitchFamily="18" charset="0"/>
              </a:rPr>
              <a:t>Câu 1.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đoạn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thơ</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thứ</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nhất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từ</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miêu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tả</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âm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thanh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tiếng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chối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tre</a:t>
            </a:r>
            <a:r>
              <a:rPr lang="en-US" sz="3200" b="1" dirty="0">
                <a:solidFill>
                  <a:srgbClr val="002060"/>
                </a:solidFill>
                <a:latin typeface="Times New Roman" pitchFamily="18" charset="0"/>
                <a:cs typeface="Times New Roman" pitchFamily="18" charset="0"/>
              </a:rPr>
              <a:t>?</a:t>
            </a:r>
            <a:endParaRPr lang="vi-VN" sz="3200" b="1" dirty="0">
              <a:solidFill>
                <a:srgbClr val="002060"/>
              </a:solidFill>
              <a:latin typeface="Times New Roman" pitchFamily="18" charset="0"/>
              <a:cs typeface="Times New Roman" pitchFamily="18" charset="0"/>
            </a:endParaRPr>
          </a:p>
        </p:txBody>
      </p:sp>
      <p:sp>
        <p:nvSpPr>
          <p:cNvPr id="15" name="Rounded Rectangle 14"/>
          <p:cNvSpPr/>
          <p:nvPr/>
        </p:nvSpPr>
        <p:spPr>
          <a:xfrm>
            <a:off x="703384" y="2878401"/>
            <a:ext cx="8159262" cy="162326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0000"/>
                </a:solidFill>
                <a:latin typeface="Times New Roman" pitchFamily="18" charset="0"/>
                <a:cs typeface="Times New Roman" pitchFamily="18" charset="0"/>
              </a:rPr>
              <a:t>Xao</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xác</a:t>
            </a:r>
            <a:endParaRPr lang="en-US" sz="3200" b="1" i="1" dirty="0">
              <a:solidFill>
                <a:srgbClr val="FF0000"/>
              </a:solidFill>
              <a:latin typeface="Times New Roman" pitchFamily="18" charset="0"/>
              <a:cs typeface="Times New Roman" pitchFamily="18" charset="0"/>
            </a:endParaRPr>
          </a:p>
        </p:txBody>
      </p:sp>
      <p:sp>
        <p:nvSpPr>
          <p:cNvPr id="12" name="Rounded Rectangle 11"/>
          <p:cNvSpPr/>
          <p:nvPr/>
        </p:nvSpPr>
        <p:spPr>
          <a:xfrm>
            <a:off x="668216" y="4763816"/>
            <a:ext cx="8159262" cy="143767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60735" y="4944042"/>
            <a:ext cx="7766743" cy="646331"/>
          </a:xfrm>
          <a:prstGeom prst="rect">
            <a:avLst/>
          </a:prstGeom>
          <a:noFill/>
        </p:spPr>
        <p:txBody>
          <a:bodyPr wrap="square" rtlCol="0">
            <a:spAutoFit/>
          </a:bodyPr>
          <a:lstStyle/>
          <a:p>
            <a:pPr marL="457200" indent="-457200">
              <a:buFont typeface="Wingdings" pitchFamily="2" charset="2"/>
              <a:buChar char="v"/>
            </a:pPr>
            <a:r>
              <a:rPr lang="en-US" sz="3600" b="1" i="1" dirty="0" err="1">
                <a:latin typeface="Times New Roman" pitchFamily="18" charset="0"/>
                <a:cs typeface="Times New Roman" pitchFamily="18" charset="0"/>
              </a:rPr>
              <a:t>Hãy</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đặt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cho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một</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câu</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với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từ</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xao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xác</a:t>
            </a:r>
            <a:r>
              <a:rPr lang="en-US" sz="3600" b="1" i="1" dirty="0">
                <a:latin typeface="Times New Roman" pitchFamily="18" charset="0"/>
                <a:cs typeface="Times New Roman" pitchFamily="18" charset="0"/>
              </a:rPr>
              <a:t>.</a:t>
            </a:r>
            <a:endParaRPr lang="vi-VN"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527838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30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7214"/>
            <a:ext cx="9144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422290" y="1493098"/>
            <a:ext cx="8416909" cy="143767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248663"/>
            <a:ext cx="1105841" cy="149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173204" y="1626432"/>
            <a:ext cx="7210097" cy="1077218"/>
          </a:xfrm>
          <a:prstGeom prst="rect">
            <a:avLst/>
          </a:prstGeom>
          <a:noFill/>
        </p:spPr>
        <p:txBody>
          <a:bodyPr wrap="square" rtlCol="0">
            <a:spAutoFit/>
          </a:bodyPr>
          <a:lstStyle/>
          <a:p>
            <a:r>
              <a:rPr lang="nl-NL" sz="3200" b="1" dirty="0">
                <a:solidFill>
                  <a:srgbClr val="002060"/>
                </a:solidFill>
                <a:latin typeface="Times New Roman" pitchFamily="18" charset="0"/>
                <a:cs typeface="Times New Roman" pitchFamily="18" charset="0"/>
              </a:rPr>
              <a:t>Câu 2. </a:t>
            </a:r>
            <a:r>
              <a:rPr lang="en-US" sz="3200" b="1" dirty="0" err="1">
                <a:solidFill>
                  <a:srgbClr val="002060"/>
                </a:solidFill>
                <a:latin typeface="Times New Roman" pitchFamily="18" charset="0"/>
                <a:cs typeface="Times New Roman" pitchFamily="18" charset="0"/>
              </a:rPr>
              <a:t>Thay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tác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giả</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nói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lời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cảm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ơn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đối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chị</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lao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công</a:t>
            </a:r>
            <a:r>
              <a:rPr lang="en-US" sz="3200" b="1" dirty="0">
                <a:solidFill>
                  <a:srgbClr val="002060"/>
                </a:solidFill>
                <a:latin typeface="Times New Roman" pitchFamily="18" charset="0"/>
                <a:cs typeface="Times New Roman" pitchFamily="18" charset="0"/>
              </a:rPr>
              <a:t>.</a:t>
            </a:r>
            <a:endParaRPr lang="vi-VN" sz="3200" b="1" dirty="0">
              <a:solidFill>
                <a:srgbClr val="002060"/>
              </a:solidFill>
              <a:latin typeface="Times New Roman" pitchFamily="18" charset="0"/>
              <a:cs typeface="Times New Roman" pitchFamily="18" charset="0"/>
            </a:endParaRPr>
          </a:p>
        </p:txBody>
      </p:sp>
      <p:sp>
        <p:nvSpPr>
          <p:cNvPr id="15" name="Rounded Rectangle 14"/>
          <p:cNvSpPr/>
          <p:nvPr/>
        </p:nvSpPr>
        <p:spPr>
          <a:xfrm>
            <a:off x="422291" y="3183199"/>
            <a:ext cx="8416907" cy="209218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Ø"/>
            </a:pPr>
            <a:endParaRPr lang="en-US" sz="3200" b="1" dirty="0">
              <a:solidFill>
                <a:srgbClr val="FF0000"/>
              </a:solidFill>
              <a:latin typeface="+mj-lt"/>
            </a:endParaRPr>
          </a:p>
          <a:p>
            <a:pPr marL="457200" indent="-457200" algn="just">
              <a:buFont typeface="Wingdings" pitchFamily="2" charset="2"/>
              <a:buChar char="Ø"/>
            </a:pPr>
            <a:r>
              <a:rPr lang="vi-VN" sz="3600" b="1" i="1" dirty="0">
                <a:solidFill>
                  <a:srgbClr val="FF0000"/>
                </a:solidFill>
                <a:latin typeface="Times New Roman" pitchFamily="18" charset="0"/>
                <a:cs typeface="Times New Roman" pitchFamily="18" charset="0"/>
              </a:rPr>
              <a:t>C</a:t>
            </a:r>
            <a:r>
              <a:rPr lang="en-US" sz="3600" b="1" i="1" dirty="0" err="1">
                <a:solidFill>
                  <a:srgbClr val="FF0000"/>
                </a:solidFill>
                <a:latin typeface="Times New Roman" pitchFamily="18" charset="0"/>
                <a:cs typeface="Times New Roman" pitchFamily="18" charset="0"/>
              </a:rPr>
              <a:t>húng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em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xin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được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cảm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ơn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các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chị</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lao</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công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nhờ</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có</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các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chị</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mà</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chúng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em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có</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đường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phố</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sạch</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đẹp</a:t>
            </a:r>
            <a:r>
              <a:rPr lang="en-US" sz="3600" b="1" i="1" dirty="0">
                <a:solidFill>
                  <a:srgbClr val="FF0000"/>
                </a:solidFill>
                <a:latin typeface="Times New Roman" pitchFamily="18" charset="0"/>
                <a:cs typeface="Times New Roman" pitchFamily="18" charset="0"/>
              </a:rPr>
              <a:t>.</a:t>
            </a:r>
          </a:p>
          <a:p>
            <a:endParaRPr lang="en-US" sz="3200" b="1" dirty="0">
              <a:solidFill>
                <a:srgbClr val="FF0000"/>
              </a:solidFill>
              <a:latin typeface="+mj-lt"/>
            </a:endParaRPr>
          </a:p>
        </p:txBody>
      </p:sp>
    </p:spTree>
    <p:extLst>
      <p:ext uri="{BB962C8B-B14F-4D97-AF65-F5344CB8AC3E}">
        <p14:creationId xmlns:p14="http://schemas.microsoft.com/office/powerpoint/2010/main" val="1516532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56D5A2-D3EC-4AAA-83CB-BE462D89FB05}"/>
              </a:ext>
            </a:extLst>
          </p:cNvPr>
          <p:cNvPicPr>
            <a:picLocks noChangeAspect="1"/>
          </p:cNvPicPr>
          <p:nvPr/>
        </p:nvPicPr>
        <p:blipFill>
          <a:blip r:embed="rId3"/>
          <a:stretch>
            <a:fillRect/>
          </a:stretch>
        </p:blipFill>
        <p:spPr>
          <a:xfrm>
            <a:off x="2418690" y="1842206"/>
            <a:ext cx="4306621" cy="3173589"/>
          </a:xfrm>
          <a:prstGeom prst="rect">
            <a:avLst/>
          </a:prstGeom>
        </p:spPr>
      </p:pic>
      <p:sp>
        <p:nvSpPr>
          <p:cNvPr id="2" name="Title 1">
            <a:extLst>
              <a:ext uri="{FF2B5EF4-FFF2-40B4-BE49-F238E27FC236}">
                <a16:creationId xmlns:a16="http://schemas.microsoft.com/office/drawing/2014/main" xmlns="" id="{894B20D2-CBB2-4D2C-A4CD-7643F164AF7C}"/>
              </a:ext>
            </a:extLst>
          </p:cNvPr>
          <p:cNvSpPr>
            <a:spLocks noGrp="1"/>
          </p:cNvSpPr>
          <p:nvPr>
            <p:ph type="title"/>
          </p:nvPr>
        </p:nvSpPr>
        <p:spPr>
          <a:xfrm>
            <a:off x="3127204" y="2633265"/>
            <a:ext cx="2889590" cy="1316995"/>
          </a:xfrm>
          <a:solidFill>
            <a:srgbClr val="FFFFFF"/>
          </a:solidFill>
        </p:spPr>
        <p:txBody>
          <a:bodyPr/>
          <a:lstStyle/>
          <a:p>
            <a:r>
              <a:rPr lang="en-US" sz="4963"/>
              <a:t>Củng cố</a:t>
            </a:r>
          </a:p>
        </p:txBody>
      </p:sp>
    </p:spTree>
    <p:extLst>
      <p:ext uri="{BB962C8B-B14F-4D97-AF65-F5344CB8AC3E}">
        <p14:creationId xmlns:p14="http://schemas.microsoft.com/office/powerpoint/2010/main" val="10633236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8E50E7D-15E9-467F-AD30-222D7113F8F5}"/>
              </a:ext>
            </a:extLst>
          </p:cNvPr>
          <p:cNvSpPr/>
          <p:nvPr/>
        </p:nvSpPr>
        <p:spPr>
          <a:xfrm>
            <a:off x="1487673" y="2243472"/>
            <a:ext cx="6168654" cy="762165"/>
          </a:xfrm>
          <a:prstGeom prst="rect">
            <a:avLst/>
          </a:prstGeom>
          <a:solidFill>
            <a:srgbClr val="FFCC99"/>
          </a:solidFill>
          <a:ln w="28575" cap="flat" cmpd="sng" algn="ctr">
            <a:noFill/>
            <a:prstDash val="solid"/>
            <a:miter lim="800000"/>
          </a:ln>
          <a:effectLst/>
        </p:spPr>
        <p:txBody>
          <a:bodyPr lIns="91520" tIns="45760" rIns="91520" bIns="45760" rtlCol="0" anchor="ctr"/>
          <a:lstStyle/>
          <a:p>
            <a:pPr>
              <a:buFont typeface="Arial"/>
              <a:buNone/>
              <a:defRPr/>
            </a:pPr>
            <a:r>
              <a:rPr lang="en-US" sz="3308" kern="0">
                <a:solidFill>
                  <a:srgbClr val="191919"/>
                </a:solidFill>
                <a:ea typeface="Arial-Rounded" pitchFamily="34" charset="0"/>
                <a:cs typeface="Arial-Rounded" pitchFamily="34" charset="0"/>
                <a:sym typeface="Arial"/>
              </a:rPr>
              <a:t>A. chị lao công</a:t>
            </a:r>
            <a:endParaRPr lang="vi-VN" sz="3308" kern="0" dirty="0">
              <a:solidFill>
                <a:srgbClr val="191919"/>
              </a:solidFill>
              <a:latin typeface="Times New Roman" panose="02020603050405020304" pitchFamily="18" charset="0"/>
              <a:ea typeface="Arial-Rounded" pitchFamily="34" charset="0"/>
              <a:cs typeface="Arial-Rounded" pitchFamily="34" charset="0"/>
              <a:sym typeface="Arial"/>
            </a:endParaRPr>
          </a:p>
        </p:txBody>
      </p:sp>
      <p:sp>
        <p:nvSpPr>
          <p:cNvPr id="9" name="Rectangle 8">
            <a:extLst>
              <a:ext uri="{FF2B5EF4-FFF2-40B4-BE49-F238E27FC236}">
                <a16:creationId xmlns:a16="http://schemas.microsoft.com/office/drawing/2014/main" xmlns="" id="{5BFE16D4-2E78-4B44-BE07-345DCCC6ACCE}"/>
              </a:ext>
            </a:extLst>
          </p:cNvPr>
          <p:cNvSpPr/>
          <p:nvPr/>
        </p:nvSpPr>
        <p:spPr>
          <a:xfrm>
            <a:off x="1478246" y="3299586"/>
            <a:ext cx="6187508" cy="781659"/>
          </a:xfrm>
          <a:prstGeom prst="rect">
            <a:avLst/>
          </a:prstGeom>
          <a:solidFill>
            <a:srgbClr val="FFCC99"/>
          </a:solidFill>
          <a:ln w="28575" cap="flat" cmpd="sng" algn="ctr">
            <a:noFill/>
            <a:prstDash val="solid"/>
            <a:miter lim="800000"/>
          </a:ln>
          <a:effectLst/>
        </p:spPr>
        <p:txBody>
          <a:bodyPr lIns="91520" tIns="45760" rIns="91520" bIns="45760" rtlCol="0" anchor="ctr"/>
          <a:lstStyle/>
          <a:p>
            <a:pPr>
              <a:buClr>
                <a:srgbClr val="000000"/>
              </a:buClr>
              <a:buFont typeface="Arial"/>
              <a:buNone/>
            </a:pPr>
            <a:r>
              <a:rPr lang="en-US" sz="3308" kern="0">
                <a:solidFill>
                  <a:srgbClr val="191919"/>
                </a:solidFill>
                <a:ea typeface="Arial-Rounded" pitchFamily="34" charset="0"/>
                <a:cs typeface="Arial-Rounded" pitchFamily="34" charset="0"/>
                <a:sym typeface="Arial"/>
              </a:rPr>
              <a:t>B. chú thợ may</a:t>
            </a:r>
            <a:endParaRPr lang="en-US" sz="3308" kern="0" dirty="0">
              <a:solidFill>
                <a:srgbClr val="191919"/>
              </a:solidFill>
              <a:ea typeface="Arial-Rounded" pitchFamily="34" charset="0"/>
              <a:cs typeface="Arial-Rounded" pitchFamily="34" charset="0"/>
              <a:sym typeface="Arial"/>
            </a:endParaRPr>
          </a:p>
        </p:txBody>
      </p:sp>
      <p:sp>
        <p:nvSpPr>
          <p:cNvPr id="10" name="Rectangle 9">
            <a:extLst>
              <a:ext uri="{FF2B5EF4-FFF2-40B4-BE49-F238E27FC236}">
                <a16:creationId xmlns:a16="http://schemas.microsoft.com/office/drawing/2014/main" xmlns="" id="{A01CB2C4-F399-46F9-92FA-37404079C498}"/>
              </a:ext>
            </a:extLst>
          </p:cNvPr>
          <p:cNvSpPr/>
          <p:nvPr/>
        </p:nvSpPr>
        <p:spPr>
          <a:xfrm>
            <a:off x="1484596" y="4375194"/>
            <a:ext cx="6187508" cy="759742"/>
          </a:xfrm>
          <a:prstGeom prst="rect">
            <a:avLst/>
          </a:prstGeom>
          <a:solidFill>
            <a:srgbClr val="FFCC99"/>
          </a:solidFill>
          <a:ln w="28575" cap="flat" cmpd="sng" algn="ctr">
            <a:noFill/>
            <a:prstDash val="solid"/>
            <a:miter lim="800000"/>
          </a:ln>
          <a:effectLst/>
        </p:spPr>
        <p:txBody>
          <a:bodyPr lIns="91520" tIns="45760" rIns="91520" bIns="45760" rtlCol="0" anchor="ctr"/>
          <a:lstStyle/>
          <a:p>
            <a:pPr>
              <a:buClr>
                <a:srgbClr val="000000"/>
              </a:buClr>
              <a:buFont typeface="Arial"/>
              <a:buNone/>
            </a:pPr>
            <a:r>
              <a:rPr lang="en-US" sz="3308" kern="0">
                <a:solidFill>
                  <a:srgbClr val="191919"/>
                </a:solidFill>
                <a:ea typeface="Arial-Rounded" pitchFamily="34" charset="0"/>
                <a:cs typeface="Arial-Rounded" pitchFamily="34" charset="0"/>
                <a:sym typeface="Arial"/>
              </a:rPr>
              <a:t>C. bác sĩ</a:t>
            </a:r>
            <a:endParaRPr lang="en-US" sz="3308" kern="0" dirty="0">
              <a:solidFill>
                <a:srgbClr val="191919"/>
              </a:solidFill>
              <a:ea typeface="Arial-Rounded" pitchFamily="34" charset="0"/>
              <a:cs typeface="Arial-Rounded" pitchFamily="34" charset="0"/>
              <a:sym typeface="Arial"/>
            </a:endParaRPr>
          </a:p>
        </p:txBody>
      </p:sp>
      <p:sp>
        <p:nvSpPr>
          <p:cNvPr id="11" name="Rectangle 10">
            <a:extLst>
              <a:ext uri="{FF2B5EF4-FFF2-40B4-BE49-F238E27FC236}">
                <a16:creationId xmlns:a16="http://schemas.microsoft.com/office/drawing/2014/main" xmlns="" id="{2179005F-ECD7-4BCE-A5E9-83D4A040538C}"/>
              </a:ext>
            </a:extLst>
          </p:cNvPr>
          <p:cNvSpPr/>
          <p:nvPr/>
        </p:nvSpPr>
        <p:spPr>
          <a:xfrm>
            <a:off x="714323" y="1075280"/>
            <a:ext cx="7728055" cy="647822"/>
          </a:xfrm>
          <a:prstGeom prst="rect">
            <a:avLst/>
          </a:prstGeom>
          <a:solidFill>
            <a:srgbClr val="FFCC99"/>
          </a:solidFill>
        </p:spPr>
        <p:txBody>
          <a:bodyPr wrap="square" lIns="91520" tIns="45760" rIns="91520" bIns="45760">
            <a:spAutoFit/>
          </a:bodyPr>
          <a:lstStyle/>
          <a:p>
            <a:pPr algn="ctr">
              <a:buClr>
                <a:srgbClr val="000000"/>
              </a:buClr>
              <a:buFont typeface="Arial"/>
              <a:buNone/>
            </a:pPr>
            <a:r>
              <a:rPr lang="en-US" sz="3609" b="1" kern="0">
                <a:solidFill>
                  <a:srgbClr val="191919"/>
                </a:solidFill>
                <a:ea typeface="Arial-Rounded" pitchFamily="34" charset="0"/>
                <a:cs typeface="Arial-Rounded" pitchFamily="34" charset="0"/>
                <a:sym typeface="Arial"/>
              </a:rPr>
              <a:t>Bài thơ </a:t>
            </a:r>
            <a:r>
              <a:rPr lang="en-US" sz="3609" b="1" i="1" kern="0">
                <a:solidFill>
                  <a:srgbClr val="191919"/>
                </a:solidFill>
                <a:ea typeface="Arial-Rounded" pitchFamily="34" charset="0"/>
                <a:cs typeface="Arial-Rounded" pitchFamily="34" charset="0"/>
                <a:sym typeface="Arial"/>
              </a:rPr>
              <a:t>Tiếng chổi tre </a:t>
            </a:r>
            <a:r>
              <a:rPr lang="en-US" sz="3609" b="1" kern="0">
                <a:solidFill>
                  <a:srgbClr val="191919"/>
                </a:solidFill>
                <a:ea typeface="Arial-Rounded" pitchFamily="34" charset="0"/>
                <a:cs typeface="Arial-Rounded" pitchFamily="34" charset="0"/>
                <a:sym typeface="Arial"/>
              </a:rPr>
              <a:t>ca ngợi ai?</a:t>
            </a:r>
          </a:p>
        </p:txBody>
      </p:sp>
      <p:pic>
        <p:nvPicPr>
          <p:cNvPr id="12" name="Picture 11">
            <a:extLst>
              <a:ext uri="{FF2B5EF4-FFF2-40B4-BE49-F238E27FC236}">
                <a16:creationId xmlns:a16="http://schemas.microsoft.com/office/drawing/2014/main" xmlns=""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198" y="2381473"/>
            <a:ext cx="433244" cy="450542"/>
          </a:xfrm>
          <a:prstGeom prst="rect">
            <a:avLst/>
          </a:prstGeom>
        </p:spPr>
      </p:pic>
      <p:pic>
        <p:nvPicPr>
          <p:cNvPr id="13" name="Picture 2">
            <a:extLst>
              <a:ext uri="{FF2B5EF4-FFF2-40B4-BE49-F238E27FC236}">
                <a16:creationId xmlns:a16="http://schemas.microsoft.com/office/drawing/2014/main" xmlns=""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5122" y="4528356"/>
            <a:ext cx="386790" cy="44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xmlns=""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8771" y="3498811"/>
            <a:ext cx="386790" cy="44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85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8E50E7D-15E9-467F-AD30-222D7113F8F5}"/>
              </a:ext>
            </a:extLst>
          </p:cNvPr>
          <p:cNvSpPr/>
          <p:nvPr/>
        </p:nvSpPr>
        <p:spPr>
          <a:xfrm>
            <a:off x="839964" y="3978294"/>
            <a:ext cx="7464071" cy="762165"/>
          </a:xfrm>
          <a:prstGeom prst="rect">
            <a:avLst/>
          </a:prstGeom>
          <a:solidFill>
            <a:srgbClr val="FFCC99"/>
          </a:solidFill>
          <a:ln w="28575" cap="flat" cmpd="sng" algn="ctr">
            <a:noFill/>
            <a:prstDash val="solid"/>
            <a:miter lim="800000"/>
          </a:ln>
          <a:effectLst/>
        </p:spPr>
        <p:txBody>
          <a:bodyPr lIns="91520" tIns="45760" rIns="91520" bIns="45760" rtlCol="0" anchor="ctr"/>
          <a:lstStyle/>
          <a:p>
            <a:pPr algn="just">
              <a:buFont typeface="Arial"/>
              <a:buNone/>
              <a:defRPr/>
            </a:pPr>
            <a:r>
              <a:rPr lang="en-US" sz="2105" kern="0">
                <a:solidFill>
                  <a:srgbClr val="191919"/>
                </a:solidFill>
                <a:ea typeface="Arial-Rounded" pitchFamily="34" charset="0"/>
                <a:cs typeface="Arial-Rounded" pitchFamily="34" charset="0"/>
                <a:sym typeface="Arial"/>
              </a:rPr>
              <a:t>B. Những người làm nghề lao công rất vất vả, góp phần làm cho phố phường sạch đẹp, môi trường xanh sạch hơn.</a:t>
            </a:r>
            <a:endParaRPr lang="vi-VN" sz="2105" kern="0" dirty="0">
              <a:solidFill>
                <a:srgbClr val="191919"/>
              </a:solidFill>
              <a:latin typeface="Times New Roman" panose="02020603050405020304" pitchFamily="18" charset="0"/>
              <a:ea typeface="Arial-Rounded" pitchFamily="34" charset="0"/>
              <a:cs typeface="Arial-Rounded" pitchFamily="34" charset="0"/>
              <a:sym typeface="Arial"/>
            </a:endParaRPr>
          </a:p>
        </p:txBody>
      </p:sp>
      <p:sp>
        <p:nvSpPr>
          <p:cNvPr id="10" name="Rectangle 9">
            <a:extLst>
              <a:ext uri="{FF2B5EF4-FFF2-40B4-BE49-F238E27FC236}">
                <a16:creationId xmlns:a16="http://schemas.microsoft.com/office/drawing/2014/main" xmlns="" id="{A01CB2C4-F399-46F9-92FA-37404079C498}"/>
              </a:ext>
            </a:extLst>
          </p:cNvPr>
          <p:cNvSpPr/>
          <p:nvPr/>
        </p:nvSpPr>
        <p:spPr>
          <a:xfrm>
            <a:off x="839964" y="3031957"/>
            <a:ext cx="7486884" cy="759742"/>
          </a:xfrm>
          <a:prstGeom prst="rect">
            <a:avLst/>
          </a:prstGeom>
          <a:solidFill>
            <a:srgbClr val="FFCC99"/>
          </a:solidFill>
          <a:ln w="28575" cap="flat" cmpd="sng" algn="ctr">
            <a:noFill/>
            <a:prstDash val="solid"/>
            <a:miter lim="800000"/>
          </a:ln>
          <a:effectLst/>
        </p:spPr>
        <p:txBody>
          <a:bodyPr lIns="91520" tIns="45760" rIns="91520" bIns="45760" rtlCol="0" anchor="ctr"/>
          <a:lstStyle/>
          <a:p>
            <a:pPr>
              <a:buClr>
                <a:srgbClr val="000000"/>
              </a:buClr>
              <a:buFont typeface="Arial"/>
              <a:buNone/>
            </a:pPr>
            <a:r>
              <a:rPr lang="en-US" sz="2105" kern="0">
                <a:solidFill>
                  <a:srgbClr val="191919"/>
                </a:solidFill>
                <a:ea typeface="Arial-Rounded" pitchFamily="34" charset="0"/>
                <a:cs typeface="Arial-Rounded" pitchFamily="34" charset="0"/>
                <a:sym typeface="Arial"/>
              </a:rPr>
              <a:t>A. Những người làm nghề lao công rất nhàn rỗi.</a:t>
            </a:r>
            <a:endParaRPr lang="en-US" sz="2105" kern="0" dirty="0">
              <a:solidFill>
                <a:srgbClr val="191919"/>
              </a:solidFill>
              <a:ea typeface="Arial-Rounded" pitchFamily="34" charset="0"/>
              <a:cs typeface="Arial-Rounded" pitchFamily="34" charset="0"/>
              <a:sym typeface="Arial"/>
            </a:endParaRPr>
          </a:p>
        </p:txBody>
      </p:sp>
      <p:sp>
        <p:nvSpPr>
          <p:cNvPr id="11" name="Rectangle 10">
            <a:extLst>
              <a:ext uri="{FF2B5EF4-FFF2-40B4-BE49-F238E27FC236}">
                <a16:creationId xmlns:a16="http://schemas.microsoft.com/office/drawing/2014/main" xmlns="" id="{2179005F-ECD7-4BCE-A5E9-83D4A040538C}"/>
              </a:ext>
            </a:extLst>
          </p:cNvPr>
          <p:cNvSpPr/>
          <p:nvPr/>
        </p:nvSpPr>
        <p:spPr>
          <a:xfrm>
            <a:off x="839964" y="1488951"/>
            <a:ext cx="7486884" cy="1203231"/>
          </a:xfrm>
          <a:prstGeom prst="rect">
            <a:avLst/>
          </a:prstGeom>
          <a:solidFill>
            <a:srgbClr val="FFCC99"/>
          </a:solidFill>
        </p:spPr>
        <p:txBody>
          <a:bodyPr wrap="square" lIns="91520" tIns="45760" rIns="91520" bIns="45760">
            <a:spAutoFit/>
          </a:bodyPr>
          <a:lstStyle/>
          <a:p>
            <a:pPr algn="ctr">
              <a:buClr>
                <a:srgbClr val="000000"/>
              </a:buClr>
              <a:buFont typeface="Arial"/>
              <a:buNone/>
            </a:pPr>
            <a:r>
              <a:rPr lang="en-US" sz="3609" b="1" kern="0">
                <a:solidFill>
                  <a:srgbClr val="191919"/>
                </a:solidFill>
                <a:ea typeface="Arial-Rounded" pitchFamily="34" charset="0"/>
                <a:cs typeface="Arial-Rounded" pitchFamily="34" charset="0"/>
                <a:sym typeface="Arial"/>
              </a:rPr>
              <a:t>Câu nào đúng khi nói về</a:t>
            </a:r>
          </a:p>
          <a:p>
            <a:pPr algn="ctr">
              <a:buClr>
                <a:srgbClr val="000000"/>
              </a:buClr>
              <a:buFont typeface="Arial"/>
              <a:buNone/>
            </a:pPr>
            <a:r>
              <a:rPr lang="en-US" sz="3609" b="1" kern="0">
                <a:solidFill>
                  <a:srgbClr val="191919"/>
                </a:solidFill>
                <a:ea typeface="Arial-Rounded" pitchFamily="34" charset="0"/>
                <a:cs typeface="Arial-Rounded" pitchFamily="34" charset="0"/>
                <a:sym typeface="Arial"/>
              </a:rPr>
              <a:t>nghề </a:t>
            </a:r>
            <a:r>
              <a:rPr lang="en-US" sz="3609" b="1" i="1" kern="0">
                <a:solidFill>
                  <a:srgbClr val="191919"/>
                </a:solidFill>
                <a:ea typeface="Arial-Rounded" pitchFamily="34" charset="0"/>
                <a:cs typeface="Arial-Rounded" pitchFamily="34" charset="0"/>
                <a:sym typeface="Arial"/>
              </a:rPr>
              <a:t>lao công?</a:t>
            </a:r>
            <a:endParaRPr lang="en-US" sz="3609" b="1" kern="0">
              <a:solidFill>
                <a:srgbClr val="191919"/>
              </a:solidFill>
              <a:ea typeface="Arial-Rounded" pitchFamily="34" charset="0"/>
              <a:cs typeface="Arial-Rounded" pitchFamily="34" charset="0"/>
              <a:sym typeface="Arial"/>
            </a:endParaRPr>
          </a:p>
        </p:txBody>
      </p:sp>
      <p:pic>
        <p:nvPicPr>
          <p:cNvPr id="12" name="Picture 11">
            <a:extLst>
              <a:ext uri="{FF2B5EF4-FFF2-40B4-BE49-F238E27FC236}">
                <a16:creationId xmlns:a16="http://schemas.microsoft.com/office/drawing/2014/main" xmlns=""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0070" y="4131548"/>
            <a:ext cx="433244" cy="450542"/>
          </a:xfrm>
          <a:prstGeom prst="rect">
            <a:avLst/>
          </a:prstGeom>
        </p:spPr>
      </p:pic>
      <p:pic>
        <p:nvPicPr>
          <p:cNvPr id="13" name="Picture 2">
            <a:extLst>
              <a:ext uri="{FF2B5EF4-FFF2-40B4-BE49-F238E27FC236}">
                <a16:creationId xmlns:a16="http://schemas.microsoft.com/office/drawing/2014/main" xmlns=""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0016" y="3191329"/>
            <a:ext cx="386790" cy="44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8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8"/>
                                        </p:tgtEl>
                                        <p:attrNameLst>
                                          <p:attrName>fillcolor</p:attrName>
                                        </p:attrNameLst>
                                      </p:cBhvr>
                                      <p:to>
                                        <a:schemeClr val="bg2"/>
                                      </p:to>
                                    </p:animClr>
                                    <p:set>
                                      <p:cBhvr>
                                        <p:cTn id="23" dur="250" fill="hold"/>
                                        <p:tgtEl>
                                          <p:spTgt spid="8"/>
                                        </p:tgtEl>
                                        <p:attrNameLst>
                                          <p:attrName>fill.type</p:attrName>
                                        </p:attrNameLst>
                                      </p:cBhvr>
                                      <p:to>
                                        <p:strVal val="solid"/>
                                      </p:to>
                                    </p:set>
                                    <p:set>
                                      <p:cBhvr>
                                        <p:cTn id="24" dur="250" fill="hold"/>
                                        <p:tgtEl>
                                          <p:spTgt spid="8"/>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8"/>
                                        </p:tgtEl>
                                        <p:attrNameLst>
                                          <p:attrName>fillcolor</p:attrName>
                                        </p:attrNameLst>
                                      </p:cBhvr>
                                      <p:to>
                                        <a:srgbClr val="FFFF00"/>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0"/>
                                        </p:tgtEl>
                                        <p:attrNameLst>
                                          <p:attrName>fillcolor</p:attrName>
                                        </p:attrNameLst>
                                      </p:cBhvr>
                                      <p:to>
                                        <a:schemeClr val="accent1"/>
                                      </p:to>
                                    </p:animClr>
                                    <p:set>
                                      <p:cBhvr>
                                        <p:cTn id="37" dur="250" fill="hold"/>
                                        <p:tgtEl>
                                          <p:spTgt spid="10"/>
                                        </p:tgtEl>
                                        <p:attrNameLst>
                                          <p:attrName>fill.type</p:attrName>
                                        </p:attrNameLst>
                                      </p:cBhvr>
                                      <p:to>
                                        <p:strVal val="solid"/>
                                      </p:to>
                                    </p:set>
                                    <p:set>
                                      <p:cBhvr>
                                        <p:cTn id="38" dur="250" fill="hold"/>
                                        <p:tgtEl>
                                          <p:spTgt spid="1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0"/>
                                        </p:tgtEl>
                                        <p:attrNameLst>
                                          <p:attrName>fillcolor</p:attrName>
                                        </p:attrNameLst>
                                      </p:cBhvr>
                                      <p:to>
                                        <a:schemeClr val="accent1"/>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1113125" y="-2667000"/>
            <a:ext cx="6858000" cy="12192000"/>
          </a:xfrm>
          <a:prstGeom prst="rect">
            <a:avLst/>
          </a:prstGeom>
        </p:spPr>
      </p:pic>
      <p:sp>
        <p:nvSpPr>
          <p:cNvPr id="21" name="20"/>
          <p:cNvSpPr/>
          <p:nvPr/>
        </p:nvSpPr>
        <p:spPr>
          <a:xfrm>
            <a:off x="1596426" y="2355447"/>
            <a:ext cx="7726018" cy="1846659"/>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panose="02020603050405020304"/>
              </a:rPr>
              <a:t>ĐỊNH HƯỚNG HỌC </a:t>
            </a:r>
          </a:p>
          <a:p>
            <a:pPr marL="0" marR="0" lvl="0" indent="0" algn="ctr" defTabSz="914400" rtl="0" eaLnBrk="1" fontAlgn="auto" latinLnBrk="0" hangingPunct="1">
              <a:lnSpc>
                <a:spcPct val="100000"/>
              </a:lnSpc>
              <a:spcBef>
                <a:spcPts val="0"/>
              </a:spcBef>
              <a:spcAft>
                <a:spcPts val="0"/>
              </a:spcAft>
              <a:buClrTx/>
              <a:buSzTx/>
              <a:buFontTx/>
              <a:buNone/>
              <a:defRPr/>
            </a:pPr>
            <a:r>
              <a:rPr lang="vi-VN"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panose="02020603050405020304"/>
              </a:rPr>
              <a:t>TẬP TIẾP THEO</a:t>
            </a:r>
            <a:endParaRPr kumimoji="0" lang="en-US" sz="6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098"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8190797" y="3429000"/>
            <a:ext cx="2263295" cy="3827929"/>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xmlns="" id="{A2870F97-6DE6-4B1E-A5DC-F373A3DAEFA1}"/>
              </a:ext>
            </a:extLst>
          </p:cNvPr>
          <p:cNvSpPr/>
          <p:nvPr/>
        </p:nvSpPr>
        <p:spPr>
          <a:xfrm>
            <a:off x="5088718" y="1820567"/>
            <a:ext cx="3850018" cy="19336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buFont typeface="Arial"/>
              <a:buNone/>
            </a:pPr>
            <a:r>
              <a:rPr lang="vi-VN" sz="2406" kern="0">
                <a:solidFill>
                  <a:srgbClr val="333333"/>
                </a:solidFill>
                <a:sym typeface="Arial"/>
              </a:rPr>
              <a:t>Tay cầm cái chổi</a:t>
            </a:r>
            <a:endParaRPr lang="en-US" sz="2406" kern="0">
              <a:solidFill>
                <a:srgbClr val="333333"/>
              </a:solidFill>
              <a:sym typeface="Arial"/>
            </a:endParaRPr>
          </a:p>
          <a:p>
            <a:pPr algn="just">
              <a:buClr>
                <a:srgbClr val="000000"/>
              </a:buClr>
              <a:buFont typeface="Arial"/>
              <a:buNone/>
            </a:pPr>
            <a:r>
              <a:rPr lang="vi-VN" sz="2406" kern="0">
                <a:solidFill>
                  <a:srgbClr val="333333"/>
                </a:solidFill>
                <a:sym typeface="Arial"/>
              </a:rPr>
              <a:t>Chăm chỉ miệt mài</a:t>
            </a:r>
            <a:endParaRPr lang="en-US" sz="2406" kern="0">
              <a:solidFill>
                <a:srgbClr val="333333"/>
              </a:solidFill>
              <a:sym typeface="Arial"/>
            </a:endParaRPr>
          </a:p>
          <a:p>
            <a:pPr algn="just">
              <a:buClr>
                <a:srgbClr val="000000"/>
              </a:buClr>
              <a:buFont typeface="Arial"/>
              <a:buNone/>
            </a:pPr>
            <a:r>
              <a:rPr lang="vi-VN" sz="2406" kern="0">
                <a:solidFill>
                  <a:srgbClr val="333333"/>
                </a:solidFill>
                <a:sym typeface="Arial"/>
              </a:rPr>
              <a:t>Quét dọn hàng ngày</a:t>
            </a:r>
            <a:endParaRPr lang="en-US" sz="2406" kern="0">
              <a:solidFill>
                <a:srgbClr val="333333"/>
              </a:solidFill>
              <a:sym typeface="Arial"/>
            </a:endParaRPr>
          </a:p>
          <a:p>
            <a:pPr algn="just">
              <a:buClr>
                <a:srgbClr val="000000"/>
              </a:buClr>
              <a:buFont typeface="Arial"/>
              <a:buNone/>
            </a:pPr>
            <a:r>
              <a:rPr lang="vi-VN" sz="2406" kern="0">
                <a:solidFill>
                  <a:srgbClr val="333333"/>
                </a:solidFill>
                <a:sym typeface="Arial"/>
              </a:rPr>
              <a:t>Phố phường sạch sẽ</a:t>
            </a:r>
            <a:r>
              <a:rPr lang="en-US" sz="2406" kern="0">
                <a:solidFill>
                  <a:srgbClr val="333333"/>
                </a:solidFill>
                <a:sym typeface="Arial"/>
              </a:rPr>
              <a:t>.</a:t>
            </a:r>
          </a:p>
          <a:p>
            <a:pPr algn="r">
              <a:buClr>
                <a:srgbClr val="000000"/>
              </a:buClr>
              <a:buFont typeface="Arial"/>
              <a:buNone/>
            </a:pPr>
            <a:r>
              <a:rPr lang="en-US" sz="2406" kern="0">
                <a:solidFill>
                  <a:srgbClr val="333333"/>
                </a:solidFill>
                <a:sym typeface="Arial"/>
              </a:rPr>
              <a:t>Là nghề gì?</a:t>
            </a:r>
            <a:endParaRPr lang="en-US" sz="2406" kern="0">
              <a:solidFill>
                <a:srgbClr val="191919"/>
              </a:solidFill>
              <a:sym typeface="Arial"/>
            </a:endParaRPr>
          </a:p>
        </p:txBody>
      </p:sp>
      <p:sp>
        <p:nvSpPr>
          <p:cNvPr id="26" name="fish"/>
          <p:cNvSpPr/>
          <p:nvPr/>
        </p:nvSpPr>
        <p:spPr>
          <a:xfrm>
            <a:off x="168216" y="1150426"/>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Bộ đội</a:t>
            </a:r>
            <a:endParaRPr lang="en-US" sz="2100" dirty="0">
              <a:solidFill>
                <a:prstClr val="black"/>
              </a:solidFill>
              <a:sym typeface="Arial"/>
            </a:endParaRPr>
          </a:p>
        </p:txBody>
      </p:sp>
      <p:sp>
        <p:nvSpPr>
          <p:cNvPr id="48" name="bread"/>
          <p:cNvSpPr/>
          <p:nvPr/>
        </p:nvSpPr>
        <p:spPr>
          <a:xfrm>
            <a:off x="1786514" y="1157893"/>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Giáo viên</a:t>
            </a:r>
            <a:endParaRPr lang="en-US" sz="2100" dirty="0">
              <a:solidFill>
                <a:prstClr val="black"/>
              </a:solidFill>
              <a:sym typeface="Arial"/>
            </a:endParaRPr>
          </a:p>
        </p:txBody>
      </p:sp>
      <p:sp>
        <p:nvSpPr>
          <p:cNvPr id="49" name="cereal"/>
          <p:cNvSpPr/>
          <p:nvPr/>
        </p:nvSpPr>
        <p:spPr>
          <a:xfrm>
            <a:off x="3404810" y="1165360"/>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Lao công</a:t>
            </a:r>
            <a:endParaRPr lang="en-US" sz="2100" dirty="0">
              <a:solidFill>
                <a:prstClr val="black"/>
              </a:solidFill>
              <a:sym typeface="Arial"/>
            </a:endParaRPr>
          </a:p>
        </p:txBody>
      </p:sp>
      <p:sp>
        <p:nvSpPr>
          <p:cNvPr id="50" name="rice"/>
          <p:cNvSpPr/>
          <p:nvPr/>
        </p:nvSpPr>
        <p:spPr>
          <a:xfrm>
            <a:off x="5023108" y="1172827"/>
            <a:ext cx="1383407" cy="506448"/>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n-US" sz="2100">
                <a:solidFill>
                  <a:prstClr val="black"/>
                </a:solidFill>
                <a:sym typeface="Arial"/>
              </a:rPr>
              <a:t>Kĩ sư</a:t>
            </a:r>
            <a:endParaRPr lang="en-US" sz="2100" dirty="0">
              <a:solidFill>
                <a:prstClr val="black"/>
              </a:solidFill>
              <a:sym typeface="Arial"/>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3621405" y="3638074"/>
            <a:ext cx="1165860" cy="942023"/>
          </a:xfrm>
          <a:prstGeom prst="rect">
            <a:avLst/>
          </a:prstGeom>
        </p:spPr>
      </p:pic>
      <p:grpSp>
        <p:nvGrpSpPr>
          <p:cNvPr id="12" name="wrong"/>
          <p:cNvGrpSpPr/>
          <p:nvPr/>
        </p:nvGrpSpPr>
        <p:grpSpPr>
          <a:xfrm>
            <a:off x="-2461736" y="3092292"/>
            <a:ext cx="2322195" cy="1742599"/>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225392" y="3318986"/>
            <a:ext cx="2396013" cy="153971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4669999" y="704161"/>
            <a:ext cx="698183" cy="800100"/>
          </a:xfrm>
          <a:prstGeom prst="rect">
            <a:avLst/>
          </a:prstGeom>
        </p:spPr>
      </p:pic>
      <p:pic>
        <p:nvPicPr>
          <p:cNvPr id="19" name="box only" descr="box delivery"/>
          <p:cNvPicPr>
            <a:picLocks noChangeAspect="1"/>
          </p:cNvPicPr>
          <p:nvPr/>
        </p:nvPicPr>
        <p:blipFill>
          <a:blip r:embed="rId13"/>
          <a:stretch>
            <a:fillRect/>
          </a:stretch>
        </p:blipFill>
        <p:spPr>
          <a:xfrm rot="20940000">
            <a:off x="1405890" y="3061812"/>
            <a:ext cx="1072992" cy="832009"/>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3532347" y="3566160"/>
            <a:ext cx="694849" cy="886778"/>
          </a:xfrm>
          <a:prstGeom prst="rect">
            <a:avLst/>
          </a:prstGeom>
        </p:spPr>
      </p:pic>
      <p:grpSp>
        <p:nvGrpSpPr>
          <p:cNvPr id="55" name="wrong"/>
          <p:cNvGrpSpPr/>
          <p:nvPr/>
        </p:nvGrpSpPr>
        <p:grpSpPr>
          <a:xfrm>
            <a:off x="-2461736" y="3112771"/>
            <a:ext cx="2322195" cy="1742599"/>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225392" y="3339466"/>
            <a:ext cx="2396013" cy="1539716"/>
          </a:xfrm>
          <a:prstGeom prst="rect">
            <a:avLst/>
          </a:prstGeom>
        </p:spPr>
      </p:pic>
      <p:pic>
        <p:nvPicPr>
          <p:cNvPr id="61" name="box only" descr="box delivery"/>
          <p:cNvPicPr>
            <a:picLocks noChangeAspect="1"/>
          </p:cNvPicPr>
          <p:nvPr/>
        </p:nvPicPr>
        <p:blipFill>
          <a:blip r:embed="rId13"/>
          <a:stretch>
            <a:fillRect/>
          </a:stretch>
        </p:blipFill>
        <p:spPr>
          <a:xfrm rot="20940000">
            <a:off x="1405890" y="3082291"/>
            <a:ext cx="1072992" cy="832009"/>
          </a:xfrm>
          <a:prstGeom prst="rect">
            <a:avLst/>
          </a:prstGeom>
        </p:spPr>
      </p:pic>
      <p:pic>
        <p:nvPicPr>
          <p:cNvPr id="62" name="old lady crossing" descr="woman old"/>
          <p:cNvPicPr>
            <a:picLocks noChangeAspect="1"/>
          </p:cNvPicPr>
          <p:nvPr/>
        </p:nvPicPr>
        <p:blipFill>
          <a:blip r:embed="rId15"/>
          <a:stretch>
            <a:fillRect/>
          </a:stretch>
        </p:blipFill>
        <p:spPr>
          <a:xfrm>
            <a:off x="4303396" y="3698082"/>
            <a:ext cx="537686" cy="975836"/>
          </a:xfrm>
          <a:prstGeom prst="rect">
            <a:avLst/>
          </a:prstGeom>
        </p:spPr>
      </p:pic>
      <p:grpSp>
        <p:nvGrpSpPr>
          <p:cNvPr id="63" name="wrong"/>
          <p:cNvGrpSpPr/>
          <p:nvPr/>
        </p:nvGrpSpPr>
        <p:grpSpPr>
          <a:xfrm>
            <a:off x="-2461736" y="3113247"/>
            <a:ext cx="2322195" cy="1742599"/>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225392" y="3339942"/>
            <a:ext cx="2396013" cy="1539716"/>
          </a:xfrm>
          <a:prstGeom prst="rect">
            <a:avLst/>
          </a:prstGeom>
        </p:spPr>
      </p:pic>
      <p:pic>
        <p:nvPicPr>
          <p:cNvPr id="69" name="box only" descr="box delivery"/>
          <p:cNvPicPr>
            <a:picLocks noChangeAspect="1"/>
          </p:cNvPicPr>
          <p:nvPr/>
        </p:nvPicPr>
        <p:blipFill>
          <a:blip r:embed="rId13"/>
          <a:stretch>
            <a:fillRect/>
          </a:stretch>
        </p:blipFill>
        <p:spPr>
          <a:xfrm rot="20940000">
            <a:off x="1405890" y="3082767"/>
            <a:ext cx="1072992" cy="832009"/>
          </a:xfrm>
          <a:prstGeom prst="rect">
            <a:avLst/>
          </a:prstGeom>
        </p:spPr>
      </p:pic>
      <p:grpSp>
        <p:nvGrpSpPr>
          <p:cNvPr id="13" name="correct moto"/>
          <p:cNvGrpSpPr/>
          <p:nvPr/>
        </p:nvGrpSpPr>
        <p:grpSpPr>
          <a:xfrm>
            <a:off x="-2401252" y="4240054"/>
            <a:ext cx="2322195" cy="1760696"/>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6953251" y="3655219"/>
            <a:ext cx="537686" cy="797719"/>
          </a:xfrm>
          <a:prstGeom prst="rect">
            <a:avLst/>
          </a:prstGeom>
        </p:spPr>
      </p:pic>
      <p:pic>
        <p:nvPicPr>
          <p:cNvPr id="20" name="Picture 19" descr="Cross"/>
          <p:cNvPicPr>
            <a:picLocks noChangeAspect="1"/>
          </p:cNvPicPr>
          <p:nvPr/>
        </p:nvPicPr>
        <p:blipFill>
          <a:blip r:embed="rId17"/>
          <a:stretch>
            <a:fillRect/>
          </a:stretch>
        </p:blipFill>
        <p:spPr>
          <a:xfrm>
            <a:off x="1293018" y="967740"/>
            <a:ext cx="517208" cy="510540"/>
          </a:xfrm>
          <a:prstGeom prst="rect">
            <a:avLst/>
          </a:prstGeom>
        </p:spPr>
      </p:pic>
      <p:pic>
        <p:nvPicPr>
          <p:cNvPr id="21" name="Picture 20" descr="Cross"/>
          <p:cNvPicPr>
            <a:picLocks noChangeAspect="1"/>
          </p:cNvPicPr>
          <p:nvPr/>
        </p:nvPicPr>
        <p:blipFill>
          <a:blip r:embed="rId17"/>
          <a:stretch>
            <a:fillRect/>
          </a:stretch>
        </p:blipFill>
        <p:spPr>
          <a:xfrm>
            <a:off x="2997299" y="950065"/>
            <a:ext cx="517208" cy="510540"/>
          </a:xfrm>
          <a:prstGeom prst="rect">
            <a:avLst/>
          </a:prstGeom>
        </p:spPr>
      </p:pic>
      <p:pic>
        <p:nvPicPr>
          <p:cNvPr id="23" name="Picture 22" descr="Cross"/>
          <p:cNvPicPr>
            <a:picLocks noChangeAspect="1"/>
          </p:cNvPicPr>
          <p:nvPr/>
        </p:nvPicPr>
        <p:blipFill>
          <a:blip r:embed="rId17"/>
          <a:stretch>
            <a:fillRect/>
          </a:stretch>
        </p:blipFill>
        <p:spPr>
          <a:xfrm>
            <a:off x="6288296" y="975683"/>
            <a:ext cx="517208" cy="510540"/>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7736205" y="4957286"/>
            <a:ext cx="1202531" cy="1161098"/>
          </a:xfrm>
          <a:prstGeom prst="rect">
            <a:avLst/>
          </a:prstGeom>
        </p:spPr>
      </p:pic>
      <p:sp>
        <p:nvSpPr>
          <p:cNvPr id="47" name="46 Elipse"/>
          <p:cNvSpPr/>
          <p:nvPr/>
        </p:nvSpPr>
        <p:spPr>
          <a:xfrm>
            <a:off x="8259535" y="914238"/>
            <a:ext cx="819284" cy="472379"/>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9">
              <a:defRPr/>
            </a:pPr>
            <a:r>
              <a:rPr lang="es-ES_tradnl" sz="1350" b="1" dirty="0">
                <a:solidFill>
                  <a:prstClr val="black"/>
                </a:solidFill>
                <a:latin typeface="Calibri"/>
                <a:sym typeface="Arial"/>
              </a:rPr>
              <a:t>1/</a:t>
            </a:r>
            <a:r>
              <a:rPr lang="en-US" altLang="es-ES_tradnl" sz="1350" b="1" dirty="0">
                <a:solidFill>
                  <a:prstClr val="black"/>
                </a:solidFill>
                <a:latin typeface="Calibri"/>
                <a:sym typeface="Arial"/>
              </a:rPr>
              <a:t>10</a:t>
            </a:r>
          </a:p>
        </p:txBody>
      </p:sp>
    </p:spTree>
    <p:extLst>
      <p:ext uri="{BB962C8B-B14F-4D97-AF65-F5344CB8AC3E}">
        <p14:creationId xmlns:p14="http://schemas.microsoft.com/office/powerpoint/2010/main" val="2613831357"/>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p:nvPr/>
        </p:nvSpPr>
        <p:spPr>
          <a:xfrm>
            <a:off x="1488750" y="2166900"/>
            <a:ext cx="6166500" cy="1262100"/>
          </a:xfrm>
          <a:prstGeom prst="ellipse">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4" kern="0">
              <a:solidFill>
                <a:srgbClr val="000000"/>
              </a:solidFill>
              <a:cs typeface="Arial"/>
              <a:sym typeface="Arial"/>
            </a:endParaRPr>
          </a:p>
        </p:txBody>
      </p:sp>
      <p:sp>
        <p:nvSpPr>
          <p:cNvPr id="1933" name="Google Shape;561;p32">
            <a:extLst>
              <a:ext uri="{FF2B5EF4-FFF2-40B4-BE49-F238E27FC236}">
                <a16:creationId xmlns:a16="http://schemas.microsoft.com/office/drawing/2014/main" xmlns="" id="{D301631B-3930-4F65-A04A-04AF3610D3B1}"/>
              </a:ext>
            </a:extLst>
          </p:cNvPr>
          <p:cNvSpPr txBox="1">
            <a:spLocks noGrp="1"/>
          </p:cNvSpPr>
          <p:nvPr>
            <p:ph type="title"/>
          </p:nvPr>
        </p:nvSpPr>
        <p:spPr>
          <a:xfrm>
            <a:off x="719999" y="2439756"/>
            <a:ext cx="7704000" cy="574120"/>
          </a:xfrm>
          <a:prstGeom prst="rect">
            <a:avLst/>
          </a:prstGeom>
        </p:spPr>
        <p:txBody>
          <a:bodyPr spcFirstLastPara="1" wrap="square" lIns="91279" tIns="91279" rIns="91279" bIns="91279" anchor="ctr" anchorCtr="0">
            <a:noAutofit/>
          </a:bodyPr>
          <a:lstStyle/>
          <a:p>
            <a:r>
              <a:rPr lang="en" sz="3308">
                <a:solidFill>
                  <a:schemeClr val="bg2">
                    <a:lumMod val="75000"/>
                  </a:schemeClr>
                </a:solidFill>
                <a:latin typeface="+mj-lt"/>
                <a:ea typeface="Arial-Rounded" pitchFamily="34" charset="0"/>
                <a:cs typeface="Arial-Rounded" pitchFamily="34" charset="0"/>
              </a:rPr>
              <a:t>Bài 13: TIẾNG CHỔI TRE</a:t>
            </a:r>
            <a:endParaRPr sz="3308">
              <a:solidFill>
                <a:schemeClr val="bg2">
                  <a:lumMod val="75000"/>
                </a:schemeClr>
              </a:solidFill>
              <a:latin typeface="+mj-lt"/>
              <a:ea typeface="Arial-Rounded" pitchFamily="34" charset="0"/>
              <a:cs typeface="Arial-Rounded" pitchFamily="34" charset="0"/>
            </a:endParaRPr>
          </a:p>
        </p:txBody>
      </p:sp>
      <p:sp>
        <p:nvSpPr>
          <p:cNvPr id="1934" name="Subtitle 1">
            <a:extLst>
              <a:ext uri="{FF2B5EF4-FFF2-40B4-BE49-F238E27FC236}">
                <a16:creationId xmlns:a16="http://schemas.microsoft.com/office/drawing/2014/main" xmlns="" id="{03BB6DAE-E90A-4D3E-A3D9-7848AFC89693}"/>
              </a:ext>
            </a:extLst>
          </p:cNvPr>
          <p:cNvSpPr>
            <a:spLocks noGrp="1"/>
          </p:cNvSpPr>
          <p:nvPr>
            <p:ph type="subTitle" idx="4294967295"/>
          </p:nvPr>
        </p:nvSpPr>
        <p:spPr>
          <a:xfrm>
            <a:off x="6299658" y="3382565"/>
            <a:ext cx="1314130" cy="432075"/>
          </a:xfrm>
          <a:solidFill>
            <a:schemeClr val="accent5">
              <a:lumMod val="40000"/>
              <a:lumOff val="60000"/>
            </a:schemeClr>
          </a:solidFill>
        </p:spPr>
        <p:txBody>
          <a:bodyPr/>
          <a:lstStyle/>
          <a:p>
            <a:pPr marL="105040" indent="0" algn="ctr">
              <a:buNone/>
            </a:pPr>
            <a:r>
              <a:rPr lang="en-US" sz="2700">
                <a:solidFill>
                  <a:schemeClr val="tx1"/>
                </a:solidFill>
                <a:latin typeface="+mj-lt"/>
              </a:rPr>
              <a:t>S/54</a:t>
            </a:r>
          </a:p>
        </p:txBody>
      </p:sp>
      <p:sp>
        <p:nvSpPr>
          <p:cNvPr id="1935" name="Google Shape;561;p32">
            <a:extLst>
              <a:ext uri="{FF2B5EF4-FFF2-40B4-BE49-F238E27FC236}">
                <a16:creationId xmlns:a16="http://schemas.microsoft.com/office/drawing/2014/main" xmlns="" id="{F17CDD3E-2DC8-41BC-9369-7DB9470A7345}"/>
              </a:ext>
            </a:extLst>
          </p:cNvPr>
          <p:cNvSpPr txBox="1">
            <a:spLocks/>
          </p:cNvSpPr>
          <p:nvPr/>
        </p:nvSpPr>
        <p:spPr>
          <a:xfrm>
            <a:off x="719999" y="632037"/>
            <a:ext cx="7829550" cy="1614900"/>
          </a:xfrm>
          <a:prstGeom prst="rect">
            <a:avLst/>
          </a:prstGeom>
          <a:noFill/>
          <a:ln>
            <a:noFill/>
          </a:ln>
        </p:spPr>
        <p:txBody>
          <a:bodyPr spcFirstLastPara="1" wrap="square" lIns="91279" tIns="91279" rIns="91279" bIns="9127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Delius Unicase"/>
              <a:buNone/>
              <a:defRPr sz="4800" b="1" i="0" u="none" strike="noStrike" cap="none">
                <a:solidFill>
                  <a:schemeClr val="dk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9pPr>
          </a:lstStyle>
          <a:p>
            <a:pPr>
              <a:buClr>
                <a:srgbClr val="191919"/>
              </a:buClr>
            </a:pPr>
            <a:r>
              <a:rPr lang="en-US" sz="3300" kern="0" dirty="0" err="1" smtClean="0">
                <a:solidFill>
                  <a:srgbClr val="191919"/>
                </a:solidFill>
                <a:latin typeface="Arial"/>
                <a:ea typeface="Arial-Rounded" pitchFamily="34" charset="0"/>
                <a:cs typeface="Arial-Rounded" pitchFamily="34" charset="0"/>
              </a:rPr>
              <a:t>Thứ</a:t>
            </a:r>
            <a:r>
              <a:rPr lang="en-US" sz="3300" kern="0" dirty="0" smtClean="0">
                <a:solidFill>
                  <a:srgbClr val="191919"/>
                </a:solidFill>
                <a:latin typeface="Arial"/>
                <a:ea typeface="Arial-Rounded" pitchFamily="34" charset="0"/>
                <a:cs typeface="Arial-Rounded" pitchFamily="34" charset="0"/>
              </a:rPr>
              <a:t> </a:t>
            </a:r>
            <a:r>
              <a:rPr lang="en-US" sz="3300" kern="0" dirty="0" err="1" smtClean="0">
                <a:solidFill>
                  <a:srgbClr val="191919"/>
                </a:solidFill>
                <a:latin typeface="Arial"/>
                <a:ea typeface="Arial-Rounded" pitchFamily="34" charset="0"/>
                <a:cs typeface="Arial-Rounded" pitchFamily="34" charset="0"/>
              </a:rPr>
              <a:t>hai</a:t>
            </a:r>
            <a:r>
              <a:rPr lang="en-US" sz="3300" kern="0" dirty="0" smtClean="0">
                <a:solidFill>
                  <a:srgbClr val="191919"/>
                </a:solidFill>
                <a:latin typeface="Arial"/>
                <a:ea typeface="Arial-Rounded" pitchFamily="34" charset="0"/>
                <a:cs typeface="Arial-Rounded" pitchFamily="34" charset="0"/>
              </a:rPr>
              <a:t> </a:t>
            </a:r>
            <a:r>
              <a:rPr lang="en-US" sz="3300" kern="0" dirty="0" err="1" smtClean="0">
                <a:solidFill>
                  <a:srgbClr val="191919"/>
                </a:solidFill>
                <a:latin typeface="Arial"/>
                <a:ea typeface="Arial-Rounded" pitchFamily="34" charset="0"/>
                <a:cs typeface="Arial-Rounded" pitchFamily="34" charset="0"/>
              </a:rPr>
              <a:t>ngày</a:t>
            </a:r>
            <a:r>
              <a:rPr lang="en-US" sz="3300" kern="0" dirty="0" smtClean="0">
                <a:solidFill>
                  <a:srgbClr val="191919"/>
                </a:solidFill>
                <a:latin typeface="Arial"/>
                <a:ea typeface="Arial-Rounded" pitchFamily="34" charset="0"/>
                <a:cs typeface="Arial-Rounded" pitchFamily="34" charset="0"/>
              </a:rPr>
              <a:t> 7 </a:t>
            </a:r>
            <a:r>
              <a:rPr lang="en-US" sz="3300" kern="0" dirty="0" err="1" smtClean="0">
                <a:solidFill>
                  <a:srgbClr val="191919"/>
                </a:solidFill>
                <a:latin typeface="Arial"/>
                <a:ea typeface="Arial-Rounded" pitchFamily="34" charset="0"/>
                <a:cs typeface="Arial-Rounded" pitchFamily="34" charset="0"/>
              </a:rPr>
              <a:t>tháng</a:t>
            </a:r>
            <a:r>
              <a:rPr lang="en-US" sz="3300" kern="0" dirty="0" smtClean="0">
                <a:solidFill>
                  <a:srgbClr val="191919"/>
                </a:solidFill>
                <a:latin typeface="Arial"/>
                <a:ea typeface="Arial-Rounded" pitchFamily="34" charset="0"/>
                <a:cs typeface="Arial-Rounded" pitchFamily="34" charset="0"/>
              </a:rPr>
              <a:t> 3 </a:t>
            </a:r>
            <a:r>
              <a:rPr lang="en-US" sz="3300" kern="0" dirty="0" err="1">
                <a:solidFill>
                  <a:srgbClr val="191919"/>
                </a:solidFill>
                <a:latin typeface="Arial"/>
                <a:ea typeface="Arial-Rounded" pitchFamily="34" charset="0"/>
                <a:cs typeface="Arial-Rounded" pitchFamily="34" charset="0"/>
              </a:rPr>
              <a:t>năm</a:t>
            </a:r>
            <a:r>
              <a:rPr lang="en-US" sz="3300" kern="0" dirty="0">
                <a:solidFill>
                  <a:srgbClr val="191919"/>
                </a:solidFill>
                <a:latin typeface="Arial"/>
                <a:ea typeface="Arial-Rounded" pitchFamily="34" charset="0"/>
                <a:cs typeface="Arial-Rounded" pitchFamily="34" charset="0"/>
              </a:rPr>
              <a:t> 2022</a:t>
            </a:r>
            <a:endParaRPr lang="pl-PL" sz="3300" kern="0" dirty="0">
              <a:solidFill>
                <a:srgbClr val="191919"/>
              </a:solidFill>
              <a:latin typeface="Arial"/>
              <a:ea typeface="Arial-Rounded" pitchFamily="34" charset="0"/>
              <a:cs typeface="Arial-Rounded" pitchFamily="34" charset="0"/>
            </a:endParaRPr>
          </a:p>
        </p:txBody>
      </p:sp>
      <p:pic>
        <p:nvPicPr>
          <p:cNvPr id="1026" name="Picture 2" descr="What Is A Custodian - Cartoon Custodian Clipart - Full Size Clipart  (#380531) - PinClipart">
            <a:extLst>
              <a:ext uri="{FF2B5EF4-FFF2-40B4-BE49-F238E27FC236}">
                <a16:creationId xmlns:a16="http://schemas.microsoft.com/office/drawing/2014/main" xmlns="" id="{40E863BB-3184-42E3-A9A8-A9B31916BC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9338" y="3814639"/>
            <a:ext cx="1623519" cy="1879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 Cartoon clipart - Janitor, Mop, Technology, transparent clip art">
            <a:extLst>
              <a:ext uri="{FF2B5EF4-FFF2-40B4-BE49-F238E27FC236}">
                <a16:creationId xmlns:a16="http://schemas.microsoft.com/office/drawing/2014/main" xmlns="" id="{D4A2EAA9-02CE-4B58-ACA0-C371787FCC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4318" y="3902581"/>
            <a:ext cx="2081306" cy="1721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56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4">
                                            <p:bg/>
                                          </p:spTgt>
                                        </p:tgtEl>
                                        <p:attrNameLst>
                                          <p:attrName>style.visibility</p:attrName>
                                        </p:attrNameLst>
                                      </p:cBhvr>
                                      <p:to>
                                        <p:strVal val="visible"/>
                                      </p:to>
                                    </p:set>
                                    <p:animEffect transition="in" filter="fade">
                                      <p:cBhvr>
                                        <p:cTn id="7" dur="500"/>
                                        <p:tgtEl>
                                          <p:spTgt spid="193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4">
                                            <p:txEl>
                                              <p:pRg st="0" end="0"/>
                                            </p:txEl>
                                          </p:spTgt>
                                        </p:tgtEl>
                                        <p:attrNameLst>
                                          <p:attrName>style.visibility</p:attrName>
                                        </p:attrNameLst>
                                      </p:cBhvr>
                                      <p:to>
                                        <p:strVal val="visible"/>
                                      </p:to>
                                    </p:set>
                                    <p:animEffect transition="in" filter="fade">
                                      <p:cBhvr>
                                        <p:cTn id="10" dur="500"/>
                                        <p:tgtEl>
                                          <p:spTgt spid="19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3392328" y="2126842"/>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Arial" panose="020B0604020202020204" pitchFamily="34" charset="0"/>
                <a:ea typeface="字魂59号-创粗黑" panose="00000500000000000000" pitchFamily="2" charset="-122"/>
                <a:cs typeface="Arial" pitchFamily="34"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Arial" panose="020B0604020202020204" pitchFamily="34" charset="0"/>
                <a:ea typeface="字魂59号-创粗黑" panose="00000500000000000000" pitchFamily="2" charset="-122"/>
                <a:cs typeface="Arial" pitchFamily="34" charset="0"/>
                <a:sym typeface="字魂59号-创粗黑" panose="00000500000000000000" pitchFamily="2" charset="-122"/>
              </a:endParaRPr>
            </a:p>
          </p:txBody>
        </p:sp>
      </p:grpSp>
      <p:grpSp>
        <p:nvGrpSpPr>
          <p:cNvPr id="14" name="组合 756"/>
          <p:cNvGrpSpPr/>
          <p:nvPr/>
        </p:nvGrpSpPr>
        <p:grpSpPr>
          <a:xfrm>
            <a:off x="3392328" y="2847910"/>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Arial" panose="020B0604020202020204" pitchFamily="34" charset="0"/>
                <a:ea typeface="字魂59号-创粗黑" panose="00000500000000000000" pitchFamily="2" charset="-122"/>
                <a:cs typeface="Arial" pitchFamily="34"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Arial" panose="020B0604020202020204" pitchFamily="34" charset="0"/>
                <a:ea typeface="字魂59号-创粗黑" panose="00000500000000000000" pitchFamily="2" charset="-122"/>
                <a:cs typeface="Arial" pitchFamily="34" charset="0"/>
                <a:sym typeface="字魂59号-创粗黑" panose="00000500000000000000" pitchFamily="2" charset="-122"/>
              </a:endParaRPr>
            </a:p>
          </p:txBody>
        </p:sp>
      </p:grpSp>
      <p:grpSp>
        <p:nvGrpSpPr>
          <p:cNvPr id="21" name="组合 763"/>
          <p:cNvGrpSpPr/>
          <p:nvPr/>
        </p:nvGrpSpPr>
        <p:grpSpPr>
          <a:xfrm>
            <a:off x="3392328" y="360503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Arial" panose="020B0604020202020204" pitchFamily="34" charset="0"/>
                <a:ea typeface="字魂59号-创粗黑" panose="00000500000000000000" pitchFamily="2" charset="-122"/>
                <a:cs typeface="Arial" pitchFamily="34"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Arial" panose="020B0604020202020204" pitchFamily="34" charset="0"/>
                <a:ea typeface="字魂59号-创粗黑" panose="00000500000000000000" pitchFamily="2" charset="-122"/>
                <a:cs typeface="Arial" pitchFamily="34" charset="0"/>
                <a:sym typeface="字魂59号-创粗黑" panose="00000500000000000000" pitchFamily="2" charset="-122"/>
              </a:endParaRPr>
            </a:p>
          </p:txBody>
        </p:sp>
      </p:grpSp>
      <p:grpSp>
        <p:nvGrpSpPr>
          <p:cNvPr id="22" name="组合 770"/>
          <p:cNvGrpSpPr/>
          <p:nvPr/>
        </p:nvGrpSpPr>
        <p:grpSpPr>
          <a:xfrm>
            <a:off x="3368180" y="4362154"/>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Arial" panose="020B0604020202020204" pitchFamily="34" charset="0"/>
                <a:ea typeface="字魂59号-创粗黑" panose="00000500000000000000" pitchFamily="2" charset="-122"/>
                <a:cs typeface="Arial" pitchFamily="34"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Arial" panose="020B0604020202020204" pitchFamily="34" charset="0"/>
                <a:ea typeface="字魂59号-创粗黑" panose="00000500000000000000" pitchFamily="2" charset="-122"/>
                <a:cs typeface="Arial" pitchFamily="34" charset="0"/>
                <a:sym typeface="字魂59号-创粗黑" panose="00000500000000000000" pitchFamily="2" charset="-122"/>
              </a:endParaRPr>
            </a:p>
          </p:txBody>
        </p:sp>
      </p:grpSp>
      <p:sp>
        <p:nvSpPr>
          <p:cNvPr id="33" name="TextBox 32">
            <a:extLst>
              <a:ext uri="{FF2B5EF4-FFF2-40B4-BE49-F238E27FC236}">
                <a16:creationId xmlns="" xmlns:a16="http://schemas.microsoft.com/office/drawing/2014/main" id="{235F6F12-CCEE-452A-A579-1E14567FB943}"/>
              </a:ext>
            </a:extLst>
          </p:cNvPr>
          <p:cNvSpPr txBox="1"/>
          <p:nvPr/>
        </p:nvSpPr>
        <p:spPr>
          <a:xfrm>
            <a:off x="1741525" y="387248"/>
            <a:ext cx="5640705" cy="556976"/>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00785"/>
            <a:r>
              <a:rPr lang="vi-VN" sz="3158"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Yêu cầu cần đạt:</a:t>
            </a:r>
            <a:endParaRPr lang="en-US" sz="3158"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pic>
        <p:nvPicPr>
          <p:cNvPr id="39" name="PA_图片 6">
            <a:extLst>
              <a:ext uri="{FF2B5EF4-FFF2-40B4-BE49-F238E27FC236}">
                <a16:creationId xmlns=""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77119" y="288420"/>
            <a:ext cx="1135716" cy="823055"/>
          </a:xfrm>
          <a:prstGeom prst="rect">
            <a:avLst/>
          </a:prstGeom>
        </p:spPr>
      </p:pic>
      <p:pic>
        <p:nvPicPr>
          <p:cNvPr id="40" name="图片 6">
            <a:extLst>
              <a:ext uri="{FF2B5EF4-FFF2-40B4-BE49-F238E27FC236}">
                <a16:creationId xmlns=""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0362" y="1500154"/>
            <a:ext cx="681754" cy="494877"/>
          </a:xfrm>
          <a:prstGeom prst="rect">
            <a:avLst/>
          </a:prstGeom>
        </p:spPr>
      </p:pic>
      <p:pic>
        <p:nvPicPr>
          <p:cNvPr id="41" name="图片 7">
            <a:extLst>
              <a:ext uri="{FF2B5EF4-FFF2-40B4-BE49-F238E27FC236}">
                <a16:creationId xmlns=""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036144" y="375143"/>
            <a:ext cx="730737" cy="560036"/>
          </a:xfrm>
          <a:prstGeom prst="rect">
            <a:avLst/>
          </a:prstGeom>
        </p:spPr>
      </p:pic>
      <p:pic>
        <p:nvPicPr>
          <p:cNvPr id="42" name="图片 10">
            <a:extLst>
              <a:ext uri="{FF2B5EF4-FFF2-40B4-BE49-F238E27FC236}">
                <a16:creationId xmlns=""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7193" y="84889"/>
            <a:ext cx="452015" cy="734164"/>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7585088" y="5515775"/>
            <a:ext cx="636160" cy="753101"/>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7486015" y="6218954"/>
            <a:ext cx="1470467" cy="619601"/>
          </a:xfrm>
          <a:prstGeom prst="rect">
            <a:avLst/>
          </a:prstGeom>
        </p:spPr>
      </p:pic>
      <p:pic>
        <p:nvPicPr>
          <p:cNvPr id="45" name="图片 5"/>
          <p:cNvPicPr>
            <a:picLocks noChangeAspect="1"/>
          </p:cNvPicPr>
          <p:nvPr/>
        </p:nvPicPr>
        <p:blipFill rotWithShape="1">
          <a:blip r:embed="rId9" cstate="print">
            <a:extLst>
              <a:ext uri="{28A0092B-C50C-407E-A947-70E740481C1C}">
                <a14:useLocalDpi xmlns:a14="http://schemas.microsoft.com/office/drawing/2010/main" val="0"/>
              </a:ext>
            </a:extLst>
          </a:blip>
          <a:srcRect l="38581" t="24563" r="40933" b="26282"/>
          <a:stretch/>
        </p:blipFill>
        <p:spPr>
          <a:xfrm flipH="1">
            <a:off x="343021" y="5419907"/>
            <a:ext cx="821533" cy="1108848"/>
          </a:xfrm>
          <a:prstGeom prst="rect">
            <a:avLst/>
          </a:prstGeom>
        </p:spPr>
      </p:pic>
      <p:sp>
        <p:nvSpPr>
          <p:cNvPr id="34" name="TextBox 33">
            <a:extLst>
              <a:ext uri="{FF2B5EF4-FFF2-40B4-BE49-F238E27FC236}">
                <a16:creationId xmlns="" xmlns:a16="http://schemas.microsoft.com/office/drawing/2014/main" id="{A8458ECE-9B03-4200-B331-91F4705CE5EB}"/>
              </a:ext>
            </a:extLst>
          </p:cNvPr>
          <p:cNvSpPr txBox="1"/>
          <p:nvPr/>
        </p:nvSpPr>
        <p:spPr>
          <a:xfrm>
            <a:off x="1543309" y="1357380"/>
            <a:ext cx="6353884" cy="2174121"/>
          </a:xfrm>
          <a:prstGeom prst="rect">
            <a:avLst/>
          </a:prstGeom>
          <a:noFill/>
        </p:spPr>
        <p:txBody>
          <a:bodyPr wrap="square">
            <a:spAutoFit/>
          </a:bodyPr>
          <a:lstStyle/>
          <a:p>
            <a:pPr marL="0" marR="0" algn="just">
              <a:lnSpc>
                <a:spcPct val="107000"/>
              </a:lnSpc>
              <a:spcBef>
                <a:spcPts val="0"/>
              </a:spcBef>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chổi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tre</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 xmlns:a16="http://schemas.microsoft.com/office/drawing/2014/main" id="{A1E03C5D-874E-481A-AA24-A995FE949F22}"/>
              </a:ext>
            </a:extLst>
          </p:cNvPr>
          <p:cNvSpPr txBox="1"/>
          <p:nvPr/>
        </p:nvSpPr>
        <p:spPr>
          <a:xfrm>
            <a:off x="1588907" y="3441277"/>
            <a:ext cx="6308286" cy="2174121"/>
          </a:xfrm>
          <a:prstGeom prst="rect">
            <a:avLst/>
          </a:prstGeom>
          <a:noFill/>
        </p:spPr>
        <p:txBody>
          <a:bodyPr wrap="square">
            <a:spAutoFit/>
          </a:bodyPr>
          <a:lstStyle/>
          <a:p>
            <a:pPr marL="0" marR="0" algn="just">
              <a:lnSpc>
                <a:spcPct val="107000"/>
              </a:lnSpc>
              <a:spcBef>
                <a:spcPts val="0"/>
              </a:spcBef>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799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4" dur="2000" fill="hold"/>
                                        <p:tgtEl>
                                          <p:spTgt spid="39"/>
                                        </p:tgtEl>
                                        <p:attrNameLst>
                                          <p:attrName>ppt_x</p:attrName>
                                          <p:attrName>ppt_y</p:attrName>
                                        </p:attrNameLst>
                                      </p:cBhvr>
                                      <p:rCtr x="-42593" y="-40185"/>
                                    </p:animMotion>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750" fill="hold"/>
                                        <p:tgtEl>
                                          <p:spTgt spid="40"/>
                                        </p:tgtEl>
                                        <p:attrNameLst>
                                          <p:attrName>ppt_w</p:attrName>
                                        </p:attrNameLst>
                                      </p:cBhvr>
                                      <p:tavLst>
                                        <p:tav tm="0">
                                          <p:val>
                                            <p:fltVal val="0"/>
                                          </p:val>
                                        </p:tav>
                                        <p:tav tm="100000">
                                          <p:val>
                                            <p:strVal val="#ppt_w"/>
                                          </p:val>
                                        </p:tav>
                                      </p:tavLst>
                                    </p:anim>
                                    <p:anim calcmode="lin" valueType="num">
                                      <p:cBhvr>
                                        <p:cTn id="18" dur="750" fill="hold"/>
                                        <p:tgtEl>
                                          <p:spTgt spid="40"/>
                                        </p:tgtEl>
                                        <p:attrNameLst>
                                          <p:attrName>ppt_h</p:attrName>
                                        </p:attrNameLst>
                                      </p:cBhvr>
                                      <p:tavLst>
                                        <p:tav tm="0">
                                          <p:val>
                                            <p:fltVal val="0"/>
                                          </p:val>
                                        </p:tav>
                                        <p:tav tm="100000">
                                          <p:val>
                                            <p:strVal val="#ppt_h"/>
                                          </p:val>
                                        </p:tav>
                                      </p:tavLst>
                                    </p:anim>
                                    <p:animEffect transition="in" filter="fade">
                                      <p:cBhvr>
                                        <p:cTn id="19" dur="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750" fill="hold"/>
                                        <p:tgtEl>
                                          <p:spTgt spid="41"/>
                                        </p:tgtEl>
                                        <p:attrNameLst>
                                          <p:attrName>ppt_w</p:attrName>
                                        </p:attrNameLst>
                                      </p:cBhvr>
                                      <p:tavLst>
                                        <p:tav tm="0">
                                          <p:val>
                                            <p:fltVal val="0"/>
                                          </p:val>
                                        </p:tav>
                                        <p:tav tm="100000">
                                          <p:val>
                                            <p:strVal val="#ppt_w"/>
                                          </p:val>
                                        </p:tav>
                                      </p:tavLst>
                                    </p:anim>
                                    <p:anim calcmode="lin" valueType="num">
                                      <p:cBhvr>
                                        <p:cTn id="23" dur="750" fill="hold"/>
                                        <p:tgtEl>
                                          <p:spTgt spid="41"/>
                                        </p:tgtEl>
                                        <p:attrNameLst>
                                          <p:attrName>ppt_h</p:attrName>
                                        </p:attrNameLst>
                                      </p:cBhvr>
                                      <p:tavLst>
                                        <p:tav tm="0">
                                          <p:val>
                                            <p:fltVal val="0"/>
                                          </p:val>
                                        </p:tav>
                                        <p:tav tm="100000">
                                          <p:val>
                                            <p:strVal val="#ppt_h"/>
                                          </p:val>
                                        </p:tav>
                                      </p:tavLst>
                                    </p:anim>
                                    <p:animEffect transition="in" filter="fade">
                                      <p:cBhvr>
                                        <p:cTn id="24" dur="75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750" fill="hold"/>
                                        <p:tgtEl>
                                          <p:spTgt spid="42"/>
                                        </p:tgtEl>
                                        <p:attrNameLst>
                                          <p:attrName>ppt_w</p:attrName>
                                        </p:attrNameLst>
                                      </p:cBhvr>
                                      <p:tavLst>
                                        <p:tav tm="0">
                                          <p:val>
                                            <p:fltVal val="0"/>
                                          </p:val>
                                        </p:tav>
                                        <p:tav tm="100000">
                                          <p:val>
                                            <p:strVal val="#ppt_w"/>
                                          </p:val>
                                        </p:tav>
                                      </p:tavLst>
                                    </p:anim>
                                    <p:anim calcmode="lin" valueType="num">
                                      <p:cBhvr>
                                        <p:cTn id="28" dur="750" fill="hold"/>
                                        <p:tgtEl>
                                          <p:spTgt spid="42"/>
                                        </p:tgtEl>
                                        <p:attrNameLst>
                                          <p:attrName>ppt_h</p:attrName>
                                        </p:attrNameLst>
                                      </p:cBhvr>
                                      <p:tavLst>
                                        <p:tav tm="0">
                                          <p:val>
                                            <p:fltVal val="0"/>
                                          </p:val>
                                        </p:tav>
                                        <p:tav tm="100000">
                                          <p:val>
                                            <p:strVal val="#ppt_h"/>
                                          </p:val>
                                        </p:tav>
                                      </p:tavLst>
                                    </p:anim>
                                    <p:animEffect transition="in" filter="fade">
                                      <p:cBhvr>
                                        <p:cTn id="29" dur="750"/>
                                        <p:tgtEl>
                                          <p:spTgt spid="42"/>
                                        </p:tgtEl>
                                      </p:cBhvr>
                                    </p:animEffect>
                                  </p:childTnLst>
                                </p:cTn>
                              </p:par>
                              <p:par>
                                <p:cTn id="30" presetID="22" presetClass="entr" presetSubtype="4" fill="hold" nodeType="withEffect">
                                  <p:stCondLst>
                                    <p:cond delay="100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par>
                                <p:cTn id="33" presetID="22" presetClass="entr" presetSubtype="4"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p:cNvSpPr txBox="1"/>
          <p:nvPr/>
        </p:nvSpPr>
        <p:spPr>
          <a:xfrm>
            <a:off x="92075" y="92075"/>
            <a:ext cx="8514715" cy="52197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Hai bức tranh miêu tả những thời điểm nào trong ngày?</a:t>
            </a:r>
          </a:p>
        </p:txBody>
      </p:sp>
      <p:sp>
        <p:nvSpPr>
          <p:cNvPr id="18" name="Google Shape;928;p37"/>
          <p:cNvSpPr txBox="1"/>
          <p:nvPr/>
        </p:nvSpPr>
        <p:spPr>
          <a:xfrm>
            <a:off x="92075" y="1144270"/>
            <a:ext cx="8682355" cy="6781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Clr>
                <a:srgbClr val="000000"/>
              </a:buClr>
              <a:buSzPts val="1100"/>
              <a:buFont typeface="Arial" panose="020B0604020202020204"/>
              <a:buNone/>
            </a:pPr>
            <a:r>
              <a:rPr lang="en-GB" sz="2800" dirty="0">
                <a:latin typeface="Times New Roman" panose="02020603050405020304" pitchFamily="18" charset="0"/>
                <a:ea typeface="Montserrat"/>
                <a:cs typeface="Times New Roman" panose="02020603050405020304" pitchFamily="18" charset="0"/>
                <a:sym typeface="Montserrat"/>
              </a:rPr>
              <a:t>2. </a:t>
            </a:r>
            <a:r>
              <a:rPr lang="en-US" altLang="en-GB" sz="2800" dirty="0">
                <a:latin typeface="Times New Roman" panose="02020603050405020304" pitchFamily="18" charset="0"/>
                <a:ea typeface="Montserrat"/>
                <a:cs typeface="Times New Roman" panose="02020603050405020304" pitchFamily="18" charset="0"/>
                <a:sym typeface="Montserrat"/>
              </a:rPr>
              <a:t>Quang cảnh con đường trong hai bức tranh có gì khác nhau</a:t>
            </a:r>
            <a:r>
              <a:rPr lang="en-GB" sz="2800" dirty="0">
                <a:latin typeface="Times New Roman" panose="02020603050405020304" pitchFamily="18" charset="0"/>
                <a:ea typeface="Montserrat"/>
                <a:cs typeface="Times New Roman" panose="02020603050405020304" pitchFamily="18" charset="0"/>
                <a:sym typeface="Montserrat"/>
              </a:rPr>
              <a:t>?</a:t>
            </a:r>
            <a:endParaRPr sz="2800" dirty="0">
              <a:latin typeface="Times New Roman" panose="02020603050405020304" pitchFamily="18" charset="0"/>
              <a:ea typeface="Montserrat"/>
              <a:cs typeface="Times New Roman" panose="02020603050405020304" pitchFamily="18" charset="0"/>
              <a:sym typeface="Montserrat"/>
            </a:endParaRPr>
          </a:p>
        </p:txBody>
      </p:sp>
      <p:grpSp>
        <p:nvGrpSpPr>
          <p:cNvPr id="27" name="Google Shape;378;p32"/>
          <p:cNvGrpSpPr/>
          <p:nvPr/>
        </p:nvGrpSpPr>
        <p:grpSpPr>
          <a:xfrm>
            <a:off x="984410" y="350104"/>
            <a:ext cx="7693187" cy="1266841"/>
            <a:chOff x="603225" y="2182575"/>
            <a:chExt cx="2577800" cy="424450"/>
          </a:xfrm>
        </p:grpSpPr>
        <p:sp>
          <p:nvSpPr>
            <p:cNvPr id="28" name="Google Shape;379;p32"/>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 name="Google Shape;380;p32"/>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 name="Google Shape;381;p32"/>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1" name="Google Shape;386;p32"/>
          <p:cNvSpPr txBox="1">
            <a:spLocks noGrp="1"/>
          </p:cNvSpPr>
          <p:nvPr>
            <p:ph type="subTitle" idx="1"/>
          </p:nvPr>
        </p:nvSpPr>
        <p:spPr>
          <a:xfrm>
            <a:off x="1080770" y="290830"/>
            <a:ext cx="7409180" cy="1082675"/>
          </a:xfrm>
          <a:prstGeom prst="rect">
            <a:avLst/>
          </a:prstGeom>
        </p:spPr>
        <p:txBody>
          <a:bodyPr spcFirstLastPara="1" wrap="square" lIns="121900" tIns="121900" rIns="121900" bIns="121900" anchor="b" anchorCtr="0">
            <a:noAutofit/>
          </a:bodyPr>
          <a:lstStyle/>
          <a:p>
            <a:pPr marL="0" indent="0"/>
            <a:r>
              <a:rPr lang="en-US" sz="4000" dirty="0">
                <a:solidFill>
                  <a:srgbClr val="FF0000"/>
                </a:solidFill>
                <a:latin typeface="Times New Roman" panose="02020603050405020304" pitchFamily="18" charset="0"/>
                <a:cs typeface="Times New Roman" panose="02020603050405020304" pitchFamily="18" charset="0"/>
              </a:rPr>
              <a:t>TIẾNG CHỔI TRE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109200" y="6299200"/>
            <a:ext cx="406400" cy="406400"/>
          </a:xfrm>
          <a:prstGeom prst="rect">
            <a:avLst/>
          </a:prstGeom>
        </p:spPr>
      </p:pic>
      <p:pic>
        <p:nvPicPr>
          <p:cNvPr id="2" name="Picture 1" descr="Screen Clipping"/>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145" r="48813"/>
          <a:stretch>
            <a:fillRect/>
          </a:stretch>
        </p:blipFill>
        <p:spPr>
          <a:xfrm>
            <a:off x="0" y="2978785"/>
            <a:ext cx="4519930" cy="3635375"/>
          </a:xfrm>
          <a:prstGeom prst="roundRect">
            <a:avLst/>
          </a:prstGeom>
        </p:spPr>
      </p:pic>
      <p:pic>
        <p:nvPicPr>
          <p:cNvPr id="22" name="Picture 21" descr="Screen Clipping"/>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52766" r="-283"/>
          <a:stretch>
            <a:fillRect/>
          </a:stretch>
        </p:blipFill>
        <p:spPr>
          <a:xfrm>
            <a:off x="4785360" y="2780030"/>
            <a:ext cx="4333240" cy="3834130"/>
          </a:xfrm>
          <a:prstGeom prst="roundRect">
            <a:avLst>
              <a:gd name="adj" fmla="val 12118"/>
            </a:avLst>
          </a:prstGeom>
        </p:spPr>
      </p:pic>
      <p:sp>
        <p:nvSpPr>
          <p:cNvPr id="4" name="Google Shape;928;p37"/>
          <p:cNvSpPr txBox="1"/>
          <p:nvPr/>
        </p:nvSpPr>
        <p:spPr>
          <a:xfrm>
            <a:off x="76835" y="2062480"/>
            <a:ext cx="9041765" cy="6781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Clr>
                <a:srgbClr val="000000"/>
              </a:buClr>
              <a:buSzPts val="1100"/>
              <a:buFont typeface="Arial" panose="020B0604020202020204"/>
              <a:buNone/>
            </a:pPr>
            <a:r>
              <a:rPr lang="en-US" altLang="en-GB" sz="2800" dirty="0">
                <a:latin typeface="Times New Roman" panose="02020603050405020304" pitchFamily="18" charset="0"/>
                <a:ea typeface="Montserrat"/>
                <a:cs typeface="Times New Roman" panose="02020603050405020304" pitchFamily="18" charset="0"/>
                <a:sym typeface="Montserrat"/>
              </a:rPr>
              <a:t>3</a:t>
            </a:r>
            <a:r>
              <a:rPr lang="en-GB" sz="2800" dirty="0">
                <a:latin typeface="Times New Roman" panose="02020603050405020304" pitchFamily="18" charset="0"/>
                <a:ea typeface="Montserrat"/>
                <a:cs typeface="Times New Roman" panose="02020603050405020304" pitchFamily="18" charset="0"/>
                <a:sym typeface="Montserrat"/>
              </a:rPr>
              <a:t>. </a:t>
            </a:r>
            <a:r>
              <a:rPr lang="en-US" altLang="en-GB" sz="2800" dirty="0">
                <a:latin typeface="Times New Roman" panose="02020603050405020304" pitchFamily="18" charset="0"/>
                <a:ea typeface="Montserrat"/>
                <a:cs typeface="Times New Roman" panose="02020603050405020304" pitchFamily="18" charset="0"/>
                <a:sym typeface="Montserrat"/>
              </a:rPr>
              <a:t>Vì sao con đường trong bức tranh thứ hai lại trở nên sạch sẽ như vậy</a:t>
            </a:r>
            <a:r>
              <a:rPr lang="en-GB" sz="2800" dirty="0">
                <a:latin typeface="Times New Roman" panose="02020603050405020304" pitchFamily="18" charset="0"/>
                <a:ea typeface="Montserrat"/>
                <a:cs typeface="Times New Roman" panose="02020603050405020304" pitchFamily="18" charset="0"/>
                <a:sym typeface="Montserrat"/>
              </a:rPr>
              <a:t>?</a:t>
            </a:r>
            <a:endParaRPr sz="2800" dirty="0">
              <a:latin typeface="Times New Roman" panose="02020603050405020304" pitchFamily="18" charset="0"/>
              <a:ea typeface="Montserrat"/>
              <a:cs typeface="Times New Roman" panose="02020603050405020304" pitchFamily="18" charset="0"/>
              <a:sym typeface="Montserrat"/>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0" nodeType="clickEffect">
                                  <p:stCondLst>
                                    <p:cond delay="0"/>
                                  </p:stCondLst>
                                  <p:childTnLst>
                                    <p:animEffect transition="out" filter="barn(inVertic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animEffect transition="in" filter="fade">
                                      <p:cBhvr>
                                        <p:cTn id="21" dur="1000"/>
                                        <p:tgtEl>
                                          <p:spTgt spid="31">
                                            <p:txEl>
                                              <p:pRg st="0" end="0"/>
                                            </p:txEl>
                                          </p:spTgt>
                                        </p:tgtEl>
                                      </p:cBhvr>
                                    </p:animEffect>
                                    <p:anim calcmode="lin" valueType="num">
                                      <p:cBhvr>
                                        <p:cTn id="22"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455" showWhenStopped="0">
                <p:cTn id="29"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8" grpId="0"/>
      <p:bldP spid="18" grpId="1"/>
      <p:bldP spid="31" grpId="0" build="p"/>
      <p:bldP spid="31" grpId="1" build="p"/>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CD95E369-22E3-47BF-A4B6-6F6C7AEDEE5A}"/>
              </a:ext>
            </a:extLst>
          </p:cNvPr>
          <p:cNvGrpSpPr/>
          <p:nvPr/>
        </p:nvGrpSpPr>
        <p:grpSpPr>
          <a:xfrm>
            <a:off x="1525690" y="1854426"/>
            <a:ext cx="5874569" cy="4424361"/>
            <a:chOff x="1417547" y="1264224"/>
            <a:chExt cx="4405927" cy="3318271"/>
          </a:xfrm>
        </p:grpSpPr>
        <p:pic>
          <p:nvPicPr>
            <p:cNvPr id="21" name="Picture 20">
              <a:extLst>
                <a:ext uri="{FF2B5EF4-FFF2-40B4-BE49-F238E27FC236}">
                  <a16:creationId xmlns=""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2" name="TextBox 21">
              <a:extLst>
                <a:ext uri="{FF2B5EF4-FFF2-40B4-BE49-F238E27FC236}">
                  <a16:creationId xmlns="" xmlns:a16="http://schemas.microsoft.com/office/drawing/2014/main" id="{790A94BE-1705-46B6-A274-580473BF97B9}"/>
                </a:ext>
              </a:extLst>
            </p:cNvPr>
            <p:cNvSpPr txBox="1"/>
            <p:nvPr/>
          </p:nvSpPr>
          <p:spPr>
            <a:xfrm>
              <a:off x="3064386" y="2987782"/>
              <a:ext cx="2009748" cy="1090683"/>
            </a:xfrm>
            <a:prstGeom prst="rect">
              <a:avLst/>
            </a:prstGeom>
            <a:noFill/>
          </p:spPr>
          <p:txBody>
            <a:bodyPr wrap="square" rtlCol="0">
              <a:spAutoFit/>
            </a:bodyPr>
            <a:lstStyle/>
            <a:p>
              <a:pPr algn="ctr">
                <a:lnSpc>
                  <a:spcPct val="150000"/>
                </a:lnSpc>
              </a:pPr>
              <a:r>
                <a:rPr lang="vi-VN" sz="5900" b="1" dirty="0">
                  <a:solidFill>
                    <a:srgbClr val="17479D"/>
                  </a:solidFill>
                  <a:latin typeface="UTM Avo" panose="02040603050506020204" pitchFamily="18" charset="0"/>
                </a:rPr>
                <a:t>ĐỌC</a:t>
              </a:r>
              <a:endParaRPr lang="en-US" sz="5900" b="1" dirty="0">
                <a:solidFill>
                  <a:srgbClr val="17479D"/>
                </a:solidFill>
                <a:latin typeface="UTM Avo" panose="02040603050506020204" pitchFamily="18" charset="0"/>
              </a:endParaRPr>
            </a:p>
          </p:txBody>
        </p:sp>
        <p:sp>
          <p:nvSpPr>
            <p:cNvPr id="23" name="TextBox 22">
              <a:extLst>
                <a:ext uri="{FF2B5EF4-FFF2-40B4-BE49-F238E27FC236}">
                  <a16:creationId xmlns="" xmlns:a16="http://schemas.microsoft.com/office/drawing/2014/main" id="{D0BBE2AD-294A-48DF-B8A0-D8D32093CB5F}"/>
                </a:ext>
              </a:extLst>
            </p:cNvPr>
            <p:cNvSpPr txBox="1"/>
            <p:nvPr/>
          </p:nvSpPr>
          <p:spPr>
            <a:xfrm>
              <a:off x="2447589" y="2552809"/>
              <a:ext cx="3041009" cy="709810"/>
            </a:xfrm>
            <a:prstGeom prst="rect">
              <a:avLst/>
            </a:prstGeom>
            <a:noFill/>
          </p:spPr>
          <p:txBody>
            <a:bodyPr wrap="square" rtlCol="0">
              <a:spAutoFit/>
            </a:bodyPr>
            <a:lstStyle/>
            <a:p>
              <a:pPr algn="ctr">
                <a:lnSpc>
                  <a:spcPct val="150000"/>
                </a:lnSpc>
              </a:pPr>
              <a:r>
                <a:rPr lang="vi-VN" sz="3700" b="1" dirty="0">
                  <a:solidFill>
                    <a:schemeClr val="accent1">
                      <a:lumMod val="50000"/>
                    </a:schemeClr>
                  </a:solidFill>
                  <a:latin typeface="UTM Avo" panose="02040603050506020204" pitchFamily="18" charset="0"/>
                </a:rPr>
                <a:t>TIẾT 1 – 2</a:t>
              </a:r>
              <a:endParaRPr lang="en-US" sz="3700" b="1" dirty="0">
                <a:solidFill>
                  <a:schemeClr val="accent1">
                    <a:lumMod val="50000"/>
                  </a:schemeClr>
                </a:solidFill>
                <a:latin typeface="UTM Avo" panose="02040603050506020204" pitchFamily="18" charset="0"/>
              </a:endParaRPr>
            </a:p>
          </p:txBody>
        </p:sp>
      </p:grpSp>
      <p:pic>
        <p:nvPicPr>
          <p:cNvPr id="24" name="Picture 4">
            <a:extLst>
              <a:ext uri="{FF2B5EF4-FFF2-40B4-BE49-F238E27FC236}">
                <a16:creationId xmlns="" xmlns:a16="http://schemas.microsoft.com/office/drawing/2014/main" id="{52354FA0-88C8-4F5C-A6E1-0274A536B66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7059" y="4358134"/>
            <a:ext cx="2084124" cy="2084124"/>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 xmlns:a16="http://schemas.microsoft.com/office/drawing/2014/main" id="{317816FD-9AC0-4D9F-95CF-E65FBC4086FF}"/>
              </a:ext>
            </a:extLst>
          </p:cNvPr>
          <p:cNvGrpSpPr/>
          <p:nvPr/>
        </p:nvGrpSpPr>
        <p:grpSpPr>
          <a:xfrm>
            <a:off x="435216" y="831773"/>
            <a:ext cx="2017197" cy="779700"/>
            <a:chOff x="337446" y="617893"/>
            <a:chExt cx="1963302" cy="584775"/>
          </a:xfrm>
        </p:grpSpPr>
        <p:sp>
          <p:nvSpPr>
            <p:cNvPr id="58" name="TextBox 57">
              <a:extLst>
                <a:ext uri="{FF2B5EF4-FFF2-40B4-BE49-F238E27FC236}">
                  <a16:creationId xmlns="" xmlns:a16="http://schemas.microsoft.com/office/drawing/2014/main" id="{6A553182-F3C1-4121-8FDA-73CEE8D72B23}"/>
                </a:ext>
              </a:extLst>
            </p:cNvPr>
            <p:cNvSpPr txBox="1"/>
            <p:nvPr/>
          </p:nvSpPr>
          <p:spPr>
            <a:xfrm>
              <a:off x="369343" y="617893"/>
              <a:ext cx="1931405" cy="584775"/>
            </a:xfrm>
            <a:prstGeom prst="rect">
              <a:avLst/>
            </a:prstGeom>
            <a:noFill/>
          </p:spPr>
          <p:txBody>
            <a:bodyPr wrap="square" rtlCol="0">
              <a:spAutoFit/>
            </a:bodyPr>
            <a:lstStyle/>
            <a:p>
              <a:r>
                <a:rPr lang="en-US" sz="4300" dirty="0">
                  <a:solidFill>
                    <a:schemeClr val="bg1">
                      <a:lumMod val="25000"/>
                    </a:schemeClr>
                  </a:solidFill>
                  <a:latin typeface="UTM Cookies" panose="02040603050506020204" pitchFamily="18" charset="0"/>
                </a:rPr>
                <a:t>BÀI 13 </a:t>
              </a:r>
            </a:p>
          </p:txBody>
        </p:sp>
        <p:sp>
          <p:nvSpPr>
            <p:cNvPr id="59" name="TextBox 58">
              <a:extLst>
                <a:ext uri="{FF2B5EF4-FFF2-40B4-BE49-F238E27FC236}">
                  <a16:creationId xmlns="" xmlns:a16="http://schemas.microsoft.com/office/drawing/2014/main" id="{31A601FE-6892-4EC6-ACDD-75D395FCC956}"/>
                </a:ext>
              </a:extLst>
            </p:cNvPr>
            <p:cNvSpPr txBox="1"/>
            <p:nvPr/>
          </p:nvSpPr>
          <p:spPr>
            <a:xfrm>
              <a:off x="337446" y="617893"/>
              <a:ext cx="1963302" cy="584775"/>
            </a:xfrm>
            <a:prstGeom prst="rect">
              <a:avLst/>
            </a:prstGeom>
            <a:noFill/>
          </p:spPr>
          <p:txBody>
            <a:bodyPr wrap="square" rtlCol="0">
              <a:spAutoFit/>
            </a:bodyPr>
            <a:lstStyle/>
            <a:p>
              <a:r>
                <a:rPr lang="en-US" sz="4300" dirty="0">
                  <a:solidFill>
                    <a:srgbClr val="7EA131"/>
                  </a:solidFill>
                  <a:latin typeface="UTM Cookies" panose="02040603050506020204" pitchFamily="18" charset="0"/>
                </a:rPr>
                <a:t>BÀI 13</a:t>
              </a:r>
            </a:p>
          </p:txBody>
        </p:sp>
      </p:grpSp>
      <p:sp>
        <p:nvSpPr>
          <p:cNvPr id="60" name="TextBox 59"/>
          <p:cNvSpPr txBox="1"/>
          <p:nvPr/>
        </p:nvSpPr>
        <p:spPr>
          <a:xfrm>
            <a:off x="2232597" y="678530"/>
            <a:ext cx="6114977" cy="861775"/>
          </a:xfrm>
          <a:prstGeom prst="rect">
            <a:avLst/>
          </a:prstGeom>
          <a:noFill/>
        </p:spPr>
        <p:txBody>
          <a:bodyPr wrap="square" lIns="121917" tIns="60958" rIns="121917" bIns="60958" rtlCol="0">
            <a:spAutoFit/>
          </a:bodyPr>
          <a:lstStyle/>
          <a:p>
            <a:pPr algn="ctr"/>
            <a:r>
              <a:rPr lang="en-US" sz="4800" dirty="0">
                <a:ln>
                  <a:solidFill>
                    <a:schemeClr val="bg1">
                      <a:lumMod val="25000"/>
                    </a:schemeClr>
                  </a:solidFill>
                </a:ln>
                <a:solidFill>
                  <a:schemeClr val="accent1"/>
                </a:solidFill>
                <a:latin typeface="UTM Cookies" panose="02040603050506020204" pitchFamily="18" charset="0"/>
              </a:rPr>
              <a:t>TIẾNG CHỔI TRE</a:t>
            </a:r>
          </a:p>
        </p:txBody>
      </p:sp>
      <p:sp>
        <p:nvSpPr>
          <p:cNvPr id="61" name="Google Shape;1714;p64"/>
          <p:cNvSpPr/>
          <p:nvPr/>
        </p:nvSpPr>
        <p:spPr>
          <a:xfrm rot="-2019064">
            <a:off x="1819750" y="1530851"/>
            <a:ext cx="233132" cy="24598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897" tIns="121897" rIns="121897" bIns="121897" anchor="ctr" anchorCtr="0">
            <a:noAutofit/>
          </a:bodyPr>
          <a:lstStyle/>
          <a:p>
            <a:endParaRPr/>
          </a:p>
        </p:txBody>
      </p:sp>
      <p:sp>
        <p:nvSpPr>
          <p:cNvPr id="62" name="Google Shape;1715;p64"/>
          <p:cNvSpPr/>
          <p:nvPr/>
        </p:nvSpPr>
        <p:spPr>
          <a:xfrm rot="-2019064">
            <a:off x="721327" y="1585989"/>
            <a:ext cx="141263" cy="13032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897" tIns="121897" rIns="121897" bIns="121897" anchor="ctr" anchorCtr="0">
            <a:noAutofit/>
          </a:bodyPr>
          <a:lstStyle/>
          <a:p>
            <a:endParaRPr/>
          </a:p>
        </p:txBody>
      </p:sp>
      <p:sp>
        <p:nvSpPr>
          <p:cNvPr id="63" name="Google Shape;1716;p64"/>
          <p:cNvSpPr/>
          <p:nvPr/>
        </p:nvSpPr>
        <p:spPr>
          <a:xfrm rot="-2019064">
            <a:off x="987891" y="1757515"/>
            <a:ext cx="370317" cy="366652"/>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897" tIns="121897" rIns="121897" bIns="121897" anchor="ctr" anchorCtr="0">
            <a:noAutofit/>
          </a:bodyPr>
          <a:lstStyle/>
          <a:p>
            <a:endParaRPr/>
          </a:p>
        </p:txBody>
      </p:sp>
      <p:grpSp>
        <p:nvGrpSpPr>
          <p:cNvPr id="64" name="Google Shape;1725;p64"/>
          <p:cNvGrpSpPr/>
          <p:nvPr/>
        </p:nvGrpSpPr>
        <p:grpSpPr>
          <a:xfrm rot="-1723955">
            <a:off x="1450560" y="541904"/>
            <a:ext cx="297009" cy="328459"/>
            <a:chOff x="5414907" y="2017485"/>
            <a:chExt cx="220338" cy="243702"/>
          </a:xfrm>
        </p:grpSpPr>
        <p:sp>
          <p:nvSpPr>
            <p:cNvPr id="65"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1727;p64"/>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68" name="Google Shape;1714;p64"/>
          <p:cNvSpPr/>
          <p:nvPr/>
        </p:nvSpPr>
        <p:spPr>
          <a:xfrm rot="-2019064">
            <a:off x="891298" y="677583"/>
            <a:ext cx="233132" cy="24598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897" tIns="121897" rIns="121897" bIns="121897" anchor="ctr" anchorCtr="0">
            <a:noAutofit/>
          </a:bodyPr>
          <a:lstStyle/>
          <a:p>
            <a:endParaRPr/>
          </a:p>
        </p:txBody>
      </p:sp>
      <p:grpSp>
        <p:nvGrpSpPr>
          <p:cNvPr id="69" name="Google Shape;1725;p64"/>
          <p:cNvGrpSpPr/>
          <p:nvPr/>
        </p:nvGrpSpPr>
        <p:grpSpPr>
          <a:xfrm rot="6447076">
            <a:off x="1359785" y="1612147"/>
            <a:ext cx="363539" cy="417083"/>
            <a:chOff x="5365548" y="2017485"/>
            <a:chExt cx="269696" cy="309455"/>
          </a:xfrm>
        </p:grpSpPr>
        <p:sp>
          <p:nvSpPr>
            <p:cNvPr id="70"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1727;p64"/>
            <p:cNvSpPr/>
            <p:nvPr/>
          </p:nvSpPr>
          <p:spPr>
            <a:xfrm>
              <a:off x="5365548" y="2266682"/>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914962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oogle Shape;386;p32"/>
          <p:cNvSpPr txBox="1">
            <a:spLocks noGrp="1"/>
          </p:cNvSpPr>
          <p:nvPr>
            <p:ph type="subTitle" idx="1"/>
          </p:nvPr>
        </p:nvSpPr>
        <p:spPr>
          <a:xfrm>
            <a:off x="1110774" y="244475"/>
            <a:ext cx="7064693" cy="615440"/>
          </a:xfrm>
          <a:prstGeom prst="rect">
            <a:avLst/>
          </a:prstGeom>
        </p:spPr>
        <p:txBody>
          <a:bodyPr spcFirstLastPara="1" wrap="square" lIns="121900" tIns="121900" rIns="121900" bIns="121900" anchor="b" anchorCtr="0">
            <a:noAutofit/>
          </a:bodyPr>
          <a:lstStyle/>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endParaRPr lang="en-US" altLang="en-GB" sz="2800" b="1" dirty="0">
              <a:solidFill>
                <a:srgbClr val="FF0000"/>
              </a:solidFill>
              <a:latin typeface="Times New Roman" panose="02020603050405020304" pitchFamily="18" charset="0"/>
              <a:cs typeface="Times New Roman" panose="02020603050405020304" pitchFamily="18" charset="0"/>
            </a:endParaRPr>
          </a:p>
          <a:p>
            <a:pPr marL="0" indent="0"/>
            <a:r>
              <a:rPr lang="en-US" altLang="en-GB" sz="3600" b="1" dirty="0">
                <a:solidFill>
                  <a:srgbClr val="FF0000"/>
                </a:solidFill>
                <a:latin typeface="Times New Roman" panose="02020603050405020304" pitchFamily="18" charset="0"/>
                <a:cs typeface="Times New Roman" panose="02020603050405020304" pitchFamily="18" charset="0"/>
              </a:rPr>
              <a:t>Tiếng chổi tre</a:t>
            </a:r>
            <a:r>
              <a:rPr lang="en-GB"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73990" y="746760"/>
            <a:ext cx="9163885" cy="4893945"/>
            <a:chOff x="1328" y="2281"/>
            <a:chExt cx="16003" cy="7707"/>
          </a:xfrm>
        </p:grpSpPr>
        <p:sp>
          <p:nvSpPr>
            <p:cNvPr id="2" name="Text Box 1"/>
            <p:cNvSpPr txBox="1"/>
            <p:nvPr/>
          </p:nvSpPr>
          <p:spPr>
            <a:xfrm>
              <a:off x="1328" y="2341"/>
              <a:ext cx="5724" cy="7076"/>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ngủ</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Trần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Phú</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Xao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xác</a:t>
              </a:r>
              <a:r>
                <a:rPr lang="en-US" sz="2600" dirty="0">
                  <a:latin typeface="Times New Roman" panose="02020603050405020304" pitchFamily="18" charset="0"/>
                  <a:cs typeface="Times New Roman" panose="02020603050405020304" pitchFamily="18" charset="0"/>
                </a:rPr>
                <a:t> </a:t>
              </a:r>
              <a:endParaRPr lang="en-US" sz="2600" dirty="0" smtClean="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H</a:t>
              </a:r>
              <a:r>
                <a:rPr lang="en-US" sz="2600" dirty="0" err="1" smtClean="0">
                  <a:latin typeface="Times New Roman" panose="02020603050405020304" pitchFamily="18" charset="0"/>
                  <a:cs typeface="Times New Roman" panose="02020603050405020304" pitchFamily="18" charset="0"/>
                </a:rPr>
                <a:t>àng</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me</a:t>
              </a: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1" name="Text Box 10"/>
            <p:cNvSpPr txBox="1"/>
            <p:nvPr/>
          </p:nvSpPr>
          <p:spPr>
            <a:xfrm>
              <a:off x="6764" y="2341"/>
              <a:ext cx="6172" cy="7075"/>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Quét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a:t>
              </a:r>
              <a:r>
                <a:rPr lang="en-US" sz="2600" dirty="0">
                  <a:latin typeface="Times New Roman" panose="02020603050405020304" pitchFamily="18" charset="0"/>
                  <a:cs typeface="Times New Roman" panose="02020603050405020304" pitchFamily="18" charset="0"/>
                </a:rPr>
                <a:t>...</a:t>
              </a:r>
            </a:p>
          </p:txBody>
        </p:sp>
        <p:sp>
          <p:nvSpPr>
            <p:cNvPr id="12" name="Text Box 11"/>
            <p:cNvSpPr txBox="1"/>
            <p:nvPr/>
          </p:nvSpPr>
          <p:spPr>
            <a:xfrm>
              <a:off x="12369" y="2281"/>
              <a:ext cx="4962" cy="7707"/>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Nhớ</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hè</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rét</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tre</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Sớm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Giữ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lề</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lối</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Hữu</a:t>
              </a:r>
              <a:r>
                <a:rPr lang="en-US" sz="2600" dirty="0"/>
                <a:t>)</a:t>
              </a:r>
            </a:p>
          </p:txBody>
        </p:sp>
      </p:grpSp>
      <p:sp>
        <p:nvSpPr>
          <p:cNvPr id="14" name="TextBox 13"/>
          <p:cNvSpPr txBox="1"/>
          <p:nvPr/>
        </p:nvSpPr>
        <p:spPr>
          <a:xfrm>
            <a:off x="7701226" y="39258"/>
            <a:ext cx="1442774" cy="369332"/>
          </a:xfrm>
          <a:prstGeom prst="rect">
            <a:avLst/>
          </a:prstGeom>
          <a:solidFill>
            <a:schemeClr val="accent1">
              <a:lumMod val="75000"/>
            </a:schemeClr>
          </a:solidFill>
        </p:spPr>
        <p:txBody>
          <a:bodyPr wrap="square" rtlCol="0">
            <a:spAutoFit/>
          </a:bodyPr>
          <a:lstStyle/>
          <a:p>
            <a:r>
              <a:rPr lang="vi-VN" sz="1800"/>
              <a:t>Đọc mẫu</a:t>
            </a:r>
            <a:endParaRPr lang="en-US" sz="1800"/>
          </a:p>
        </p:txBody>
      </p:sp>
    </p:spTree>
    <p:custDataLst>
      <p:tags r:id="rId1"/>
    </p:custData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TIMING" val="|0.8|2.3|2"/>
</p:tagLst>
</file>

<file path=ppt/tags/tag11.xml><?xml version="1.0" encoding="utf-8"?>
<p:tagLst xmlns:a="http://schemas.openxmlformats.org/drawingml/2006/main" xmlns:r="http://schemas.openxmlformats.org/officeDocument/2006/relationships" xmlns:p="http://schemas.openxmlformats.org/presentationml/2006/main">
  <p:tag name="TIMING" val="|0.8|2.3|2"/>
</p:tagLst>
</file>

<file path=ppt/tags/tag12.xml><?xml version="1.0" encoding="utf-8"?>
<p:tagLst xmlns:a="http://schemas.openxmlformats.org/drawingml/2006/main" xmlns:r="http://schemas.openxmlformats.org/officeDocument/2006/relationships" xmlns:p="http://schemas.openxmlformats.org/presentationml/2006/main">
  <p:tag name="TIMING" val="|0.8|2.3|2"/>
</p:tagLst>
</file>

<file path=ppt/tags/tag13.xml><?xml version="1.0" encoding="utf-8"?>
<p:tagLst xmlns:a="http://schemas.openxmlformats.org/drawingml/2006/main" xmlns:r="http://schemas.openxmlformats.org/officeDocument/2006/relationships" xmlns:p="http://schemas.openxmlformats.org/presentationml/2006/main">
  <p:tag name="TIMING" val="|0.8|2.3|2"/>
</p:tagLst>
</file>

<file path=ppt/tags/tag14.xml><?xml version="1.0" encoding="utf-8"?>
<p:tagLst xmlns:a="http://schemas.openxmlformats.org/drawingml/2006/main" xmlns:r="http://schemas.openxmlformats.org/officeDocument/2006/relationships" xmlns:p="http://schemas.openxmlformats.org/presentationml/2006/main">
  <p:tag name="TIMING" val="|0.8|2.3|2"/>
</p:tagLst>
</file>

<file path=ppt/tags/tag2.xml><?xml version="1.0" encoding="utf-8"?>
<p:tagLst xmlns:a="http://schemas.openxmlformats.org/drawingml/2006/main" xmlns:r="http://schemas.openxmlformats.org/officeDocument/2006/relationships" xmlns:p="http://schemas.openxmlformats.org/presentationml/2006/main">
  <p:tag name="TIMING" val="|3.2|3.1"/>
</p:tagLst>
</file>

<file path=ppt/tags/tag3.xml><?xml version="1.0" encoding="utf-8"?>
<p:tagLst xmlns:a="http://schemas.openxmlformats.org/drawingml/2006/main" xmlns:r="http://schemas.openxmlformats.org/officeDocument/2006/relationships" xmlns:p="http://schemas.openxmlformats.org/presentationml/2006/main">
  <p:tag name="TIMING" val="|0.8|2.3|2"/>
</p:tagLst>
</file>

<file path=ppt/tags/tag4.xml><?xml version="1.0" encoding="utf-8"?>
<p:tagLst xmlns:a="http://schemas.openxmlformats.org/drawingml/2006/main" xmlns:r="http://schemas.openxmlformats.org/officeDocument/2006/relationships" xmlns:p="http://schemas.openxmlformats.org/presentationml/2006/main">
  <p:tag name="TIMING" val="|0.8|2.3|2"/>
</p:tagLst>
</file>

<file path=ppt/tags/tag5.xml><?xml version="1.0" encoding="utf-8"?>
<p:tagLst xmlns:a="http://schemas.openxmlformats.org/drawingml/2006/main" xmlns:r="http://schemas.openxmlformats.org/officeDocument/2006/relationships" xmlns:p="http://schemas.openxmlformats.org/presentationml/2006/main">
  <p:tag name="TIMING" val="|0.8|0.9|0.8|0.8|0.8|0.8"/>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0.8|2.3|2"/>
</p:tagLst>
</file>

<file path=ppt/tags/tag8.xml><?xml version="1.0" encoding="utf-8"?>
<p:tagLst xmlns:a="http://schemas.openxmlformats.org/drawingml/2006/main" xmlns:r="http://schemas.openxmlformats.org/officeDocument/2006/relationships" xmlns:p="http://schemas.openxmlformats.org/presentationml/2006/main">
  <p:tag name="TIMING" val="|0.7|1"/>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2092</Words>
  <Application>Microsoft Office PowerPoint</Application>
  <PresentationFormat>On-screen Show (4:3)</PresentationFormat>
  <Paragraphs>485</Paragraphs>
  <Slides>39</Slides>
  <Notes>16</Notes>
  <HiddenSlides>0</HiddenSlides>
  <MMClips>14</MMClips>
  <ScaleCrop>false</ScaleCrop>
  <HeadingPairs>
    <vt:vector size="6" baseType="variant">
      <vt:variant>
        <vt:lpstr>Fonts Used</vt:lpstr>
      </vt:variant>
      <vt:variant>
        <vt:i4>22</vt:i4>
      </vt:variant>
      <vt:variant>
        <vt:lpstr>Theme</vt:lpstr>
      </vt:variant>
      <vt:variant>
        <vt:i4>13</vt:i4>
      </vt:variant>
      <vt:variant>
        <vt:lpstr>Slide Titles</vt:lpstr>
      </vt:variant>
      <vt:variant>
        <vt:i4>39</vt:i4>
      </vt:variant>
    </vt:vector>
  </HeadingPairs>
  <TitlesOfParts>
    <vt:vector size="74" baseType="lpstr">
      <vt:lpstr>Microsoft YaHei</vt:lpstr>
      <vt:lpstr>Arial</vt:lpstr>
      <vt:lpstr>Arial</vt:lpstr>
      <vt:lpstr>Arial-Rounded</vt:lpstr>
      <vt:lpstr>Calibri</vt:lpstr>
      <vt:lpstr>Calibri Light</vt:lpstr>
      <vt:lpstr>Delius Unicase</vt:lpstr>
      <vt:lpstr>Just Another Hand</vt:lpstr>
      <vt:lpstr>Livvic</vt:lpstr>
      <vt:lpstr>Montserrat</vt:lpstr>
      <vt:lpstr>Montserrat Medium</vt:lpstr>
      <vt:lpstr>Nunito</vt:lpstr>
      <vt:lpstr>Nunito SemiBold</vt:lpstr>
      <vt:lpstr>Patrick Hand</vt:lpstr>
      <vt:lpstr>Roboto</vt:lpstr>
      <vt:lpstr>Roboto Condensed Light</vt:lpstr>
      <vt:lpstr>Scope One</vt:lpstr>
      <vt:lpstr>Times New Roman</vt:lpstr>
      <vt:lpstr>UTM Avo</vt:lpstr>
      <vt:lpstr>UTM Cookies</vt:lpstr>
      <vt:lpstr>Wingdings</vt:lpstr>
      <vt:lpstr>字魂59号-创粗黑</vt:lpstr>
      <vt:lpstr>Volicy Bulletin Board Thesis by Slidesgo</vt:lpstr>
      <vt:lpstr>6_Office Theme</vt:lpstr>
      <vt:lpstr>2_Office Theme</vt:lpstr>
      <vt:lpstr>Kawaii Doodles Newsletter by Slidesgo</vt:lpstr>
      <vt:lpstr>1_Kawaii Doodles Newsletter by Slidesgo</vt:lpstr>
      <vt:lpstr>2_Kawaii Doodles Newsletter by Slidesgo</vt:lpstr>
      <vt:lpstr>3_Kawaii Doodles Newsletter by Slidesgo</vt:lpstr>
      <vt:lpstr>4_Kawaii Doodles Newsletter by Slidesgo</vt:lpstr>
      <vt:lpstr>5_Kawaii Doodles Newsletter by Slidesgo</vt:lpstr>
      <vt:lpstr>6_Kawaii Doodles Newsletter by Slidesgo</vt:lpstr>
      <vt:lpstr>7_Kawaii Doodles Newsletter by Slidesgo</vt:lpstr>
      <vt:lpstr>8_Kawaii Doodles Newsletter by Slidesgo</vt:lpstr>
      <vt:lpstr>9_Kawaii Doodles Newsletter by Slidesgo</vt:lpstr>
      <vt:lpstr>PowerPoint Presentation</vt:lpstr>
      <vt:lpstr>PowerPoint Presentation</vt:lpstr>
      <vt:lpstr>PowerPoint Presentation</vt:lpstr>
      <vt:lpstr>PowerPoint Presentation</vt:lpstr>
      <vt:lpstr>Bài 13: TIẾNG CHỔI 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ThaoPC</cp:lastModifiedBy>
  <cp:revision>135</cp:revision>
  <dcterms:created xsi:type="dcterms:W3CDTF">2021-06-19T10:18:00Z</dcterms:created>
  <dcterms:modified xsi:type="dcterms:W3CDTF">2022-03-06T13:26:45Z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1033-11.2.0.10200</vt:lpwstr>
  </property>
</Properties>
</file>