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3.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85" r:id="rId3"/>
  </p:sldMasterIdLst>
  <p:notesMasterIdLst>
    <p:notesMasterId r:id="rId36"/>
  </p:notesMasterIdLst>
  <p:sldIdLst>
    <p:sldId id="303" r:id="rId4"/>
    <p:sldId id="256" r:id="rId5"/>
    <p:sldId id="263" r:id="rId6"/>
    <p:sldId id="264" r:id="rId7"/>
    <p:sldId id="266" r:id="rId8"/>
    <p:sldId id="403" r:id="rId9"/>
    <p:sldId id="257" r:id="rId10"/>
    <p:sldId id="394" r:id="rId11"/>
    <p:sldId id="366" r:id="rId12"/>
    <p:sldId id="393" r:id="rId13"/>
    <p:sldId id="396" r:id="rId14"/>
    <p:sldId id="402" r:id="rId15"/>
    <p:sldId id="368" r:id="rId16"/>
    <p:sldId id="318" r:id="rId17"/>
    <p:sldId id="369" r:id="rId18"/>
    <p:sldId id="258" r:id="rId19"/>
    <p:sldId id="405" r:id="rId20"/>
    <p:sldId id="406" r:id="rId21"/>
    <p:sldId id="404" r:id="rId22"/>
    <p:sldId id="378" r:id="rId23"/>
    <p:sldId id="407" r:id="rId24"/>
    <p:sldId id="400" r:id="rId25"/>
    <p:sldId id="410" r:id="rId26"/>
    <p:sldId id="408" r:id="rId27"/>
    <p:sldId id="409" r:id="rId28"/>
    <p:sldId id="387" r:id="rId29"/>
    <p:sldId id="388" r:id="rId30"/>
    <p:sldId id="401" r:id="rId31"/>
    <p:sldId id="358" r:id="rId32"/>
    <p:sldId id="377" r:id="rId33"/>
    <p:sldId id="389" r:id="rId34"/>
    <p:sldId id="411" r:id="rId35"/>
  </p:sldIdLst>
  <p:sldSz cx="12161838" cy="6858000"/>
  <p:notesSz cx="6858000" cy="9144000"/>
  <p:embeddedFontLst>
    <p:embeddedFont>
      <p:font typeface="Patrick Hand SC" panose="020B0604020202020204" charset="0"/>
      <p:regular r:id="rId37"/>
    </p:embeddedFont>
    <p:embeddedFont>
      <p:font typeface="Delius Unicase" panose="020B0604020202020204" charset="0"/>
      <p:regular r:id="rId38"/>
      <p:bold r:id="rId39"/>
    </p:embeddedFont>
    <p:embeddedFont>
      <p:font typeface="Arial-Rounded" panose="020B0500000000000000" pitchFamily="34" charset="-93"/>
      <p:regular r:id="rId40"/>
    </p:embeddedFont>
    <p:embeddedFont>
      <p:font typeface="宋体" panose="02010600030101010101" pitchFamily="2" charset="-122"/>
      <p:regular r:id="rId41"/>
    </p:embeddedFont>
    <p:embeddedFont>
      <p:font typeface="HP001 4 hàng" panose="020B0603050302020204" pitchFamily="34" charset="-93"/>
      <p:regular r:id="rId42"/>
      <p:bold r:id="rId43"/>
    </p:embeddedFont>
    <p:embeddedFont>
      <p:font typeface="Patrick Hand" panose="020B0604020202020204" charset="-93"/>
      <p:regular r:id="rId44"/>
    </p:embeddedFont>
    <p:embeddedFont>
      <p:font typeface="Scope One" panose="020B0604020202020204" charset="0"/>
      <p:regular r:id="rId45"/>
    </p:embeddedFont>
    <p:embeddedFont>
      <p:font typeface="Cambria" panose="02040503050406030204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EF1C2"/>
    <a:srgbClr val="ADDB7B"/>
    <a:srgbClr val="DFF1CB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0" autoAdjust="0"/>
  </p:normalViewPr>
  <p:slideViewPr>
    <p:cSldViewPr snapToGrid="0">
      <p:cViewPr varScale="1">
        <p:scale>
          <a:sx n="60" d="100"/>
          <a:sy n="60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4974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102711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518263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33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1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4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13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0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4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8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3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5fb9307c_0_5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5fb9307c_0_5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248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Tác</a:t>
            </a:r>
            <a:r>
              <a:rPr lang="en-US" b="0" baseline="0"/>
              <a:t> giả bộ ppt Toán + TV2: Phan Thị Linh – Đà Nẵng</a:t>
            </a:r>
          </a:p>
          <a:p>
            <a:r>
              <a:rPr lang="en-US" b="0" baseline="0"/>
              <a:t>Sđt lh: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52B48-28BF-43B4-87EE-9E268F50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01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52B48-28BF-43B4-87EE-9E268F50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7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52B48-28BF-43B4-87EE-9E268F50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2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977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77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4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 thể tự minh hoạ từ này cho HS hiểu</a:t>
            </a:r>
          </a:p>
        </p:txBody>
      </p:sp>
    </p:spTree>
    <p:extLst>
      <p:ext uri="{BB962C8B-B14F-4D97-AF65-F5344CB8AC3E}">
        <p14:creationId xmlns:p14="http://schemas.microsoft.com/office/powerpoint/2010/main" val="12438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0226" y="1741300"/>
            <a:ext cx="3924667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0226" y="3265900"/>
            <a:ext cx="3924667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45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33716" y="2209800"/>
            <a:ext cx="7094406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33716" y="4406167"/>
            <a:ext cx="7094406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394"/>
            </a:lvl1pPr>
            <a:lvl2pPr marL="1216152" lvl="1" indent="-422275" algn="ctr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2128"/>
              </a:spcBef>
              <a:spcAft>
                <a:spcPts val="21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92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51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6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1154" y="2293367"/>
            <a:ext cx="647953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22524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93534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21012" y="4268351"/>
            <a:ext cx="493935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21012" y="1724451"/>
            <a:ext cx="493935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90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z="1862" smtClean="0"/>
              <a:pPr/>
              <a:t>3/8/2022</a:t>
            </a:fld>
            <a:endParaRPr lang="en-US" sz="1862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6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z="1862" smtClean="0"/>
              <a:pPr/>
              <a:t>‹#›</a:t>
            </a:fld>
            <a:endParaRPr lang="en-US" sz="1862"/>
          </a:p>
        </p:txBody>
      </p:sp>
    </p:spTree>
    <p:extLst>
      <p:ext uri="{BB962C8B-B14F-4D97-AF65-F5344CB8AC3E}">
        <p14:creationId xmlns:p14="http://schemas.microsoft.com/office/powerpoint/2010/main" val="10018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862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46914" y="1344717"/>
            <a:ext cx="8868007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97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56644" y="4319667"/>
            <a:ext cx="3648551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785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29918" y="3247533"/>
            <a:ext cx="7902003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985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67345" y="4211333"/>
            <a:ext cx="5827148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30628" y="2061033"/>
            <a:ext cx="1700582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1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48332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0226" y="1741300"/>
            <a:ext cx="3924667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1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0226" y="3265900"/>
            <a:ext cx="3924667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6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33716" y="2209800"/>
            <a:ext cx="7094406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33716" y="4406167"/>
            <a:ext cx="7094406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394"/>
            </a:lvl1pPr>
            <a:lvl2pPr marL="1216152" lvl="1" indent="-422275" algn="ctr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2128"/>
              </a:spcBef>
              <a:spcAft>
                <a:spcPts val="21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386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38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663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1154" y="2293367"/>
            <a:ext cx="647953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22524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193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21012" y="4268351"/>
            <a:ext cx="493935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2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21012" y="1724451"/>
            <a:ext cx="493935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013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z="1862" smtClean="0"/>
              <a:pPr/>
              <a:t>3/8/2022</a:t>
            </a:fld>
            <a:endParaRPr lang="en-US" sz="1862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862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z="1862" smtClean="0"/>
              <a:pPr/>
              <a:t>‹#›</a:t>
            </a:fld>
            <a:endParaRPr lang="en-US" sz="1862"/>
          </a:p>
        </p:txBody>
      </p:sp>
    </p:spTree>
    <p:extLst>
      <p:ext uri="{BB962C8B-B14F-4D97-AF65-F5344CB8AC3E}">
        <p14:creationId xmlns:p14="http://schemas.microsoft.com/office/powerpoint/2010/main" val="302424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8342" y="5985676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694904" y="398767"/>
            <a:ext cx="382684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0308" y="6376767"/>
            <a:ext cx="382684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69441" y="36376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35041" y="1854285"/>
            <a:ext cx="450017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074236" y="345767"/>
            <a:ext cx="617369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7842" y="4184685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46833" y="6404234"/>
            <a:ext cx="617369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3531" y="21342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42472" y="6301214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81347" y="136530"/>
            <a:ext cx="1312820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3447" y="8393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1539" y="657618"/>
            <a:ext cx="450017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12394" y="2875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862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46914" y="1344717"/>
            <a:ext cx="8868007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97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56644" y="4319667"/>
            <a:ext cx="3648551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67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29918" y="3247533"/>
            <a:ext cx="7902003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985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788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67345" y="4211333"/>
            <a:ext cx="5827148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30628" y="2061033"/>
            <a:ext cx="1700582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1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5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3453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71" r:id="rId6"/>
    <p:sldLayoutId id="214748367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862"/>
          </a:p>
        </p:txBody>
      </p:sp>
    </p:spTree>
    <p:extLst>
      <p:ext uri="{BB962C8B-B14F-4D97-AF65-F5344CB8AC3E}">
        <p14:creationId xmlns:p14="http://schemas.microsoft.com/office/powerpoint/2010/main" val="2652244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5479" y="-219003"/>
            <a:ext cx="12708800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862"/>
          </a:p>
        </p:txBody>
      </p:sp>
    </p:spTree>
    <p:extLst>
      <p:ext uri="{BB962C8B-B14F-4D97-AF65-F5344CB8AC3E}">
        <p14:creationId xmlns:p14="http://schemas.microsoft.com/office/powerpoint/2010/main" val="1221144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1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rgbClr val="FFFFFF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7681;p56">
            <a:extLst>
              <a:ext uri="{FF2B5EF4-FFF2-40B4-BE49-F238E27FC236}">
                <a16:creationId xmlns:a16="http://schemas.microsoft.com/office/drawing/2014/main" xmlns="" id="{862D9E92-A471-4BA4-B4DC-37DF293AE8EE}"/>
              </a:ext>
            </a:extLst>
          </p:cNvPr>
          <p:cNvGrpSpPr/>
          <p:nvPr/>
        </p:nvGrpSpPr>
        <p:grpSpPr>
          <a:xfrm>
            <a:off x="840534" y="670850"/>
            <a:ext cx="652318" cy="647680"/>
            <a:chOff x="1773575" y="4308850"/>
            <a:chExt cx="650450" cy="645825"/>
          </a:xfrm>
        </p:grpSpPr>
        <p:sp>
          <p:nvSpPr>
            <p:cNvPr id="15" name="Google Shape;7682;p56">
              <a:extLst>
                <a:ext uri="{FF2B5EF4-FFF2-40B4-BE49-F238E27FC236}">
                  <a16:creationId xmlns:a16="http://schemas.microsoft.com/office/drawing/2014/main" xmlns="" id="{7404B2A7-6924-47E4-8AF1-C098C1AB18F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  <p:sp>
          <p:nvSpPr>
            <p:cNvPr id="16" name="Google Shape;7683;p56">
              <a:extLst>
                <a:ext uri="{FF2B5EF4-FFF2-40B4-BE49-F238E27FC236}">
                  <a16:creationId xmlns:a16="http://schemas.microsoft.com/office/drawing/2014/main" xmlns="" id="{829A6AA6-3426-41FF-949D-E2992B49817E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8779D3-25DA-4AFC-9C65-2A69BD4D7E5C}"/>
              </a:ext>
            </a:extLst>
          </p:cNvPr>
          <p:cNvSpPr txBox="1"/>
          <p:nvPr/>
        </p:nvSpPr>
        <p:spPr>
          <a:xfrm>
            <a:off x="1677456" y="670850"/>
            <a:ext cx="3395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Thút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261F32-D93A-4362-B1F4-F6652013FA80}"/>
              </a:ext>
            </a:extLst>
          </p:cNvPr>
          <p:cNvSpPr txBox="1"/>
          <p:nvPr/>
        </p:nvSpPr>
        <p:spPr>
          <a:xfrm>
            <a:off x="3765568" y="673476"/>
            <a:ext cx="8448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600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3600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quãng</a:t>
            </a:r>
            <a:r>
              <a:rPr lang="en-US" sz="3600" kern="1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" descr="Khóc dạ đề và hiện tượng sài ở trẻ nhỏ theo dân gian">
            <a:extLst>
              <a:ext uri="{FF2B5EF4-FFF2-40B4-BE49-F238E27FC236}">
                <a16:creationId xmlns:a16="http://schemas.microsoft.com/office/drawing/2014/main" xmlns="" id="{76387895-C230-4E11-8DCB-FFC42482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50" y="1755016"/>
            <a:ext cx="6039427" cy="430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xmlns="" id="{C1D9A3A2-6718-4C9B-BC4B-8E380C3D3423}"/>
              </a:ext>
            </a:extLst>
          </p:cNvPr>
          <p:cNvGrpSpPr/>
          <p:nvPr/>
        </p:nvGrpSpPr>
        <p:grpSpPr>
          <a:xfrm>
            <a:off x="653287" y="204668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571B9-8A86-4C7E-AAA0-B4D2A1DBD6AD}"/>
              </a:ext>
            </a:extLst>
          </p:cNvPr>
          <p:cNvSpPr txBox="1"/>
          <p:nvPr/>
        </p:nvSpPr>
        <p:spPr>
          <a:xfrm>
            <a:off x="1417900" y="144462"/>
            <a:ext cx="107439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Nhoẻn</a:t>
            </a:r>
            <a:r>
              <a:rPr lang="en-US" sz="3200" kern="12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8" name="Picture 6" descr="Xuống tới đất rồi mà vẫn còn chơi được à !? - Hài hước - Việt Giải Trí">
            <a:extLst>
              <a:ext uri="{FF2B5EF4-FFF2-40B4-BE49-F238E27FC236}">
                <a16:creationId xmlns:a16="http://schemas.microsoft.com/office/drawing/2014/main" xmlns="" id="{9081FBC9-B9EE-4A05-AD8B-2A06AC3DB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"/>
          <a:stretch/>
        </p:blipFill>
        <p:spPr bwMode="auto">
          <a:xfrm>
            <a:off x="3263658" y="1125064"/>
            <a:ext cx="6040764" cy="364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7900" y="5386227"/>
            <a:ext cx="10453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+mn-lt"/>
                <a:ea typeface="Cambria" panose="02040503050406030204" pitchFamily="18" charset="0"/>
              </a:rPr>
              <a:t>Sửa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Cambria" panose="02040503050406030204" pitchFamily="18" charset="0"/>
              </a:rPr>
              <a:t>soạn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7681;p56">
            <a:extLst>
              <a:ext uri="{FF2B5EF4-FFF2-40B4-BE49-F238E27FC236}">
                <a16:creationId xmlns:a16="http://schemas.microsoft.com/office/drawing/2014/main" xmlns="" id="{862D9E92-A471-4BA4-B4DC-37DF293AE8EE}"/>
              </a:ext>
            </a:extLst>
          </p:cNvPr>
          <p:cNvGrpSpPr/>
          <p:nvPr/>
        </p:nvGrpSpPr>
        <p:grpSpPr>
          <a:xfrm>
            <a:off x="794843" y="5323997"/>
            <a:ext cx="652318" cy="647680"/>
            <a:chOff x="1773575" y="4308850"/>
            <a:chExt cx="650450" cy="645825"/>
          </a:xfrm>
        </p:grpSpPr>
        <p:sp>
          <p:nvSpPr>
            <p:cNvPr id="13" name="Google Shape;7682;p56">
              <a:extLst>
                <a:ext uri="{FF2B5EF4-FFF2-40B4-BE49-F238E27FC236}">
                  <a16:creationId xmlns:a16="http://schemas.microsoft.com/office/drawing/2014/main" xmlns="" id="{7404B2A7-6924-47E4-8AF1-C098C1AB18F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  <p:sp>
          <p:nvSpPr>
            <p:cNvPr id="14" name="Google Shape;7683;p56">
              <a:extLst>
                <a:ext uri="{FF2B5EF4-FFF2-40B4-BE49-F238E27FC236}">
                  <a16:creationId xmlns:a16="http://schemas.microsoft.com/office/drawing/2014/main" xmlns="" id="{829A6AA6-3426-41FF-949D-E2992B49817E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8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0A0659-16E8-41C3-8DA6-EBC6B0E2F7F8}"/>
              </a:ext>
            </a:extLst>
          </p:cNvPr>
          <p:cNvSpPr txBox="1"/>
          <p:nvPr/>
        </p:nvSpPr>
        <p:spPr>
          <a:xfrm>
            <a:off x="999853" y="2296432"/>
            <a:ext cx="101621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Một hôm, chị én nâu đang sửa soạn đi ngủ thì nghe thấy tiếng khóc thút thít.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F16A302-1F26-4AFB-B988-D20DFB35041A}"/>
              </a:ext>
            </a:extLst>
          </p:cNvPr>
          <p:cNvCxnSpPr>
            <a:cxnSpLocks/>
          </p:cNvCxnSpPr>
          <p:nvPr/>
        </p:nvCxnSpPr>
        <p:spPr>
          <a:xfrm flipV="1">
            <a:off x="3266632" y="2507112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0C215A4-EE7D-48BA-AFF2-E53CAE55ACF5}"/>
              </a:ext>
            </a:extLst>
          </p:cNvPr>
          <p:cNvGrpSpPr/>
          <p:nvPr/>
        </p:nvGrpSpPr>
        <p:grpSpPr>
          <a:xfrm rot="21128394">
            <a:off x="8459451" y="3075912"/>
            <a:ext cx="317117" cy="402892"/>
            <a:chOff x="8074786" y="2617012"/>
            <a:chExt cx="317117" cy="40289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C913825-D536-4D0C-86F2-194D757C6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4786" y="2617012"/>
              <a:ext cx="197637" cy="4028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761F530-3249-4CA2-918D-5930A3FC8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4266" y="2617012"/>
              <a:ext cx="197637" cy="4028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xmlns="" id="{883E743C-4091-45CD-B206-701E79EA01C8}"/>
              </a:ext>
            </a:extLst>
          </p:cNvPr>
          <p:cNvSpPr/>
          <p:nvPr/>
        </p:nvSpPr>
        <p:spPr>
          <a:xfrm>
            <a:off x="3763987" y="573982"/>
            <a:ext cx="3800919" cy="9144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Đọc câu dài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D258FF9-90DA-4FF8-BBAD-E2CBE4E39023}"/>
              </a:ext>
            </a:extLst>
          </p:cNvPr>
          <p:cNvCxnSpPr>
            <a:cxnSpLocks/>
          </p:cNvCxnSpPr>
          <p:nvPr/>
        </p:nvCxnSpPr>
        <p:spPr>
          <a:xfrm flipV="1">
            <a:off x="5843663" y="2497652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61A7259-7002-4449-9371-7F0C5BC698F5}"/>
              </a:ext>
            </a:extLst>
          </p:cNvPr>
          <p:cNvCxnSpPr>
            <a:cxnSpLocks/>
          </p:cNvCxnSpPr>
          <p:nvPr/>
        </p:nvCxnSpPr>
        <p:spPr>
          <a:xfrm flipV="1">
            <a:off x="11076015" y="2464993"/>
            <a:ext cx="171940" cy="451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9B666EC3-270C-491E-942B-6C59832012A6}"/>
              </a:ext>
            </a:extLst>
          </p:cNvPr>
          <p:cNvSpPr/>
          <p:nvPr/>
        </p:nvSpPr>
        <p:spPr>
          <a:xfrm>
            <a:off x="9386656" y="128725"/>
            <a:ext cx="2596078" cy="4369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Đọc nối tiếp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6C0C528-FD18-4A98-88D4-ED3CDDCED5CC}"/>
              </a:ext>
            </a:extLst>
          </p:cNvPr>
          <p:cNvGrpSpPr/>
          <p:nvPr/>
        </p:nvGrpSpPr>
        <p:grpSpPr>
          <a:xfrm>
            <a:off x="303361" y="62592"/>
            <a:ext cx="11560554" cy="7053245"/>
            <a:chOff x="300642" y="48987"/>
            <a:chExt cx="11560554" cy="7053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A4AED98-448D-4621-8A26-90BF321A0612}"/>
                </a:ext>
              </a:extLst>
            </p:cNvPr>
            <p:cNvSpPr txBox="1"/>
            <p:nvPr/>
          </p:nvSpPr>
          <p:spPr>
            <a:xfrm>
              <a:off x="300642" y="546591"/>
              <a:ext cx="11560554" cy="655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ấm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à?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đứng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lặng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bỗng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reo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Suốt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đàn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tết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dòng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!”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bãi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Xong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tươi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non: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nhoẻn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miệng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r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(Theo 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365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truyện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hằng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5A7F28E-2D34-4762-B236-27B0179C7882}"/>
                </a:ext>
              </a:extLst>
            </p:cNvPr>
            <p:cNvSpPr txBox="1"/>
            <p:nvPr/>
          </p:nvSpPr>
          <p:spPr>
            <a:xfrm>
              <a:off x="3535455" y="48987"/>
              <a:ext cx="5090927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CỎ NON CƯỜI RỒI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E5DA7A-D166-4E36-90D2-C2D6FEF84090}"/>
              </a:ext>
            </a:extLst>
          </p:cNvPr>
          <p:cNvSpPr txBox="1"/>
          <p:nvPr/>
        </p:nvSpPr>
        <p:spPr>
          <a:xfrm>
            <a:off x="303361" y="560195"/>
            <a:ext cx="1156055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à?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giẫm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giẫm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bãi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non:</a:t>
            </a: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giẫm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nhoẻn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miệng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365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6528" y="844611"/>
            <a:ext cx="6689011" cy="3955094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39" y="2882967"/>
            <a:ext cx="3446153" cy="3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6E739B0-9AFA-4387-AACD-3AC7FBFF98D1}"/>
              </a:ext>
            </a:extLst>
          </p:cNvPr>
          <p:cNvGrpSpPr/>
          <p:nvPr/>
        </p:nvGrpSpPr>
        <p:grpSpPr>
          <a:xfrm>
            <a:off x="300642" y="68037"/>
            <a:ext cx="11560554" cy="7053245"/>
            <a:chOff x="300642" y="48987"/>
            <a:chExt cx="11560554" cy="7053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8754F07-50A5-4D5E-ABC1-B6D6BA488C1B}"/>
                </a:ext>
              </a:extLst>
            </p:cNvPr>
            <p:cNvSpPr txBox="1"/>
            <p:nvPr/>
          </p:nvSpPr>
          <p:spPr>
            <a:xfrm>
              <a:off x="300642" y="546591"/>
              <a:ext cx="11560554" cy="655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ấm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à?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đứng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lặng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bỗng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reo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Suốt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đàn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tết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dòng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!”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bãi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Xong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tươi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non: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nhoẻn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miệng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r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(Theo 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365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truyện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hằng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806D71E-32D4-45D1-AC75-600175F5AC09}"/>
                </a:ext>
              </a:extLst>
            </p:cNvPr>
            <p:cNvSpPr txBox="1"/>
            <p:nvPr/>
          </p:nvSpPr>
          <p:spPr>
            <a:xfrm>
              <a:off x="3535455" y="48987"/>
              <a:ext cx="5090927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CỎ NON CƯỜI RỒI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2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399009" y="1780856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/>
              <a:t>TÌM HIỂU BÀI</a:t>
            </a:r>
            <a:endParaRPr sz="660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225" name="Google Shape;2225;p31"/>
          <p:cNvGrpSpPr/>
          <p:nvPr/>
        </p:nvGrpSpPr>
        <p:grpSpPr>
          <a:xfrm>
            <a:off x="5400211" y="5220993"/>
            <a:ext cx="1361416" cy="916921"/>
            <a:chOff x="3760582" y="3489166"/>
            <a:chExt cx="1655766" cy="1115166"/>
          </a:xfrm>
        </p:grpSpPr>
        <p:sp>
          <p:nvSpPr>
            <p:cNvPr id="2226" name="Google Shape;2226;p31"/>
            <p:cNvSpPr/>
            <p:nvPr/>
          </p:nvSpPr>
          <p:spPr>
            <a:xfrm>
              <a:off x="4449900" y="4331775"/>
              <a:ext cx="244200" cy="233700"/>
            </a:xfrm>
            <a:custGeom>
              <a:avLst/>
              <a:gdLst/>
              <a:ahLst/>
              <a:cxnLst/>
              <a:rect l="l" t="t" r="r" b="b"/>
              <a:pathLst>
                <a:path w="9768" h="9348" extrusionOk="0">
                  <a:moveTo>
                    <a:pt x="2276" y="842"/>
                  </a:moveTo>
                  <a:cubicBezTo>
                    <a:pt x="2710" y="842"/>
                    <a:pt x="3260" y="1174"/>
                    <a:pt x="3694" y="1714"/>
                  </a:cubicBezTo>
                  <a:cubicBezTo>
                    <a:pt x="3935" y="2013"/>
                    <a:pt x="4161" y="2338"/>
                    <a:pt x="4355" y="2675"/>
                  </a:cubicBezTo>
                  <a:cubicBezTo>
                    <a:pt x="4497" y="2914"/>
                    <a:pt x="4737" y="3058"/>
                    <a:pt x="5016" y="3058"/>
                  </a:cubicBezTo>
                  <a:cubicBezTo>
                    <a:pt x="5294" y="3058"/>
                    <a:pt x="5541" y="2914"/>
                    <a:pt x="5676" y="2675"/>
                  </a:cubicBezTo>
                  <a:cubicBezTo>
                    <a:pt x="6254" y="1676"/>
                    <a:pt x="6892" y="1039"/>
                    <a:pt x="7439" y="918"/>
                  </a:cubicBezTo>
                  <a:cubicBezTo>
                    <a:pt x="7509" y="902"/>
                    <a:pt x="7577" y="894"/>
                    <a:pt x="7644" y="894"/>
                  </a:cubicBezTo>
                  <a:cubicBezTo>
                    <a:pt x="7833" y="894"/>
                    <a:pt x="8016" y="956"/>
                    <a:pt x="8198" y="1084"/>
                  </a:cubicBezTo>
                  <a:cubicBezTo>
                    <a:pt x="8416" y="1233"/>
                    <a:pt x="8551" y="1451"/>
                    <a:pt x="8596" y="1752"/>
                  </a:cubicBezTo>
                  <a:cubicBezTo>
                    <a:pt x="8829" y="3238"/>
                    <a:pt x="7065" y="6180"/>
                    <a:pt x="5308" y="8470"/>
                  </a:cubicBezTo>
                  <a:cubicBezTo>
                    <a:pt x="3251" y="6188"/>
                    <a:pt x="1015" y="3087"/>
                    <a:pt x="1397" y="1781"/>
                  </a:cubicBezTo>
                  <a:cubicBezTo>
                    <a:pt x="1503" y="1406"/>
                    <a:pt x="1719" y="941"/>
                    <a:pt x="2134" y="851"/>
                  </a:cubicBezTo>
                  <a:cubicBezTo>
                    <a:pt x="2179" y="842"/>
                    <a:pt x="2231" y="842"/>
                    <a:pt x="2276" y="842"/>
                  </a:cubicBezTo>
                  <a:close/>
                  <a:moveTo>
                    <a:pt x="2281" y="0"/>
                  </a:moveTo>
                  <a:cubicBezTo>
                    <a:pt x="2175" y="0"/>
                    <a:pt x="2070" y="11"/>
                    <a:pt x="1968" y="32"/>
                  </a:cubicBezTo>
                  <a:cubicBezTo>
                    <a:pt x="1510" y="122"/>
                    <a:pt x="901" y="460"/>
                    <a:pt x="586" y="1549"/>
                  </a:cubicBezTo>
                  <a:cubicBezTo>
                    <a:pt x="1" y="3568"/>
                    <a:pt x="3305" y="7501"/>
                    <a:pt x="4746" y="9094"/>
                  </a:cubicBezTo>
                  <a:cubicBezTo>
                    <a:pt x="4888" y="9258"/>
                    <a:pt x="5097" y="9348"/>
                    <a:pt x="5315" y="9348"/>
                  </a:cubicBezTo>
                  <a:lnTo>
                    <a:pt x="5346" y="9348"/>
                  </a:lnTo>
                  <a:cubicBezTo>
                    <a:pt x="5571" y="9340"/>
                    <a:pt x="5782" y="9229"/>
                    <a:pt x="5924" y="9049"/>
                  </a:cubicBezTo>
                  <a:cubicBezTo>
                    <a:pt x="7088" y="7532"/>
                    <a:pt x="9767" y="3779"/>
                    <a:pt x="9421" y="1617"/>
                  </a:cubicBezTo>
                  <a:cubicBezTo>
                    <a:pt x="9340" y="1084"/>
                    <a:pt x="9092" y="671"/>
                    <a:pt x="8679" y="392"/>
                  </a:cubicBezTo>
                  <a:cubicBezTo>
                    <a:pt x="8346" y="166"/>
                    <a:pt x="7997" y="49"/>
                    <a:pt x="7637" y="49"/>
                  </a:cubicBezTo>
                  <a:cubicBezTo>
                    <a:pt x="7510" y="49"/>
                    <a:pt x="7382" y="63"/>
                    <a:pt x="7252" y="93"/>
                  </a:cubicBezTo>
                  <a:cubicBezTo>
                    <a:pt x="6292" y="311"/>
                    <a:pt x="5519" y="1302"/>
                    <a:pt x="5016" y="2141"/>
                  </a:cubicBezTo>
                  <a:cubicBezTo>
                    <a:pt x="4813" y="1804"/>
                    <a:pt x="4588" y="1489"/>
                    <a:pt x="4348" y="1188"/>
                  </a:cubicBezTo>
                  <a:cubicBezTo>
                    <a:pt x="3742" y="434"/>
                    <a:pt x="2974" y="0"/>
                    <a:pt x="2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2227" name="Google Shape;2227;p31"/>
            <p:cNvGrpSpPr/>
            <p:nvPr/>
          </p:nvGrpSpPr>
          <p:grpSpPr>
            <a:xfrm>
              <a:off x="3760582" y="3489166"/>
              <a:ext cx="1655766" cy="1115166"/>
              <a:chOff x="3884225" y="954325"/>
              <a:chExt cx="1379575" cy="929150"/>
            </a:xfrm>
          </p:grpSpPr>
          <p:sp>
            <p:nvSpPr>
              <p:cNvPr id="2228" name="Google Shape;2228;p31"/>
              <p:cNvSpPr/>
              <p:nvPr/>
            </p:nvSpPr>
            <p:spPr>
              <a:xfrm>
                <a:off x="3971350" y="1060375"/>
                <a:ext cx="1185875" cy="823100"/>
              </a:xfrm>
              <a:custGeom>
                <a:avLst/>
                <a:gdLst/>
                <a:ahLst/>
                <a:cxnLst/>
                <a:rect l="l" t="t" r="r" b="b"/>
                <a:pathLst>
                  <a:path w="47435" h="32924" extrusionOk="0">
                    <a:moveTo>
                      <a:pt x="24788" y="1"/>
                    </a:moveTo>
                    <a:cubicBezTo>
                      <a:pt x="20888" y="1"/>
                      <a:pt x="16957" y="1433"/>
                      <a:pt x="13489" y="4053"/>
                    </a:cubicBezTo>
                    <a:cubicBezTo>
                      <a:pt x="11042" y="5907"/>
                      <a:pt x="8978" y="8175"/>
                      <a:pt x="7252" y="10711"/>
                    </a:cubicBezTo>
                    <a:cubicBezTo>
                      <a:pt x="4369" y="14938"/>
                      <a:pt x="2423" y="19892"/>
                      <a:pt x="1186" y="24877"/>
                    </a:cubicBezTo>
                    <a:cubicBezTo>
                      <a:pt x="705" y="26814"/>
                      <a:pt x="382" y="28773"/>
                      <a:pt x="143" y="30740"/>
                    </a:cubicBezTo>
                    <a:cubicBezTo>
                      <a:pt x="0" y="31904"/>
                      <a:pt x="998" y="32923"/>
                      <a:pt x="2288" y="32923"/>
                    </a:cubicBezTo>
                    <a:cubicBezTo>
                      <a:pt x="3333" y="32923"/>
                      <a:pt x="4218" y="32255"/>
                      <a:pt x="4414" y="31333"/>
                    </a:cubicBezTo>
                    <a:cubicBezTo>
                      <a:pt x="4737" y="29801"/>
                      <a:pt x="5126" y="28111"/>
                      <a:pt x="5614" y="26146"/>
                    </a:cubicBezTo>
                    <a:cubicBezTo>
                      <a:pt x="7821" y="17273"/>
                      <a:pt x="12993" y="6959"/>
                      <a:pt x="22437" y="4901"/>
                    </a:cubicBezTo>
                    <a:cubicBezTo>
                      <a:pt x="23475" y="4675"/>
                      <a:pt x="24469" y="4569"/>
                      <a:pt x="25418" y="4569"/>
                    </a:cubicBezTo>
                    <a:cubicBezTo>
                      <a:pt x="32044" y="4569"/>
                      <a:pt x="36510" y="9768"/>
                      <a:pt x="38704" y="15974"/>
                    </a:cubicBezTo>
                    <a:cubicBezTo>
                      <a:pt x="39432" y="18015"/>
                      <a:pt x="40527" y="21777"/>
                      <a:pt x="41008" y="23616"/>
                    </a:cubicBezTo>
                    <a:cubicBezTo>
                      <a:pt x="41781" y="26589"/>
                      <a:pt x="42329" y="29012"/>
                      <a:pt x="42720" y="31197"/>
                    </a:cubicBezTo>
                    <a:cubicBezTo>
                      <a:pt x="42900" y="32196"/>
                      <a:pt x="43853" y="32923"/>
                      <a:pt x="44965" y="32923"/>
                    </a:cubicBezTo>
                    <a:cubicBezTo>
                      <a:pt x="46361" y="32923"/>
                      <a:pt x="47435" y="31790"/>
                      <a:pt x="47209" y="30543"/>
                    </a:cubicBezTo>
                    <a:cubicBezTo>
                      <a:pt x="46968" y="29192"/>
                      <a:pt x="46669" y="27706"/>
                      <a:pt x="46301" y="26011"/>
                    </a:cubicBezTo>
                    <a:cubicBezTo>
                      <a:pt x="44529" y="17821"/>
                      <a:pt x="41677" y="9353"/>
                      <a:pt x="35184" y="3903"/>
                    </a:cubicBezTo>
                    <a:cubicBezTo>
                      <a:pt x="32006" y="1236"/>
                      <a:pt x="28410" y="1"/>
                      <a:pt x="247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29" name="Google Shape;2229;p31"/>
              <p:cNvSpPr/>
              <p:nvPr/>
            </p:nvSpPr>
            <p:spPr>
              <a:xfrm>
                <a:off x="4144525" y="1254125"/>
                <a:ext cx="827625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33105" h="25174" extrusionOk="0">
                    <a:moveTo>
                      <a:pt x="17434" y="1"/>
                    </a:moveTo>
                    <a:cubicBezTo>
                      <a:pt x="14647" y="1"/>
                      <a:pt x="11838" y="1239"/>
                      <a:pt x="9362" y="3502"/>
                    </a:cubicBezTo>
                    <a:cubicBezTo>
                      <a:pt x="4694" y="7766"/>
                      <a:pt x="1991" y="14596"/>
                      <a:pt x="572" y="21473"/>
                    </a:cubicBezTo>
                    <a:cubicBezTo>
                      <a:pt x="436" y="22156"/>
                      <a:pt x="301" y="22793"/>
                      <a:pt x="181" y="23402"/>
                    </a:cubicBezTo>
                    <a:cubicBezTo>
                      <a:pt x="0" y="24325"/>
                      <a:pt x="782" y="25173"/>
                      <a:pt x="1811" y="25173"/>
                    </a:cubicBezTo>
                    <a:cubicBezTo>
                      <a:pt x="2613" y="25173"/>
                      <a:pt x="3297" y="24664"/>
                      <a:pt x="3440" y="23957"/>
                    </a:cubicBezTo>
                    <a:cubicBezTo>
                      <a:pt x="3537" y="23514"/>
                      <a:pt x="3634" y="23049"/>
                      <a:pt x="3732" y="22568"/>
                    </a:cubicBezTo>
                    <a:cubicBezTo>
                      <a:pt x="5308" y="14911"/>
                      <a:pt x="9001" y="6003"/>
                      <a:pt x="15750" y="4230"/>
                    </a:cubicBezTo>
                    <a:cubicBezTo>
                      <a:pt x="16384" y="4063"/>
                      <a:pt x="16989" y="3984"/>
                      <a:pt x="17568" y="3984"/>
                    </a:cubicBezTo>
                    <a:cubicBezTo>
                      <a:pt x="23860" y="3984"/>
                      <a:pt x="26980" y="13303"/>
                      <a:pt x="28451" y="20122"/>
                    </a:cubicBezTo>
                    <a:cubicBezTo>
                      <a:pt x="28745" y="21480"/>
                      <a:pt x="28999" y="22689"/>
                      <a:pt x="29231" y="23793"/>
                    </a:cubicBezTo>
                    <a:cubicBezTo>
                      <a:pt x="29397" y="24595"/>
                      <a:pt x="30170" y="25173"/>
                      <a:pt x="31071" y="25173"/>
                    </a:cubicBezTo>
                    <a:cubicBezTo>
                      <a:pt x="32227" y="25173"/>
                      <a:pt x="33105" y="24244"/>
                      <a:pt x="32925" y="23215"/>
                    </a:cubicBezTo>
                    <a:cubicBezTo>
                      <a:pt x="32880" y="22966"/>
                      <a:pt x="32835" y="22712"/>
                      <a:pt x="32790" y="22457"/>
                    </a:cubicBezTo>
                    <a:cubicBezTo>
                      <a:pt x="31521" y="15378"/>
                      <a:pt x="29487" y="8074"/>
                      <a:pt x="24848" y="3367"/>
                    </a:cubicBezTo>
                    <a:cubicBezTo>
                      <a:pt x="22584" y="1066"/>
                      <a:pt x="20018" y="1"/>
                      <a:pt x="174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0" name="Google Shape;2230;p31"/>
              <p:cNvSpPr/>
              <p:nvPr/>
            </p:nvSpPr>
            <p:spPr>
              <a:xfrm>
                <a:off x="4302750" y="1425175"/>
                <a:ext cx="5084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18332" extrusionOk="0">
                    <a:moveTo>
                      <a:pt x="10692" y="1"/>
                    </a:moveTo>
                    <a:cubicBezTo>
                      <a:pt x="8906" y="1"/>
                      <a:pt x="7106" y="1060"/>
                      <a:pt x="5517" y="2996"/>
                    </a:cubicBezTo>
                    <a:cubicBezTo>
                      <a:pt x="2769" y="6351"/>
                      <a:pt x="1081" y="11561"/>
                      <a:pt x="128" y="16951"/>
                    </a:cubicBezTo>
                    <a:cubicBezTo>
                      <a:pt x="0" y="17679"/>
                      <a:pt x="617" y="18331"/>
                      <a:pt x="1427" y="18331"/>
                    </a:cubicBezTo>
                    <a:cubicBezTo>
                      <a:pt x="2072" y="18331"/>
                      <a:pt x="2627" y="17912"/>
                      <a:pt x="2724" y="17333"/>
                    </a:cubicBezTo>
                    <a:cubicBezTo>
                      <a:pt x="3769" y="11186"/>
                      <a:pt x="5571" y="5037"/>
                      <a:pt x="9608" y="3620"/>
                    </a:cubicBezTo>
                    <a:cubicBezTo>
                      <a:pt x="10007" y="3479"/>
                      <a:pt x="10390" y="3413"/>
                      <a:pt x="10759" y="3413"/>
                    </a:cubicBezTo>
                    <a:cubicBezTo>
                      <a:pt x="14854" y="3413"/>
                      <a:pt x="17163" y="11584"/>
                      <a:pt x="18107" y="17416"/>
                    </a:cubicBezTo>
                    <a:lnTo>
                      <a:pt x="18121" y="17506"/>
                    </a:lnTo>
                    <a:cubicBezTo>
                      <a:pt x="18197" y="17978"/>
                      <a:pt x="18647" y="18331"/>
                      <a:pt x="19180" y="18331"/>
                    </a:cubicBezTo>
                    <a:cubicBezTo>
                      <a:pt x="19840" y="18331"/>
                      <a:pt x="20335" y="17814"/>
                      <a:pt x="20245" y="17222"/>
                    </a:cubicBezTo>
                    <a:cubicBezTo>
                      <a:pt x="19413" y="11817"/>
                      <a:pt x="18092" y="6464"/>
                      <a:pt x="15442" y="2875"/>
                    </a:cubicBezTo>
                    <a:cubicBezTo>
                      <a:pt x="13990" y="911"/>
                      <a:pt x="12347" y="1"/>
                      <a:pt x="106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1" name="Google Shape;2231;p31"/>
              <p:cNvSpPr/>
              <p:nvPr/>
            </p:nvSpPr>
            <p:spPr>
              <a:xfrm>
                <a:off x="3884225" y="1806050"/>
                <a:ext cx="40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0" extrusionOk="0">
                    <a:moveTo>
                      <a:pt x="807" y="1"/>
                    </a:moveTo>
                    <a:cubicBezTo>
                      <a:pt x="412" y="1"/>
                      <a:pt x="74" y="309"/>
                      <a:pt x="39" y="716"/>
                    </a:cubicBezTo>
                    <a:cubicBezTo>
                      <a:pt x="1" y="1152"/>
                      <a:pt x="323" y="1536"/>
                      <a:pt x="752" y="1558"/>
                    </a:cubicBezTo>
                    <a:cubicBezTo>
                      <a:pt x="771" y="1559"/>
                      <a:pt x="790" y="1560"/>
                      <a:pt x="808" y="1560"/>
                    </a:cubicBezTo>
                    <a:cubicBezTo>
                      <a:pt x="1211" y="1560"/>
                      <a:pt x="1550" y="1247"/>
                      <a:pt x="1585" y="844"/>
                    </a:cubicBezTo>
                    <a:cubicBezTo>
                      <a:pt x="1622" y="425"/>
                      <a:pt x="1314" y="50"/>
                      <a:pt x="887" y="5"/>
                    </a:cubicBezTo>
                    <a:cubicBezTo>
                      <a:pt x="860" y="2"/>
                      <a:pt x="834" y="1"/>
                      <a:pt x="8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2" name="Google Shape;2232;p31"/>
              <p:cNvSpPr/>
              <p:nvPr/>
            </p:nvSpPr>
            <p:spPr>
              <a:xfrm>
                <a:off x="3891175" y="1739300"/>
                <a:ext cx="413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562" extrusionOk="0">
                    <a:moveTo>
                      <a:pt x="831" y="1"/>
                    </a:moveTo>
                    <a:cubicBezTo>
                      <a:pt x="447" y="1"/>
                      <a:pt x="109" y="287"/>
                      <a:pt x="62" y="684"/>
                    </a:cubicBezTo>
                    <a:cubicBezTo>
                      <a:pt x="0" y="1113"/>
                      <a:pt x="301" y="1511"/>
                      <a:pt x="730" y="1556"/>
                    </a:cubicBezTo>
                    <a:cubicBezTo>
                      <a:pt x="762" y="1560"/>
                      <a:pt x="794" y="1562"/>
                      <a:pt x="825" y="1562"/>
                    </a:cubicBezTo>
                    <a:cubicBezTo>
                      <a:pt x="1208" y="1562"/>
                      <a:pt x="1552" y="1276"/>
                      <a:pt x="1600" y="888"/>
                    </a:cubicBezTo>
                    <a:cubicBezTo>
                      <a:pt x="1652" y="468"/>
                      <a:pt x="1361" y="77"/>
                      <a:pt x="939" y="8"/>
                    </a:cubicBezTo>
                    <a:cubicBezTo>
                      <a:pt x="903" y="3"/>
                      <a:pt x="867" y="1"/>
                      <a:pt x="8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3" name="Google Shape;2233;p31"/>
              <p:cNvSpPr/>
              <p:nvPr/>
            </p:nvSpPr>
            <p:spPr>
              <a:xfrm>
                <a:off x="3901125" y="1673100"/>
                <a:ext cx="4187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9" extrusionOk="0">
                    <a:moveTo>
                      <a:pt x="838" y="1"/>
                    </a:moveTo>
                    <a:cubicBezTo>
                      <a:pt x="471" y="1"/>
                      <a:pt x="135" y="267"/>
                      <a:pt x="76" y="646"/>
                    </a:cubicBezTo>
                    <a:cubicBezTo>
                      <a:pt x="1" y="1073"/>
                      <a:pt x="287" y="1478"/>
                      <a:pt x="707" y="1547"/>
                    </a:cubicBezTo>
                    <a:cubicBezTo>
                      <a:pt x="752" y="1555"/>
                      <a:pt x="797" y="1558"/>
                      <a:pt x="842" y="1558"/>
                    </a:cubicBezTo>
                    <a:cubicBezTo>
                      <a:pt x="1215" y="1558"/>
                      <a:pt x="1540" y="1291"/>
                      <a:pt x="1608" y="916"/>
                    </a:cubicBezTo>
                    <a:cubicBezTo>
                      <a:pt x="1674" y="495"/>
                      <a:pt x="1404" y="98"/>
                      <a:pt x="984" y="15"/>
                    </a:cubicBezTo>
                    <a:cubicBezTo>
                      <a:pt x="935" y="6"/>
                      <a:pt x="886" y="1"/>
                      <a:pt x="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4" name="Google Shape;2234;p31"/>
              <p:cNvSpPr/>
              <p:nvPr/>
            </p:nvSpPr>
            <p:spPr>
              <a:xfrm>
                <a:off x="3913925" y="1607250"/>
                <a:ext cx="4240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1" extrusionOk="0">
                    <a:moveTo>
                      <a:pt x="846" y="1"/>
                    </a:moveTo>
                    <a:cubicBezTo>
                      <a:pt x="494" y="1"/>
                      <a:pt x="168" y="247"/>
                      <a:pt x="90" y="615"/>
                    </a:cubicBezTo>
                    <a:cubicBezTo>
                      <a:pt x="0" y="1042"/>
                      <a:pt x="261" y="1455"/>
                      <a:pt x="683" y="1545"/>
                    </a:cubicBezTo>
                    <a:cubicBezTo>
                      <a:pt x="735" y="1555"/>
                      <a:pt x="787" y="1560"/>
                      <a:pt x="839" y="1560"/>
                    </a:cubicBezTo>
                    <a:cubicBezTo>
                      <a:pt x="1202" y="1560"/>
                      <a:pt x="1533" y="1314"/>
                      <a:pt x="1605" y="952"/>
                    </a:cubicBezTo>
                    <a:cubicBezTo>
                      <a:pt x="1696" y="532"/>
                      <a:pt x="1441" y="120"/>
                      <a:pt x="1020" y="21"/>
                    </a:cubicBezTo>
                    <a:cubicBezTo>
                      <a:pt x="962" y="7"/>
                      <a:pt x="904" y="1"/>
                      <a:pt x="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5" name="Google Shape;2235;p31"/>
              <p:cNvSpPr/>
              <p:nvPr/>
            </p:nvSpPr>
            <p:spPr>
              <a:xfrm>
                <a:off x="3929450" y="1542100"/>
                <a:ext cx="432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560" extrusionOk="0">
                    <a:moveTo>
                      <a:pt x="856" y="0"/>
                    </a:moveTo>
                    <a:cubicBezTo>
                      <a:pt x="517" y="0"/>
                      <a:pt x="207" y="230"/>
                      <a:pt x="114" y="578"/>
                    </a:cubicBezTo>
                    <a:cubicBezTo>
                      <a:pt x="1" y="1005"/>
                      <a:pt x="249" y="1434"/>
                      <a:pt x="662" y="1539"/>
                    </a:cubicBezTo>
                    <a:cubicBezTo>
                      <a:pt x="724" y="1553"/>
                      <a:pt x="786" y="1560"/>
                      <a:pt x="846" y="1560"/>
                    </a:cubicBezTo>
                    <a:cubicBezTo>
                      <a:pt x="1199" y="1560"/>
                      <a:pt x="1520" y="1329"/>
                      <a:pt x="1615" y="984"/>
                    </a:cubicBezTo>
                    <a:cubicBezTo>
                      <a:pt x="1728" y="571"/>
                      <a:pt x="1480" y="142"/>
                      <a:pt x="1067" y="31"/>
                    </a:cubicBezTo>
                    <a:cubicBezTo>
                      <a:pt x="997" y="10"/>
                      <a:pt x="925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6" name="Google Shape;2236;p31"/>
              <p:cNvSpPr/>
              <p:nvPr/>
            </p:nvSpPr>
            <p:spPr>
              <a:xfrm>
                <a:off x="3948250" y="1477700"/>
                <a:ext cx="4337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61" extrusionOk="0">
                    <a:moveTo>
                      <a:pt x="871" y="0"/>
                    </a:moveTo>
                    <a:cubicBezTo>
                      <a:pt x="544" y="0"/>
                      <a:pt x="236" y="211"/>
                      <a:pt x="128" y="542"/>
                    </a:cubicBezTo>
                    <a:cubicBezTo>
                      <a:pt x="0" y="962"/>
                      <a:pt x="225" y="1405"/>
                      <a:pt x="638" y="1526"/>
                    </a:cubicBezTo>
                    <a:cubicBezTo>
                      <a:pt x="715" y="1550"/>
                      <a:pt x="792" y="1561"/>
                      <a:pt x="868" y="1561"/>
                    </a:cubicBezTo>
                    <a:cubicBezTo>
                      <a:pt x="1200" y="1561"/>
                      <a:pt x="1503" y="1346"/>
                      <a:pt x="1607" y="1023"/>
                    </a:cubicBezTo>
                    <a:cubicBezTo>
                      <a:pt x="1735" y="618"/>
                      <a:pt x="1524" y="182"/>
                      <a:pt x="1112" y="39"/>
                    </a:cubicBezTo>
                    <a:cubicBezTo>
                      <a:pt x="1032" y="13"/>
                      <a:pt x="951" y="0"/>
                      <a:pt x="8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7" name="Google Shape;2237;p31"/>
              <p:cNvSpPr/>
              <p:nvPr/>
            </p:nvSpPr>
            <p:spPr>
              <a:xfrm>
                <a:off x="3970225" y="14143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68" y="1"/>
                    </a:moveTo>
                    <a:cubicBezTo>
                      <a:pt x="560" y="1"/>
                      <a:pt x="269" y="194"/>
                      <a:pt x="150" y="509"/>
                    </a:cubicBezTo>
                    <a:cubicBezTo>
                      <a:pt x="0" y="921"/>
                      <a:pt x="195" y="1372"/>
                      <a:pt x="600" y="1514"/>
                    </a:cubicBezTo>
                    <a:cubicBezTo>
                      <a:pt x="688" y="1545"/>
                      <a:pt x="779" y="1560"/>
                      <a:pt x="867" y="1560"/>
                    </a:cubicBezTo>
                    <a:cubicBezTo>
                      <a:pt x="1187" y="1560"/>
                      <a:pt x="1488" y="1370"/>
                      <a:pt x="1605" y="1064"/>
                    </a:cubicBezTo>
                    <a:cubicBezTo>
                      <a:pt x="1757" y="665"/>
                      <a:pt x="1553" y="215"/>
                      <a:pt x="1155" y="58"/>
                    </a:cubicBezTo>
                    <a:cubicBezTo>
                      <a:pt x="1061" y="19"/>
                      <a:pt x="964" y="1"/>
                      <a:pt x="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8" name="Google Shape;2238;p31"/>
              <p:cNvSpPr/>
              <p:nvPr/>
            </p:nvSpPr>
            <p:spPr>
              <a:xfrm>
                <a:off x="3995700" y="1352525"/>
                <a:ext cx="441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9" extrusionOk="0">
                    <a:moveTo>
                      <a:pt x="887" y="0"/>
                    </a:moveTo>
                    <a:cubicBezTo>
                      <a:pt x="593" y="0"/>
                      <a:pt x="310" y="170"/>
                      <a:pt x="174" y="460"/>
                    </a:cubicBezTo>
                    <a:cubicBezTo>
                      <a:pt x="1" y="865"/>
                      <a:pt x="181" y="1330"/>
                      <a:pt x="572" y="1495"/>
                    </a:cubicBezTo>
                    <a:cubicBezTo>
                      <a:pt x="674" y="1538"/>
                      <a:pt x="780" y="1558"/>
                      <a:pt x="883" y="1558"/>
                    </a:cubicBezTo>
                    <a:cubicBezTo>
                      <a:pt x="1183" y="1558"/>
                      <a:pt x="1465" y="1388"/>
                      <a:pt x="1594" y="1097"/>
                    </a:cubicBezTo>
                    <a:cubicBezTo>
                      <a:pt x="1765" y="715"/>
                      <a:pt x="1608" y="256"/>
                      <a:pt x="1217" y="76"/>
                    </a:cubicBezTo>
                    <a:cubicBezTo>
                      <a:pt x="1110" y="24"/>
                      <a:pt x="998" y="0"/>
                      <a:pt x="8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39" name="Google Shape;2239;p31"/>
              <p:cNvSpPr/>
              <p:nvPr/>
            </p:nvSpPr>
            <p:spPr>
              <a:xfrm>
                <a:off x="4025175" y="1292325"/>
                <a:ext cx="445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9" extrusionOk="0">
                    <a:moveTo>
                      <a:pt x="901" y="0"/>
                    </a:moveTo>
                    <a:cubicBezTo>
                      <a:pt x="625" y="0"/>
                      <a:pt x="356" y="152"/>
                      <a:pt x="211" y="421"/>
                    </a:cubicBezTo>
                    <a:cubicBezTo>
                      <a:pt x="0" y="803"/>
                      <a:pt x="144" y="1277"/>
                      <a:pt x="526" y="1471"/>
                    </a:cubicBezTo>
                    <a:cubicBezTo>
                      <a:pt x="643" y="1530"/>
                      <a:pt x="768" y="1558"/>
                      <a:pt x="891" y="1558"/>
                    </a:cubicBezTo>
                    <a:cubicBezTo>
                      <a:pt x="1172" y="1558"/>
                      <a:pt x="1444" y="1412"/>
                      <a:pt x="1586" y="1156"/>
                    </a:cubicBezTo>
                    <a:cubicBezTo>
                      <a:pt x="1780" y="781"/>
                      <a:pt x="1638" y="307"/>
                      <a:pt x="1270" y="97"/>
                    </a:cubicBezTo>
                    <a:cubicBezTo>
                      <a:pt x="1153" y="32"/>
                      <a:pt x="1026" y="0"/>
                      <a:pt x="9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0" name="Google Shape;2240;p31"/>
              <p:cNvSpPr/>
              <p:nvPr/>
            </p:nvSpPr>
            <p:spPr>
              <a:xfrm>
                <a:off x="4059175" y="1234575"/>
                <a:ext cx="441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558" extrusionOk="0">
                    <a:moveTo>
                      <a:pt x="888" y="0"/>
                    </a:moveTo>
                    <a:cubicBezTo>
                      <a:pt x="633" y="0"/>
                      <a:pt x="379" y="123"/>
                      <a:pt x="233" y="358"/>
                    </a:cubicBezTo>
                    <a:cubicBezTo>
                      <a:pt x="0" y="733"/>
                      <a:pt x="112" y="1221"/>
                      <a:pt x="480" y="1446"/>
                    </a:cubicBezTo>
                    <a:cubicBezTo>
                      <a:pt x="607" y="1522"/>
                      <a:pt x="746" y="1557"/>
                      <a:pt x="884" y="1557"/>
                    </a:cubicBezTo>
                    <a:cubicBezTo>
                      <a:pt x="1144" y="1557"/>
                      <a:pt x="1396" y="1429"/>
                      <a:pt x="1539" y="1200"/>
                    </a:cubicBezTo>
                    <a:cubicBezTo>
                      <a:pt x="1764" y="839"/>
                      <a:pt x="1681" y="373"/>
                      <a:pt x="1321" y="133"/>
                    </a:cubicBezTo>
                    <a:cubicBezTo>
                      <a:pt x="1192" y="44"/>
                      <a:pt x="1040" y="0"/>
                      <a:pt x="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1" name="Google Shape;2241;p31"/>
              <p:cNvSpPr/>
              <p:nvPr/>
            </p:nvSpPr>
            <p:spPr>
              <a:xfrm>
                <a:off x="4097825" y="1179800"/>
                <a:ext cx="441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551" extrusionOk="0">
                    <a:moveTo>
                      <a:pt x="899" y="0"/>
                    </a:moveTo>
                    <a:cubicBezTo>
                      <a:pt x="669" y="0"/>
                      <a:pt x="438" y="104"/>
                      <a:pt x="278" y="304"/>
                    </a:cubicBezTo>
                    <a:cubicBezTo>
                      <a:pt x="0" y="650"/>
                      <a:pt x="60" y="1146"/>
                      <a:pt x="413" y="1400"/>
                    </a:cubicBezTo>
                    <a:cubicBezTo>
                      <a:pt x="554" y="1501"/>
                      <a:pt x="719" y="1550"/>
                      <a:pt x="883" y="1550"/>
                    </a:cubicBezTo>
                    <a:cubicBezTo>
                      <a:pt x="1120" y="1550"/>
                      <a:pt x="1354" y="1448"/>
                      <a:pt x="1508" y="1257"/>
                    </a:cubicBezTo>
                    <a:cubicBezTo>
                      <a:pt x="1764" y="935"/>
                      <a:pt x="1704" y="447"/>
                      <a:pt x="1373" y="169"/>
                    </a:cubicBezTo>
                    <a:cubicBezTo>
                      <a:pt x="1234" y="55"/>
                      <a:pt x="1067" y="0"/>
                      <a:pt x="8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2" name="Google Shape;2242;p31"/>
              <p:cNvSpPr/>
              <p:nvPr/>
            </p:nvSpPr>
            <p:spPr>
              <a:xfrm>
                <a:off x="4141900" y="1128700"/>
                <a:ext cx="42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66" extrusionOk="0">
                    <a:moveTo>
                      <a:pt x="862" y="1"/>
                    </a:moveTo>
                    <a:cubicBezTo>
                      <a:pt x="657" y="1"/>
                      <a:pt x="453" y="83"/>
                      <a:pt x="309" y="255"/>
                    </a:cubicBezTo>
                    <a:cubicBezTo>
                      <a:pt x="1" y="585"/>
                      <a:pt x="24" y="1080"/>
                      <a:pt x="347" y="1365"/>
                    </a:cubicBezTo>
                    <a:cubicBezTo>
                      <a:pt x="499" y="1500"/>
                      <a:pt x="686" y="1566"/>
                      <a:pt x="871" y="1566"/>
                    </a:cubicBezTo>
                    <a:cubicBezTo>
                      <a:pt x="1079" y="1566"/>
                      <a:pt x="1284" y="1483"/>
                      <a:pt x="1435" y="1320"/>
                    </a:cubicBezTo>
                    <a:cubicBezTo>
                      <a:pt x="1705" y="1004"/>
                      <a:pt x="1712" y="540"/>
                      <a:pt x="1412" y="232"/>
                    </a:cubicBezTo>
                    <a:cubicBezTo>
                      <a:pt x="1264" y="79"/>
                      <a:pt x="1063" y="1"/>
                      <a:pt x="8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3" name="Google Shape;2243;p31"/>
              <p:cNvSpPr/>
              <p:nvPr/>
            </p:nvSpPr>
            <p:spPr>
              <a:xfrm>
                <a:off x="4190500" y="1083000"/>
                <a:ext cx="43575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543" extrusionOk="0">
                    <a:moveTo>
                      <a:pt x="884" y="1"/>
                    </a:moveTo>
                    <a:cubicBezTo>
                      <a:pt x="706" y="1"/>
                      <a:pt x="523" y="61"/>
                      <a:pt x="368" y="182"/>
                    </a:cubicBezTo>
                    <a:cubicBezTo>
                      <a:pt x="17" y="452"/>
                      <a:pt x="1" y="979"/>
                      <a:pt x="287" y="1287"/>
                    </a:cubicBezTo>
                    <a:cubicBezTo>
                      <a:pt x="445" y="1461"/>
                      <a:pt x="653" y="1543"/>
                      <a:pt x="863" y="1543"/>
                    </a:cubicBezTo>
                    <a:cubicBezTo>
                      <a:pt x="1042" y="1543"/>
                      <a:pt x="1223" y="1483"/>
                      <a:pt x="1375" y="1370"/>
                    </a:cubicBezTo>
                    <a:cubicBezTo>
                      <a:pt x="1698" y="1114"/>
                      <a:pt x="1743" y="625"/>
                      <a:pt x="1480" y="289"/>
                    </a:cubicBezTo>
                    <a:cubicBezTo>
                      <a:pt x="1332" y="98"/>
                      <a:pt x="1112" y="1"/>
                      <a:pt x="8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4" name="Google Shape;2244;p31"/>
              <p:cNvSpPr/>
              <p:nvPr/>
            </p:nvSpPr>
            <p:spPr>
              <a:xfrm>
                <a:off x="4243600" y="1042800"/>
                <a:ext cx="4417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566" extrusionOk="0">
                    <a:moveTo>
                      <a:pt x="923" y="0"/>
                    </a:moveTo>
                    <a:cubicBezTo>
                      <a:pt x="772" y="0"/>
                      <a:pt x="616" y="46"/>
                      <a:pt x="475" y="140"/>
                    </a:cubicBezTo>
                    <a:cubicBezTo>
                      <a:pt x="100" y="387"/>
                      <a:pt x="1" y="875"/>
                      <a:pt x="250" y="1221"/>
                    </a:cubicBezTo>
                    <a:cubicBezTo>
                      <a:pt x="411" y="1444"/>
                      <a:pt x="662" y="1565"/>
                      <a:pt x="911" y="1565"/>
                    </a:cubicBezTo>
                    <a:cubicBezTo>
                      <a:pt x="1055" y="1565"/>
                      <a:pt x="1199" y="1524"/>
                      <a:pt x="1323" y="1439"/>
                    </a:cubicBezTo>
                    <a:cubicBezTo>
                      <a:pt x="1667" y="1214"/>
                      <a:pt x="1766" y="726"/>
                      <a:pt x="1548" y="358"/>
                    </a:cubicBezTo>
                    <a:cubicBezTo>
                      <a:pt x="1408" y="124"/>
                      <a:pt x="1172" y="0"/>
                      <a:pt x="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5" name="Google Shape;2245;p31"/>
              <p:cNvSpPr/>
              <p:nvPr/>
            </p:nvSpPr>
            <p:spPr>
              <a:xfrm>
                <a:off x="4301800" y="1009800"/>
                <a:ext cx="445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55" extrusionOk="0">
                    <a:moveTo>
                      <a:pt x="882" y="1"/>
                    </a:moveTo>
                    <a:cubicBezTo>
                      <a:pt x="771" y="1"/>
                      <a:pt x="657" y="23"/>
                      <a:pt x="548" y="71"/>
                    </a:cubicBezTo>
                    <a:cubicBezTo>
                      <a:pt x="159" y="282"/>
                      <a:pt x="1" y="761"/>
                      <a:pt x="204" y="1145"/>
                    </a:cubicBezTo>
                    <a:cubicBezTo>
                      <a:pt x="350" y="1406"/>
                      <a:pt x="616" y="1554"/>
                      <a:pt x="886" y="1554"/>
                    </a:cubicBezTo>
                    <a:cubicBezTo>
                      <a:pt x="1004" y="1554"/>
                      <a:pt x="1122" y="1526"/>
                      <a:pt x="1231" y="1467"/>
                    </a:cubicBezTo>
                    <a:cubicBezTo>
                      <a:pt x="1608" y="1301"/>
                      <a:pt x="1781" y="858"/>
                      <a:pt x="1608" y="462"/>
                    </a:cubicBezTo>
                    <a:cubicBezTo>
                      <a:pt x="1480" y="174"/>
                      <a:pt x="1190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6" name="Google Shape;2246;p31"/>
              <p:cNvSpPr/>
              <p:nvPr/>
            </p:nvSpPr>
            <p:spPr>
              <a:xfrm>
                <a:off x="4363725" y="984675"/>
                <a:ext cx="4395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8" extrusionOk="0">
                    <a:moveTo>
                      <a:pt x="898" y="1"/>
                    </a:moveTo>
                    <a:cubicBezTo>
                      <a:pt x="815" y="1"/>
                      <a:pt x="730" y="13"/>
                      <a:pt x="646" y="40"/>
                    </a:cubicBezTo>
                    <a:cubicBezTo>
                      <a:pt x="219" y="175"/>
                      <a:pt x="1" y="611"/>
                      <a:pt x="159" y="1024"/>
                    </a:cubicBezTo>
                    <a:cubicBezTo>
                      <a:pt x="281" y="1339"/>
                      <a:pt x="595" y="1547"/>
                      <a:pt x="922" y="1547"/>
                    </a:cubicBezTo>
                    <a:cubicBezTo>
                      <a:pt x="998" y="1547"/>
                      <a:pt x="1075" y="1536"/>
                      <a:pt x="1150" y="1512"/>
                    </a:cubicBezTo>
                    <a:cubicBezTo>
                      <a:pt x="1539" y="1391"/>
                      <a:pt x="1757" y="955"/>
                      <a:pt x="1637" y="543"/>
                    </a:cubicBezTo>
                    <a:cubicBezTo>
                      <a:pt x="1541" y="211"/>
                      <a:pt x="1236" y="1"/>
                      <a:pt x="8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7" name="Google Shape;2247;p31"/>
              <p:cNvSpPr/>
              <p:nvPr/>
            </p:nvSpPr>
            <p:spPr>
              <a:xfrm>
                <a:off x="4429225" y="967150"/>
                <a:ext cx="424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1560" extrusionOk="0">
                    <a:moveTo>
                      <a:pt x="885" y="1"/>
                    </a:moveTo>
                    <a:cubicBezTo>
                      <a:pt x="826" y="1"/>
                      <a:pt x="767" y="7"/>
                      <a:pt x="707" y="20"/>
                    </a:cubicBezTo>
                    <a:cubicBezTo>
                      <a:pt x="271" y="118"/>
                      <a:pt x="0" y="530"/>
                      <a:pt x="107" y="943"/>
                    </a:cubicBezTo>
                    <a:cubicBezTo>
                      <a:pt x="192" y="1312"/>
                      <a:pt x="519" y="1560"/>
                      <a:pt x="871" y="1560"/>
                    </a:cubicBezTo>
                    <a:cubicBezTo>
                      <a:pt x="921" y="1560"/>
                      <a:pt x="972" y="1555"/>
                      <a:pt x="1022" y="1545"/>
                    </a:cubicBezTo>
                    <a:cubicBezTo>
                      <a:pt x="1427" y="1454"/>
                      <a:pt x="1697" y="1042"/>
                      <a:pt x="1622" y="613"/>
                    </a:cubicBezTo>
                    <a:cubicBezTo>
                      <a:pt x="1564" y="251"/>
                      <a:pt x="1250" y="1"/>
                      <a:pt x="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8" name="Google Shape;2248;p31"/>
              <p:cNvSpPr/>
              <p:nvPr/>
            </p:nvSpPr>
            <p:spPr>
              <a:xfrm>
                <a:off x="4496250" y="957125"/>
                <a:ext cx="40725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561" extrusionOk="0">
                    <a:moveTo>
                      <a:pt x="869" y="0"/>
                    </a:moveTo>
                    <a:cubicBezTo>
                      <a:pt x="832" y="0"/>
                      <a:pt x="796" y="3"/>
                      <a:pt x="759" y="9"/>
                    </a:cubicBezTo>
                    <a:cubicBezTo>
                      <a:pt x="315" y="61"/>
                      <a:pt x="0" y="452"/>
                      <a:pt x="60" y="872"/>
                    </a:cubicBezTo>
                    <a:cubicBezTo>
                      <a:pt x="108" y="1267"/>
                      <a:pt x="440" y="1560"/>
                      <a:pt x="811" y="1560"/>
                    </a:cubicBezTo>
                    <a:cubicBezTo>
                      <a:pt x="841" y="1560"/>
                      <a:pt x="871" y="1558"/>
                      <a:pt x="901" y="1555"/>
                    </a:cubicBezTo>
                    <a:cubicBezTo>
                      <a:pt x="1313" y="1495"/>
                      <a:pt x="1629" y="1149"/>
                      <a:pt x="1605" y="722"/>
                    </a:cubicBezTo>
                    <a:cubicBezTo>
                      <a:pt x="1586" y="330"/>
                      <a:pt x="1262" y="0"/>
                      <a:pt x="8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49" name="Google Shape;2249;p31"/>
              <p:cNvSpPr/>
              <p:nvPr/>
            </p:nvSpPr>
            <p:spPr>
              <a:xfrm>
                <a:off x="4564150" y="954325"/>
                <a:ext cx="39800" cy="38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56" extrusionOk="0">
                    <a:moveTo>
                      <a:pt x="797" y="0"/>
                    </a:moveTo>
                    <a:cubicBezTo>
                      <a:pt x="354" y="7"/>
                      <a:pt x="1" y="368"/>
                      <a:pt x="15" y="796"/>
                    </a:cubicBezTo>
                    <a:cubicBezTo>
                      <a:pt x="24" y="1219"/>
                      <a:pt x="361" y="1555"/>
                      <a:pt x="777" y="1555"/>
                    </a:cubicBezTo>
                    <a:cubicBezTo>
                      <a:pt x="781" y="1555"/>
                      <a:pt x="786" y="1555"/>
                      <a:pt x="790" y="1555"/>
                    </a:cubicBezTo>
                    <a:cubicBezTo>
                      <a:pt x="1203" y="1555"/>
                      <a:pt x="1547" y="1247"/>
                      <a:pt x="1570" y="811"/>
                    </a:cubicBezTo>
                    <a:cubicBezTo>
                      <a:pt x="1592" y="384"/>
                      <a:pt x="1248" y="0"/>
                      <a:pt x="7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0" name="Google Shape;2250;p31"/>
              <p:cNvSpPr/>
              <p:nvPr/>
            </p:nvSpPr>
            <p:spPr>
              <a:xfrm>
                <a:off x="4630950" y="958575"/>
                <a:ext cx="40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59" extrusionOk="0">
                    <a:moveTo>
                      <a:pt x="751" y="1"/>
                    </a:moveTo>
                    <a:cubicBezTo>
                      <a:pt x="689" y="1"/>
                      <a:pt x="629" y="8"/>
                      <a:pt x="572" y="25"/>
                    </a:cubicBezTo>
                    <a:cubicBezTo>
                      <a:pt x="467" y="55"/>
                      <a:pt x="377" y="108"/>
                      <a:pt x="302" y="176"/>
                    </a:cubicBezTo>
                    <a:cubicBezTo>
                      <a:pt x="145" y="304"/>
                      <a:pt x="39" y="491"/>
                      <a:pt x="17" y="709"/>
                    </a:cubicBezTo>
                    <a:cubicBezTo>
                      <a:pt x="1" y="918"/>
                      <a:pt x="69" y="1122"/>
                      <a:pt x="197" y="1264"/>
                    </a:cubicBezTo>
                    <a:cubicBezTo>
                      <a:pt x="257" y="1340"/>
                      <a:pt x="332" y="1399"/>
                      <a:pt x="422" y="1444"/>
                    </a:cubicBezTo>
                    <a:cubicBezTo>
                      <a:pt x="505" y="1497"/>
                      <a:pt x="602" y="1534"/>
                      <a:pt x="700" y="1549"/>
                    </a:cubicBezTo>
                    <a:cubicBezTo>
                      <a:pt x="740" y="1556"/>
                      <a:pt x="780" y="1559"/>
                      <a:pt x="819" y="1559"/>
                    </a:cubicBezTo>
                    <a:cubicBezTo>
                      <a:pt x="1184" y="1559"/>
                      <a:pt x="1503" y="1283"/>
                      <a:pt x="1563" y="904"/>
                    </a:cubicBezTo>
                    <a:cubicBezTo>
                      <a:pt x="1631" y="475"/>
                      <a:pt x="1330" y="79"/>
                      <a:pt x="887" y="10"/>
                    </a:cubicBezTo>
                    <a:cubicBezTo>
                      <a:pt x="841" y="4"/>
                      <a:pt x="795" y="1"/>
                      <a:pt x="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1" name="Google Shape;2251;p31"/>
              <p:cNvSpPr/>
              <p:nvPr/>
            </p:nvSpPr>
            <p:spPr>
              <a:xfrm>
                <a:off x="4695725" y="970775"/>
                <a:ext cx="428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59" extrusionOk="0">
                    <a:moveTo>
                      <a:pt x="822" y="1"/>
                    </a:moveTo>
                    <a:cubicBezTo>
                      <a:pt x="464" y="1"/>
                      <a:pt x="153" y="232"/>
                      <a:pt x="83" y="589"/>
                    </a:cubicBezTo>
                    <a:cubicBezTo>
                      <a:pt x="0" y="1009"/>
                      <a:pt x="247" y="1437"/>
                      <a:pt x="653" y="1535"/>
                    </a:cubicBezTo>
                    <a:cubicBezTo>
                      <a:pt x="714" y="1551"/>
                      <a:pt x="777" y="1559"/>
                      <a:pt x="838" y="1559"/>
                    </a:cubicBezTo>
                    <a:cubicBezTo>
                      <a:pt x="1174" y="1559"/>
                      <a:pt x="1491" y="1328"/>
                      <a:pt x="1591" y="978"/>
                    </a:cubicBezTo>
                    <a:cubicBezTo>
                      <a:pt x="1712" y="565"/>
                      <a:pt x="1456" y="138"/>
                      <a:pt x="1022" y="25"/>
                    </a:cubicBezTo>
                    <a:cubicBezTo>
                      <a:pt x="954" y="9"/>
                      <a:pt x="887" y="1"/>
                      <a:pt x="8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2" name="Google Shape;2252;p31"/>
              <p:cNvSpPr/>
              <p:nvPr/>
            </p:nvSpPr>
            <p:spPr>
              <a:xfrm>
                <a:off x="4758775" y="991000"/>
                <a:ext cx="418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45" extrusionOk="0">
                    <a:moveTo>
                      <a:pt x="864" y="0"/>
                    </a:moveTo>
                    <a:cubicBezTo>
                      <a:pt x="540" y="0"/>
                      <a:pt x="241" y="193"/>
                      <a:pt x="136" y="508"/>
                    </a:cubicBezTo>
                    <a:cubicBezTo>
                      <a:pt x="1" y="913"/>
                      <a:pt x="202" y="1363"/>
                      <a:pt x="586" y="1499"/>
                    </a:cubicBezTo>
                    <a:cubicBezTo>
                      <a:pt x="667" y="1530"/>
                      <a:pt x="751" y="1544"/>
                      <a:pt x="834" y="1544"/>
                    </a:cubicBezTo>
                    <a:cubicBezTo>
                      <a:pt x="951" y="1544"/>
                      <a:pt x="1067" y="1516"/>
                      <a:pt x="1172" y="1468"/>
                    </a:cubicBezTo>
                    <a:cubicBezTo>
                      <a:pt x="1352" y="1401"/>
                      <a:pt x="1509" y="1259"/>
                      <a:pt x="1591" y="1063"/>
                    </a:cubicBezTo>
                    <a:cubicBezTo>
                      <a:pt x="1674" y="868"/>
                      <a:pt x="1674" y="650"/>
                      <a:pt x="1599" y="463"/>
                    </a:cubicBezTo>
                    <a:cubicBezTo>
                      <a:pt x="1518" y="275"/>
                      <a:pt x="1359" y="133"/>
                      <a:pt x="1148" y="50"/>
                    </a:cubicBezTo>
                    <a:cubicBezTo>
                      <a:pt x="1054" y="16"/>
                      <a:pt x="958" y="0"/>
                      <a:pt x="8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3" name="Google Shape;2253;p31"/>
              <p:cNvSpPr/>
              <p:nvPr/>
            </p:nvSpPr>
            <p:spPr>
              <a:xfrm>
                <a:off x="4819000" y="1019000"/>
                <a:ext cx="4452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563" extrusionOk="0">
                    <a:moveTo>
                      <a:pt x="892" y="1"/>
                    </a:moveTo>
                    <a:cubicBezTo>
                      <a:pt x="606" y="1"/>
                      <a:pt x="327" y="165"/>
                      <a:pt x="197" y="431"/>
                    </a:cubicBezTo>
                    <a:cubicBezTo>
                      <a:pt x="0" y="822"/>
                      <a:pt x="159" y="1249"/>
                      <a:pt x="512" y="1460"/>
                    </a:cubicBezTo>
                    <a:cubicBezTo>
                      <a:pt x="629" y="1529"/>
                      <a:pt x="759" y="1563"/>
                      <a:pt x="888" y="1563"/>
                    </a:cubicBezTo>
                    <a:cubicBezTo>
                      <a:pt x="1147" y="1563"/>
                      <a:pt x="1405" y="1428"/>
                      <a:pt x="1555" y="1182"/>
                    </a:cubicBezTo>
                    <a:cubicBezTo>
                      <a:pt x="1780" y="815"/>
                      <a:pt x="1652" y="334"/>
                      <a:pt x="1261" y="101"/>
                    </a:cubicBezTo>
                    <a:cubicBezTo>
                      <a:pt x="1145" y="32"/>
                      <a:pt x="1018" y="1"/>
                      <a:pt x="8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4" name="Google Shape;2254;p31"/>
              <p:cNvSpPr/>
              <p:nvPr/>
            </p:nvSpPr>
            <p:spPr>
              <a:xfrm>
                <a:off x="4875700" y="1055125"/>
                <a:ext cx="44300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559" extrusionOk="0">
                    <a:moveTo>
                      <a:pt x="857" y="0"/>
                    </a:moveTo>
                    <a:cubicBezTo>
                      <a:pt x="616" y="0"/>
                      <a:pt x="384" y="114"/>
                      <a:pt x="240" y="330"/>
                    </a:cubicBezTo>
                    <a:cubicBezTo>
                      <a:pt x="1" y="683"/>
                      <a:pt x="83" y="1171"/>
                      <a:pt x="413" y="1418"/>
                    </a:cubicBezTo>
                    <a:cubicBezTo>
                      <a:pt x="543" y="1512"/>
                      <a:pt x="698" y="1558"/>
                      <a:pt x="854" y="1558"/>
                    </a:cubicBezTo>
                    <a:cubicBezTo>
                      <a:pt x="1094" y="1558"/>
                      <a:pt x="1338" y="1450"/>
                      <a:pt x="1501" y="1245"/>
                    </a:cubicBezTo>
                    <a:cubicBezTo>
                      <a:pt x="1772" y="908"/>
                      <a:pt x="1689" y="427"/>
                      <a:pt x="1328" y="157"/>
                    </a:cubicBezTo>
                    <a:cubicBezTo>
                      <a:pt x="1184" y="51"/>
                      <a:pt x="1019" y="0"/>
                      <a:pt x="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4927500" y="1097900"/>
                <a:ext cx="4317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553" extrusionOk="0">
                    <a:moveTo>
                      <a:pt x="865" y="1"/>
                    </a:moveTo>
                    <a:cubicBezTo>
                      <a:pt x="647" y="1"/>
                      <a:pt x="434" y="89"/>
                      <a:pt x="285" y="262"/>
                    </a:cubicBezTo>
                    <a:cubicBezTo>
                      <a:pt x="0" y="586"/>
                      <a:pt x="29" y="1073"/>
                      <a:pt x="345" y="1343"/>
                    </a:cubicBezTo>
                    <a:cubicBezTo>
                      <a:pt x="493" y="1481"/>
                      <a:pt x="684" y="1552"/>
                      <a:pt x="876" y="1552"/>
                    </a:cubicBezTo>
                    <a:cubicBezTo>
                      <a:pt x="1073" y="1552"/>
                      <a:pt x="1270" y="1477"/>
                      <a:pt x="1425" y="1321"/>
                    </a:cubicBezTo>
                    <a:cubicBezTo>
                      <a:pt x="1726" y="1020"/>
                      <a:pt x="1726" y="510"/>
                      <a:pt x="1404" y="202"/>
                    </a:cubicBezTo>
                    <a:cubicBezTo>
                      <a:pt x="1247" y="67"/>
                      <a:pt x="1054" y="1"/>
                      <a:pt x="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6" name="Google Shape;2256;p31"/>
              <p:cNvSpPr/>
              <p:nvPr/>
            </p:nvSpPr>
            <p:spPr>
              <a:xfrm>
                <a:off x="4974025" y="1145975"/>
                <a:ext cx="43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5" extrusionOk="0">
                    <a:moveTo>
                      <a:pt x="851" y="1"/>
                    </a:moveTo>
                    <a:cubicBezTo>
                      <a:pt x="673" y="1"/>
                      <a:pt x="496" y="66"/>
                      <a:pt x="354" y="202"/>
                    </a:cubicBezTo>
                    <a:cubicBezTo>
                      <a:pt x="38" y="486"/>
                      <a:pt x="0" y="982"/>
                      <a:pt x="271" y="1297"/>
                    </a:cubicBezTo>
                    <a:cubicBezTo>
                      <a:pt x="421" y="1473"/>
                      <a:pt x="640" y="1565"/>
                      <a:pt x="862" y="1565"/>
                    </a:cubicBezTo>
                    <a:cubicBezTo>
                      <a:pt x="1038" y="1565"/>
                      <a:pt x="1217" y="1507"/>
                      <a:pt x="1366" y="1387"/>
                    </a:cubicBezTo>
                    <a:cubicBezTo>
                      <a:pt x="1698" y="1117"/>
                      <a:pt x="1735" y="621"/>
                      <a:pt x="1449" y="285"/>
                    </a:cubicBezTo>
                    <a:cubicBezTo>
                      <a:pt x="1289" y="98"/>
                      <a:pt x="1069" y="1"/>
                      <a:pt x="8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7" name="Google Shape;2257;p31"/>
              <p:cNvSpPr/>
              <p:nvPr/>
            </p:nvSpPr>
            <p:spPr>
              <a:xfrm>
                <a:off x="5014925" y="1198900"/>
                <a:ext cx="4470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4" extrusionOk="0">
                    <a:moveTo>
                      <a:pt x="875" y="0"/>
                    </a:moveTo>
                    <a:cubicBezTo>
                      <a:pt x="714" y="0"/>
                      <a:pt x="553" y="51"/>
                      <a:pt x="415" y="157"/>
                    </a:cubicBezTo>
                    <a:cubicBezTo>
                      <a:pt x="76" y="411"/>
                      <a:pt x="0" y="892"/>
                      <a:pt x="249" y="1230"/>
                    </a:cubicBezTo>
                    <a:cubicBezTo>
                      <a:pt x="408" y="1436"/>
                      <a:pt x="646" y="1554"/>
                      <a:pt x="890" y="1554"/>
                    </a:cubicBezTo>
                    <a:cubicBezTo>
                      <a:pt x="1037" y="1554"/>
                      <a:pt x="1187" y="1511"/>
                      <a:pt x="1323" y="1418"/>
                    </a:cubicBezTo>
                    <a:cubicBezTo>
                      <a:pt x="1676" y="1185"/>
                      <a:pt x="1788" y="681"/>
                      <a:pt x="1517" y="330"/>
                    </a:cubicBezTo>
                    <a:cubicBezTo>
                      <a:pt x="1355" y="114"/>
                      <a:pt x="111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8" name="Google Shape;2258;p31"/>
              <p:cNvSpPr/>
              <p:nvPr/>
            </p:nvSpPr>
            <p:spPr>
              <a:xfrm>
                <a:off x="5051725" y="1254950"/>
                <a:ext cx="4392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0" extrusionOk="0">
                    <a:moveTo>
                      <a:pt x="876" y="1"/>
                    </a:moveTo>
                    <a:cubicBezTo>
                      <a:pt x="734" y="1"/>
                      <a:pt x="591" y="40"/>
                      <a:pt x="465" y="122"/>
                    </a:cubicBezTo>
                    <a:cubicBezTo>
                      <a:pt x="105" y="347"/>
                      <a:pt x="0" y="812"/>
                      <a:pt x="204" y="1179"/>
                    </a:cubicBezTo>
                    <a:cubicBezTo>
                      <a:pt x="343" y="1425"/>
                      <a:pt x="601" y="1560"/>
                      <a:pt x="869" y="1560"/>
                    </a:cubicBezTo>
                    <a:cubicBezTo>
                      <a:pt x="1002" y="1560"/>
                      <a:pt x="1137" y="1526"/>
                      <a:pt x="1261" y="1457"/>
                    </a:cubicBezTo>
                    <a:cubicBezTo>
                      <a:pt x="1636" y="1248"/>
                      <a:pt x="1757" y="766"/>
                      <a:pt x="1539" y="385"/>
                    </a:cubicBezTo>
                    <a:cubicBezTo>
                      <a:pt x="1397" y="135"/>
                      <a:pt x="1139" y="1"/>
                      <a:pt x="8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5083425" y="1313875"/>
                <a:ext cx="447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555" extrusionOk="0">
                    <a:moveTo>
                      <a:pt x="888" y="1"/>
                    </a:moveTo>
                    <a:cubicBezTo>
                      <a:pt x="768" y="1"/>
                      <a:pt x="646" y="30"/>
                      <a:pt x="534" y="90"/>
                    </a:cubicBezTo>
                    <a:cubicBezTo>
                      <a:pt x="152" y="287"/>
                      <a:pt x="1" y="759"/>
                      <a:pt x="197" y="1126"/>
                    </a:cubicBezTo>
                    <a:cubicBezTo>
                      <a:pt x="337" y="1397"/>
                      <a:pt x="613" y="1554"/>
                      <a:pt x="899" y="1554"/>
                    </a:cubicBezTo>
                    <a:cubicBezTo>
                      <a:pt x="1011" y="1554"/>
                      <a:pt x="1125" y="1530"/>
                      <a:pt x="1233" y="1479"/>
                    </a:cubicBezTo>
                    <a:cubicBezTo>
                      <a:pt x="1629" y="1292"/>
                      <a:pt x="1788" y="827"/>
                      <a:pt x="1584" y="436"/>
                    </a:cubicBezTo>
                    <a:cubicBezTo>
                      <a:pt x="1443" y="158"/>
                      <a:pt x="1169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0" name="Google Shape;2260;p31"/>
              <p:cNvSpPr/>
              <p:nvPr/>
            </p:nvSpPr>
            <p:spPr>
              <a:xfrm>
                <a:off x="5111975" y="1374725"/>
                <a:ext cx="439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61" extrusionOk="0">
                    <a:moveTo>
                      <a:pt x="875" y="0"/>
                    </a:moveTo>
                    <a:cubicBezTo>
                      <a:pt x="769" y="0"/>
                      <a:pt x="663" y="22"/>
                      <a:pt x="563" y="67"/>
                    </a:cubicBezTo>
                    <a:cubicBezTo>
                      <a:pt x="165" y="247"/>
                      <a:pt x="1" y="690"/>
                      <a:pt x="158" y="1088"/>
                    </a:cubicBezTo>
                    <a:cubicBezTo>
                      <a:pt x="282" y="1382"/>
                      <a:pt x="569" y="1560"/>
                      <a:pt x="873" y="1560"/>
                    </a:cubicBezTo>
                    <a:cubicBezTo>
                      <a:pt x="973" y="1560"/>
                      <a:pt x="1074" y="1541"/>
                      <a:pt x="1172" y="1501"/>
                    </a:cubicBezTo>
                    <a:cubicBezTo>
                      <a:pt x="1568" y="1342"/>
                      <a:pt x="1757" y="885"/>
                      <a:pt x="1592" y="480"/>
                    </a:cubicBezTo>
                    <a:cubicBezTo>
                      <a:pt x="1469" y="174"/>
                      <a:pt x="1175" y="0"/>
                      <a:pt x="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1" name="Google Shape;2261;p31"/>
              <p:cNvSpPr/>
              <p:nvPr/>
            </p:nvSpPr>
            <p:spPr>
              <a:xfrm>
                <a:off x="5136350" y="1437100"/>
                <a:ext cx="439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562" extrusionOk="0">
                    <a:moveTo>
                      <a:pt x="875" y="1"/>
                    </a:moveTo>
                    <a:cubicBezTo>
                      <a:pt x="786" y="1"/>
                      <a:pt x="697" y="16"/>
                      <a:pt x="609" y="49"/>
                    </a:cubicBezTo>
                    <a:cubicBezTo>
                      <a:pt x="211" y="206"/>
                      <a:pt x="0" y="649"/>
                      <a:pt x="143" y="1047"/>
                    </a:cubicBezTo>
                    <a:cubicBezTo>
                      <a:pt x="263" y="1364"/>
                      <a:pt x="568" y="1562"/>
                      <a:pt x="892" y="1562"/>
                    </a:cubicBezTo>
                    <a:cubicBezTo>
                      <a:pt x="975" y="1562"/>
                      <a:pt x="1060" y="1549"/>
                      <a:pt x="1143" y="1521"/>
                    </a:cubicBezTo>
                    <a:cubicBezTo>
                      <a:pt x="1555" y="1377"/>
                      <a:pt x="1757" y="936"/>
                      <a:pt x="1607" y="521"/>
                    </a:cubicBezTo>
                    <a:cubicBezTo>
                      <a:pt x="1491" y="199"/>
                      <a:pt x="1190" y="1"/>
                      <a:pt x="8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5157925" y="1500775"/>
                <a:ext cx="434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62" extrusionOk="0">
                    <a:moveTo>
                      <a:pt x="868" y="0"/>
                    </a:moveTo>
                    <a:cubicBezTo>
                      <a:pt x="789" y="0"/>
                      <a:pt x="709" y="13"/>
                      <a:pt x="631" y="39"/>
                    </a:cubicBezTo>
                    <a:cubicBezTo>
                      <a:pt x="218" y="174"/>
                      <a:pt x="0" y="603"/>
                      <a:pt x="121" y="1008"/>
                    </a:cubicBezTo>
                    <a:cubicBezTo>
                      <a:pt x="221" y="1344"/>
                      <a:pt x="536" y="1561"/>
                      <a:pt x="877" y="1561"/>
                    </a:cubicBezTo>
                    <a:cubicBezTo>
                      <a:pt x="948" y="1561"/>
                      <a:pt x="1019" y="1552"/>
                      <a:pt x="1090" y="1532"/>
                    </a:cubicBezTo>
                    <a:cubicBezTo>
                      <a:pt x="1496" y="1413"/>
                      <a:pt x="1735" y="970"/>
                      <a:pt x="1607" y="558"/>
                    </a:cubicBezTo>
                    <a:cubicBezTo>
                      <a:pt x="1510" y="217"/>
                      <a:pt x="1198" y="0"/>
                      <a:pt x="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3" name="Google Shape;2263;p31"/>
              <p:cNvSpPr/>
              <p:nvPr/>
            </p:nvSpPr>
            <p:spPr>
              <a:xfrm>
                <a:off x="5176175" y="1565350"/>
                <a:ext cx="431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561" extrusionOk="0">
                    <a:moveTo>
                      <a:pt x="866" y="1"/>
                    </a:moveTo>
                    <a:cubicBezTo>
                      <a:pt x="798" y="1"/>
                      <a:pt x="728" y="10"/>
                      <a:pt x="659" y="30"/>
                    </a:cubicBezTo>
                    <a:cubicBezTo>
                      <a:pt x="247" y="144"/>
                      <a:pt x="0" y="564"/>
                      <a:pt x="112" y="976"/>
                    </a:cubicBezTo>
                    <a:cubicBezTo>
                      <a:pt x="201" y="1323"/>
                      <a:pt x="523" y="1561"/>
                      <a:pt x="873" y="1561"/>
                    </a:cubicBezTo>
                    <a:cubicBezTo>
                      <a:pt x="932" y="1561"/>
                      <a:pt x="991" y="1554"/>
                      <a:pt x="1050" y="1540"/>
                    </a:cubicBezTo>
                    <a:cubicBezTo>
                      <a:pt x="1470" y="1436"/>
                      <a:pt x="1726" y="1007"/>
                      <a:pt x="1613" y="587"/>
                    </a:cubicBezTo>
                    <a:cubicBezTo>
                      <a:pt x="1519" y="236"/>
                      <a:pt x="1206" y="1"/>
                      <a:pt x="8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4" name="Google Shape;2264;p31"/>
              <p:cNvSpPr/>
              <p:nvPr/>
            </p:nvSpPr>
            <p:spPr>
              <a:xfrm>
                <a:off x="5191925" y="1630600"/>
                <a:ext cx="4240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565" extrusionOk="0">
                    <a:moveTo>
                      <a:pt x="849" y="1"/>
                    </a:moveTo>
                    <a:cubicBezTo>
                      <a:pt x="794" y="1"/>
                      <a:pt x="739" y="6"/>
                      <a:pt x="683" y="18"/>
                    </a:cubicBezTo>
                    <a:cubicBezTo>
                      <a:pt x="262" y="116"/>
                      <a:pt x="1" y="528"/>
                      <a:pt x="91" y="950"/>
                    </a:cubicBezTo>
                    <a:cubicBezTo>
                      <a:pt x="162" y="1312"/>
                      <a:pt x="490" y="1565"/>
                      <a:pt x="853" y="1565"/>
                    </a:cubicBezTo>
                    <a:cubicBezTo>
                      <a:pt x="904" y="1565"/>
                      <a:pt x="955" y="1560"/>
                      <a:pt x="1006" y="1550"/>
                    </a:cubicBezTo>
                    <a:cubicBezTo>
                      <a:pt x="1426" y="1459"/>
                      <a:pt x="1696" y="1047"/>
                      <a:pt x="1606" y="618"/>
                    </a:cubicBezTo>
                    <a:cubicBezTo>
                      <a:pt x="1528" y="248"/>
                      <a:pt x="1207" y="1"/>
                      <a:pt x="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5205025" y="1696575"/>
                <a:ext cx="4187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44" y="1"/>
                    </a:moveTo>
                    <a:cubicBezTo>
                      <a:pt x="796" y="1"/>
                      <a:pt x="748" y="5"/>
                      <a:pt x="700" y="15"/>
                    </a:cubicBezTo>
                    <a:cubicBezTo>
                      <a:pt x="271" y="89"/>
                      <a:pt x="1" y="494"/>
                      <a:pt x="69" y="916"/>
                    </a:cubicBezTo>
                    <a:cubicBezTo>
                      <a:pt x="129" y="1288"/>
                      <a:pt x="465" y="1556"/>
                      <a:pt x="840" y="1556"/>
                    </a:cubicBezTo>
                    <a:cubicBezTo>
                      <a:pt x="881" y="1556"/>
                      <a:pt x="922" y="1553"/>
                      <a:pt x="963" y="1546"/>
                    </a:cubicBezTo>
                    <a:cubicBezTo>
                      <a:pt x="1390" y="1478"/>
                      <a:pt x="1675" y="1080"/>
                      <a:pt x="1601" y="646"/>
                    </a:cubicBezTo>
                    <a:cubicBezTo>
                      <a:pt x="1540" y="267"/>
                      <a:pt x="1206" y="1"/>
                      <a:pt x="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6" name="Google Shape;2266;p31"/>
              <p:cNvSpPr/>
              <p:nvPr/>
            </p:nvSpPr>
            <p:spPr>
              <a:xfrm>
                <a:off x="5215575" y="1762775"/>
                <a:ext cx="41100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62" extrusionOk="0">
                    <a:moveTo>
                      <a:pt x="819" y="1"/>
                    </a:moveTo>
                    <a:cubicBezTo>
                      <a:pt x="783" y="1"/>
                      <a:pt x="748" y="3"/>
                      <a:pt x="712" y="8"/>
                    </a:cubicBezTo>
                    <a:cubicBezTo>
                      <a:pt x="285" y="77"/>
                      <a:pt x="0" y="466"/>
                      <a:pt x="53" y="887"/>
                    </a:cubicBezTo>
                    <a:cubicBezTo>
                      <a:pt x="101" y="1275"/>
                      <a:pt x="439" y="1562"/>
                      <a:pt x="826" y="1562"/>
                    </a:cubicBezTo>
                    <a:cubicBezTo>
                      <a:pt x="858" y="1562"/>
                      <a:pt x="890" y="1560"/>
                      <a:pt x="923" y="1556"/>
                    </a:cubicBezTo>
                    <a:cubicBezTo>
                      <a:pt x="1352" y="1511"/>
                      <a:pt x="1644" y="1112"/>
                      <a:pt x="1591" y="684"/>
                    </a:cubicBezTo>
                    <a:cubicBezTo>
                      <a:pt x="1543" y="286"/>
                      <a:pt x="1200" y="1"/>
                      <a:pt x="8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67" name="Google Shape;2267;p31"/>
              <p:cNvSpPr/>
              <p:nvPr/>
            </p:nvSpPr>
            <p:spPr>
              <a:xfrm>
                <a:off x="5223225" y="1829475"/>
                <a:ext cx="405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562" extrusionOk="0">
                    <a:moveTo>
                      <a:pt x="819" y="0"/>
                    </a:moveTo>
                    <a:cubicBezTo>
                      <a:pt x="792" y="0"/>
                      <a:pt x="765" y="2"/>
                      <a:pt x="738" y="5"/>
                    </a:cubicBezTo>
                    <a:cubicBezTo>
                      <a:pt x="309" y="50"/>
                      <a:pt x="1" y="426"/>
                      <a:pt x="39" y="853"/>
                    </a:cubicBezTo>
                    <a:cubicBezTo>
                      <a:pt x="75" y="1256"/>
                      <a:pt x="412" y="1562"/>
                      <a:pt x="815" y="1562"/>
                    </a:cubicBezTo>
                    <a:cubicBezTo>
                      <a:pt x="834" y="1562"/>
                      <a:pt x="853" y="1561"/>
                      <a:pt x="873" y="1559"/>
                    </a:cubicBezTo>
                    <a:cubicBezTo>
                      <a:pt x="1300" y="1529"/>
                      <a:pt x="1622" y="1154"/>
                      <a:pt x="1586" y="711"/>
                    </a:cubicBezTo>
                    <a:cubicBezTo>
                      <a:pt x="1551" y="303"/>
                      <a:pt x="1212" y="0"/>
                      <a:pt x="8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2268" name="Google Shape;2268;p31"/>
          <p:cNvGrpSpPr/>
          <p:nvPr/>
        </p:nvGrpSpPr>
        <p:grpSpPr>
          <a:xfrm>
            <a:off x="9008540" y="4566460"/>
            <a:ext cx="2202186" cy="1565948"/>
            <a:chOff x="5965475" y="2122975"/>
            <a:chExt cx="972475" cy="691475"/>
          </a:xfrm>
        </p:grpSpPr>
        <p:grpSp>
          <p:nvGrpSpPr>
            <p:cNvPr id="2269" name="Google Shape;2269;p31"/>
            <p:cNvGrpSpPr/>
            <p:nvPr/>
          </p:nvGrpSpPr>
          <p:grpSpPr>
            <a:xfrm>
              <a:off x="5965475" y="2122975"/>
              <a:ext cx="972475" cy="691475"/>
              <a:chOff x="5965475" y="2122975"/>
              <a:chExt cx="972475" cy="691475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6609450" y="2122975"/>
                <a:ext cx="328500" cy="34867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3947" extrusionOk="0">
                    <a:moveTo>
                      <a:pt x="5339" y="1"/>
                    </a:moveTo>
                    <a:cubicBezTo>
                      <a:pt x="3744" y="1"/>
                      <a:pt x="2473" y="825"/>
                      <a:pt x="2473" y="825"/>
                    </a:cubicBezTo>
                    <a:cubicBezTo>
                      <a:pt x="1" y="2328"/>
                      <a:pt x="137" y="4710"/>
                      <a:pt x="137" y="4710"/>
                    </a:cubicBezTo>
                    <a:cubicBezTo>
                      <a:pt x="5837" y="7681"/>
                      <a:pt x="6475" y="13933"/>
                      <a:pt x="6475" y="13933"/>
                    </a:cubicBezTo>
                    <a:cubicBezTo>
                      <a:pt x="6534" y="13942"/>
                      <a:pt x="6591" y="13946"/>
                      <a:pt x="6647" y="13946"/>
                    </a:cubicBezTo>
                    <a:cubicBezTo>
                      <a:pt x="8006" y="13946"/>
                      <a:pt x="8294" y="11386"/>
                      <a:pt x="8294" y="11386"/>
                    </a:cubicBezTo>
                    <a:cubicBezTo>
                      <a:pt x="8905" y="12299"/>
                      <a:pt x="9330" y="12639"/>
                      <a:pt x="9625" y="12639"/>
                    </a:cubicBezTo>
                    <a:cubicBezTo>
                      <a:pt x="10484" y="12639"/>
                      <a:pt x="10233" y="9747"/>
                      <a:pt x="10233" y="9746"/>
                    </a:cubicBezTo>
                    <a:lnTo>
                      <a:pt x="10233" y="9746"/>
                    </a:lnTo>
                    <a:cubicBezTo>
                      <a:pt x="11081" y="10388"/>
                      <a:pt x="11662" y="10580"/>
                      <a:pt x="12052" y="10580"/>
                    </a:cubicBezTo>
                    <a:cubicBezTo>
                      <a:pt x="12635" y="10580"/>
                      <a:pt x="12797" y="10154"/>
                      <a:pt x="12797" y="10154"/>
                    </a:cubicBezTo>
                    <a:cubicBezTo>
                      <a:pt x="13139" y="8279"/>
                      <a:pt x="10324" y="3680"/>
                      <a:pt x="8917" y="1875"/>
                    </a:cubicBezTo>
                    <a:cubicBezTo>
                      <a:pt x="7791" y="424"/>
                      <a:pt x="6482" y="1"/>
                      <a:pt x="53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6639850" y="2210350"/>
                <a:ext cx="163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540" h="6106" extrusionOk="0">
                    <a:moveTo>
                      <a:pt x="3399" y="0"/>
                    </a:moveTo>
                    <a:cubicBezTo>
                      <a:pt x="1260" y="0"/>
                      <a:pt x="1" y="1929"/>
                      <a:pt x="1" y="1929"/>
                    </a:cubicBezTo>
                    <a:cubicBezTo>
                      <a:pt x="2830" y="4025"/>
                      <a:pt x="3580" y="5810"/>
                      <a:pt x="3580" y="5810"/>
                    </a:cubicBezTo>
                    <a:cubicBezTo>
                      <a:pt x="3996" y="6018"/>
                      <a:pt x="4306" y="6106"/>
                      <a:pt x="4535" y="6106"/>
                    </a:cubicBezTo>
                    <a:cubicBezTo>
                      <a:pt x="5710" y="6106"/>
                      <a:pt x="4721" y="3799"/>
                      <a:pt x="4721" y="3799"/>
                    </a:cubicBezTo>
                    <a:lnTo>
                      <a:pt x="4721" y="3799"/>
                    </a:lnTo>
                    <a:cubicBezTo>
                      <a:pt x="5165" y="4105"/>
                      <a:pt x="5485" y="4219"/>
                      <a:pt x="5717" y="4219"/>
                    </a:cubicBezTo>
                    <a:cubicBezTo>
                      <a:pt x="6383" y="4219"/>
                      <a:pt x="6314" y="3281"/>
                      <a:pt x="6314" y="3281"/>
                    </a:cubicBezTo>
                    <a:cubicBezTo>
                      <a:pt x="6540" y="1094"/>
                      <a:pt x="4203" y="90"/>
                      <a:pt x="4203" y="90"/>
                    </a:cubicBezTo>
                    <a:cubicBezTo>
                      <a:pt x="3923" y="28"/>
                      <a:pt x="3655" y="0"/>
                      <a:pt x="3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2" name="Google Shape;2272;p31"/>
              <p:cNvSpPr/>
              <p:nvPr/>
            </p:nvSpPr>
            <p:spPr>
              <a:xfrm>
                <a:off x="5965475" y="2140625"/>
                <a:ext cx="32862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3145" h="13944" extrusionOk="0">
                    <a:moveTo>
                      <a:pt x="7801" y="1"/>
                    </a:moveTo>
                    <a:cubicBezTo>
                      <a:pt x="6658" y="1"/>
                      <a:pt x="5350" y="424"/>
                      <a:pt x="4223" y="1874"/>
                    </a:cubicBezTo>
                    <a:cubicBezTo>
                      <a:pt x="2820" y="3677"/>
                      <a:pt x="1" y="8277"/>
                      <a:pt x="342" y="10151"/>
                    </a:cubicBezTo>
                    <a:cubicBezTo>
                      <a:pt x="342" y="10151"/>
                      <a:pt x="506" y="10578"/>
                      <a:pt x="1090" y="10578"/>
                    </a:cubicBezTo>
                    <a:cubicBezTo>
                      <a:pt x="1482" y="10578"/>
                      <a:pt x="2063" y="10386"/>
                      <a:pt x="2910" y="9745"/>
                    </a:cubicBezTo>
                    <a:lnTo>
                      <a:pt x="2910" y="9745"/>
                    </a:lnTo>
                    <a:cubicBezTo>
                      <a:pt x="2910" y="9745"/>
                      <a:pt x="2657" y="12637"/>
                      <a:pt x="3517" y="12637"/>
                    </a:cubicBezTo>
                    <a:cubicBezTo>
                      <a:pt x="3813" y="12637"/>
                      <a:pt x="4239" y="12297"/>
                      <a:pt x="4851" y="11383"/>
                    </a:cubicBezTo>
                    <a:cubicBezTo>
                      <a:pt x="4851" y="11383"/>
                      <a:pt x="5139" y="13944"/>
                      <a:pt x="6494" y="13944"/>
                    </a:cubicBezTo>
                    <a:cubicBezTo>
                      <a:pt x="6549" y="13944"/>
                      <a:pt x="6607" y="13939"/>
                      <a:pt x="6666" y="13930"/>
                    </a:cubicBezTo>
                    <a:cubicBezTo>
                      <a:pt x="6666" y="13930"/>
                      <a:pt x="7304" y="7678"/>
                      <a:pt x="13008" y="4709"/>
                    </a:cubicBezTo>
                    <a:cubicBezTo>
                      <a:pt x="13008" y="4709"/>
                      <a:pt x="13144" y="2331"/>
                      <a:pt x="10672" y="828"/>
                    </a:cubicBezTo>
                    <a:cubicBezTo>
                      <a:pt x="10672" y="828"/>
                      <a:pt x="9398" y="1"/>
                      <a:pt x="7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3" name="Google Shape;2273;p31"/>
              <p:cNvSpPr/>
              <p:nvPr/>
            </p:nvSpPr>
            <p:spPr>
              <a:xfrm>
                <a:off x="6100050" y="2228025"/>
                <a:ext cx="16362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6103" extrusionOk="0">
                    <a:moveTo>
                      <a:pt x="3152" y="0"/>
                    </a:moveTo>
                    <a:cubicBezTo>
                      <a:pt x="2895" y="0"/>
                      <a:pt x="2625" y="28"/>
                      <a:pt x="2343" y="91"/>
                    </a:cubicBezTo>
                    <a:cubicBezTo>
                      <a:pt x="2343" y="91"/>
                      <a:pt x="0" y="1092"/>
                      <a:pt x="232" y="3278"/>
                    </a:cubicBezTo>
                    <a:cubicBezTo>
                      <a:pt x="232" y="3278"/>
                      <a:pt x="163" y="4215"/>
                      <a:pt x="827" y="4215"/>
                    </a:cubicBezTo>
                    <a:cubicBezTo>
                      <a:pt x="1058" y="4215"/>
                      <a:pt x="1378" y="4102"/>
                      <a:pt x="1821" y="3795"/>
                    </a:cubicBezTo>
                    <a:lnTo>
                      <a:pt x="1821" y="3795"/>
                    </a:lnTo>
                    <a:cubicBezTo>
                      <a:pt x="1820" y="3795"/>
                      <a:pt x="831" y="6102"/>
                      <a:pt x="2006" y="6102"/>
                    </a:cubicBezTo>
                    <a:cubicBezTo>
                      <a:pt x="2235" y="6102"/>
                      <a:pt x="2546" y="6015"/>
                      <a:pt x="2962" y="5806"/>
                    </a:cubicBezTo>
                    <a:cubicBezTo>
                      <a:pt x="2962" y="5806"/>
                      <a:pt x="3710" y="4022"/>
                      <a:pt x="6544" y="1925"/>
                    </a:cubicBezTo>
                    <a:cubicBezTo>
                      <a:pt x="6544" y="1925"/>
                      <a:pt x="5288" y="0"/>
                      <a:pt x="3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4" name="Google Shape;2274;p31"/>
              <p:cNvSpPr/>
              <p:nvPr/>
            </p:nvSpPr>
            <p:spPr>
              <a:xfrm>
                <a:off x="6089500" y="2203400"/>
                <a:ext cx="720675" cy="611050"/>
              </a:xfrm>
              <a:custGeom>
                <a:avLst/>
                <a:gdLst/>
                <a:ahLst/>
                <a:cxnLst/>
                <a:rect l="l" t="t" r="r" b="b"/>
                <a:pathLst>
                  <a:path w="28827" h="24442" extrusionOk="0">
                    <a:moveTo>
                      <a:pt x="14134" y="1"/>
                    </a:moveTo>
                    <a:cubicBezTo>
                      <a:pt x="6846" y="1"/>
                      <a:pt x="2071" y="3856"/>
                      <a:pt x="1062" y="10742"/>
                    </a:cubicBezTo>
                    <a:cubicBezTo>
                      <a:pt x="0" y="17954"/>
                      <a:pt x="1619" y="24182"/>
                      <a:pt x="14240" y="24433"/>
                    </a:cubicBezTo>
                    <a:cubicBezTo>
                      <a:pt x="14518" y="24438"/>
                      <a:pt x="14791" y="24441"/>
                      <a:pt x="15059" y="24441"/>
                    </a:cubicBezTo>
                    <a:cubicBezTo>
                      <a:pt x="28078" y="24441"/>
                      <a:pt x="28826" y="17809"/>
                      <a:pt x="27639" y="10767"/>
                    </a:cubicBezTo>
                    <a:cubicBezTo>
                      <a:pt x="26478" y="3856"/>
                      <a:pt x="21422" y="1"/>
                      <a:pt x="14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5" name="Google Shape;2275;p31"/>
              <p:cNvSpPr/>
              <p:nvPr/>
            </p:nvSpPr>
            <p:spPr>
              <a:xfrm>
                <a:off x="6328875" y="2398200"/>
                <a:ext cx="263025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3125" extrusionOk="0">
                    <a:moveTo>
                      <a:pt x="5219" y="0"/>
                    </a:moveTo>
                    <a:cubicBezTo>
                      <a:pt x="4351" y="0"/>
                      <a:pt x="3482" y="117"/>
                      <a:pt x="2645" y="351"/>
                    </a:cubicBezTo>
                    <a:cubicBezTo>
                      <a:pt x="2137" y="491"/>
                      <a:pt x="1629" y="683"/>
                      <a:pt x="1227" y="1020"/>
                    </a:cubicBezTo>
                    <a:cubicBezTo>
                      <a:pt x="820" y="1361"/>
                      <a:pt x="443" y="1854"/>
                      <a:pt x="216" y="2432"/>
                    </a:cubicBezTo>
                    <a:cubicBezTo>
                      <a:pt x="21" y="3135"/>
                      <a:pt x="0" y="3593"/>
                      <a:pt x="91" y="4281"/>
                    </a:cubicBezTo>
                    <a:cubicBezTo>
                      <a:pt x="418" y="6819"/>
                      <a:pt x="699" y="8991"/>
                      <a:pt x="1840" y="11282"/>
                    </a:cubicBezTo>
                    <a:cubicBezTo>
                      <a:pt x="2102" y="11800"/>
                      <a:pt x="2408" y="12328"/>
                      <a:pt x="2900" y="12640"/>
                    </a:cubicBezTo>
                    <a:cubicBezTo>
                      <a:pt x="3358" y="12931"/>
                      <a:pt x="3916" y="13006"/>
                      <a:pt x="4454" y="13067"/>
                    </a:cubicBezTo>
                    <a:cubicBezTo>
                      <a:pt x="4726" y="13098"/>
                      <a:pt x="5008" y="13125"/>
                      <a:pt x="5287" y="13125"/>
                    </a:cubicBezTo>
                    <a:cubicBezTo>
                      <a:pt x="5775" y="13125"/>
                      <a:pt x="6249" y="13042"/>
                      <a:pt x="6630" y="12751"/>
                    </a:cubicBezTo>
                    <a:cubicBezTo>
                      <a:pt x="6911" y="12530"/>
                      <a:pt x="7313" y="12182"/>
                      <a:pt x="7505" y="11876"/>
                    </a:cubicBezTo>
                    <a:cubicBezTo>
                      <a:pt x="8409" y="10433"/>
                      <a:pt x="9113" y="9011"/>
                      <a:pt x="9695" y="7413"/>
                    </a:cubicBezTo>
                    <a:cubicBezTo>
                      <a:pt x="10279" y="5810"/>
                      <a:pt x="10520" y="4030"/>
                      <a:pt x="10048" y="2391"/>
                    </a:cubicBezTo>
                    <a:cubicBezTo>
                      <a:pt x="9947" y="2059"/>
                      <a:pt x="9822" y="1728"/>
                      <a:pt x="9616" y="1447"/>
                    </a:cubicBezTo>
                    <a:cubicBezTo>
                      <a:pt x="9168" y="829"/>
                      <a:pt x="8414" y="512"/>
                      <a:pt x="7681" y="321"/>
                    </a:cubicBezTo>
                    <a:cubicBezTo>
                      <a:pt x="6878" y="107"/>
                      <a:pt x="6048" y="0"/>
                      <a:pt x="5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76" name="Google Shape;2276;p31"/>
              <p:cNvSpPr/>
              <p:nvPr/>
            </p:nvSpPr>
            <p:spPr>
              <a:xfrm>
                <a:off x="6365075" y="2463050"/>
                <a:ext cx="1839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573" extrusionOk="0">
                    <a:moveTo>
                      <a:pt x="3721" y="0"/>
                    </a:moveTo>
                    <a:cubicBezTo>
                      <a:pt x="2090" y="0"/>
                      <a:pt x="812" y="343"/>
                      <a:pt x="754" y="411"/>
                    </a:cubicBezTo>
                    <a:cubicBezTo>
                      <a:pt x="0" y="1235"/>
                      <a:pt x="527" y="3090"/>
                      <a:pt x="568" y="3235"/>
                    </a:cubicBezTo>
                    <a:cubicBezTo>
                      <a:pt x="1744" y="7573"/>
                      <a:pt x="2654" y="7347"/>
                      <a:pt x="2754" y="7377"/>
                    </a:cubicBezTo>
                    <a:cubicBezTo>
                      <a:pt x="2875" y="7417"/>
                      <a:pt x="3090" y="7438"/>
                      <a:pt x="3101" y="7438"/>
                    </a:cubicBezTo>
                    <a:cubicBezTo>
                      <a:pt x="3460" y="7465"/>
                      <a:pt x="3722" y="7480"/>
                      <a:pt x="3943" y="7480"/>
                    </a:cubicBezTo>
                    <a:cubicBezTo>
                      <a:pt x="4289" y="7480"/>
                      <a:pt x="4533" y="7443"/>
                      <a:pt x="4885" y="7357"/>
                    </a:cubicBezTo>
                    <a:cubicBezTo>
                      <a:pt x="6162" y="7050"/>
                      <a:pt x="6614" y="3789"/>
                      <a:pt x="6966" y="2421"/>
                    </a:cubicBezTo>
                    <a:cubicBezTo>
                      <a:pt x="7027" y="2190"/>
                      <a:pt x="7358" y="662"/>
                      <a:pt x="6609" y="421"/>
                    </a:cubicBezTo>
                    <a:cubicBezTo>
                      <a:pt x="5636" y="105"/>
                      <a:pt x="4624" y="0"/>
                      <a:pt x="3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277" name="Google Shape;2277;p31"/>
            <p:cNvSpPr/>
            <p:nvPr/>
          </p:nvSpPr>
          <p:spPr>
            <a:xfrm>
              <a:off x="6415825" y="2661650"/>
              <a:ext cx="85975" cy="42400"/>
            </a:xfrm>
            <a:custGeom>
              <a:avLst/>
              <a:gdLst/>
              <a:ahLst/>
              <a:cxnLst/>
              <a:rect l="l" t="t" r="r" b="b"/>
              <a:pathLst>
                <a:path w="3439" h="1696" extrusionOk="0">
                  <a:moveTo>
                    <a:pt x="3164" y="0"/>
                  </a:moveTo>
                  <a:cubicBezTo>
                    <a:pt x="3157" y="0"/>
                    <a:pt x="3149" y="1"/>
                    <a:pt x="3141" y="1"/>
                  </a:cubicBezTo>
                  <a:cubicBezTo>
                    <a:pt x="3021" y="6"/>
                    <a:pt x="2930" y="92"/>
                    <a:pt x="2941" y="187"/>
                  </a:cubicBezTo>
                  <a:cubicBezTo>
                    <a:pt x="2941" y="192"/>
                    <a:pt x="2986" y="775"/>
                    <a:pt x="2594" y="1111"/>
                  </a:cubicBezTo>
                  <a:cubicBezTo>
                    <a:pt x="2408" y="1273"/>
                    <a:pt x="2152" y="1348"/>
                    <a:pt x="1820" y="1348"/>
                  </a:cubicBezTo>
                  <a:cubicBezTo>
                    <a:pt x="478" y="1348"/>
                    <a:pt x="443" y="217"/>
                    <a:pt x="443" y="172"/>
                  </a:cubicBezTo>
                  <a:cubicBezTo>
                    <a:pt x="438" y="82"/>
                    <a:pt x="348" y="0"/>
                    <a:pt x="237" y="0"/>
                  </a:cubicBezTo>
                  <a:cubicBezTo>
                    <a:pt x="230" y="0"/>
                    <a:pt x="223" y="1"/>
                    <a:pt x="216" y="1"/>
                  </a:cubicBezTo>
                  <a:cubicBezTo>
                    <a:pt x="95" y="1"/>
                    <a:pt x="0" y="76"/>
                    <a:pt x="0" y="172"/>
                  </a:cubicBezTo>
                  <a:cubicBezTo>
                    <a:pt x="11" y="700"/>
                    <a:pt x="397" y="1695"/>
                    <a:pt x="1820" y="1695"/>
                  </a:cubicBezTo>
                  <a:cubicBezTo>
                    <a:pt x="2278" y="1695"/>
                    <a:pt x="2644" y="1579"/>
                    <a:pt x="2916" y="1348"/>
                  </a:cubicBezTo>
                  <a:cubicBezTo>
                    <a:pt x="3438" y="900"/>
                    <a:pt x="3378" y="187"/>
                    <a:pt x="3373" y="162"/>
                  </a:cubicBezTo>
                  <a:cubicBezTo>
                    <a:pt x="3368" y="73"/>
                    <a:pt x="3275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6595875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4" y="1"/>
                  </a:moveTo>
                  <a:cubicBezTo>
                    <a:pt x="1126" y="1"/>
                    <a:pt x="1" y="764"/>
                    <a:pt x="1" y="1709"/>
                  </a:cubicBezTo>
                  <a:cubicBezTo>
                    <a:pt x="1" y="2655"/>
                    <a:pt x="1126" y="3423"/>
                    <a:pt x="2524" y="3423"/>
                  </a:cubicBezTo>
                  <a:cubicBezTo>
                    <a:pt x="3916" y="3423"/>
                    <a:pt x="5047" y="2655"/>
                    <a:pt x="5047" y="1709"/>
                  </a:cubicBezTo>
                  <a:cubicBezTo>
                    <a:pt x="5047" y="764"/>
                    <a:pt x="3916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6197450" y="2534375"/>
              <a:ext cx="126175" cy="85575"/>
            </a:xfrm>
            <a:custGeom>
              <a:avLst/>
              <a:gdLst/>
              <a:ahLst/>
              <a:cxnLst/>
              <a:rect l="l" t="t" r="r" b="b"/>
              <a:pathLst>
                <a:path w="5047" h="3423" extrusionOk="0">
                  <a:moveTo>
                    <a:pt x="2523" y="1"/>
                  </a:moveTo>
                  <a:cubicBezTo>
                    <a:pt x="1131" y="1"/>
                    <a:pt x="1" y="764"/>
                    <a:pt x="1" y="1709"/>
                  </a:cubicBezTo>
                  <a:cubicBezTo>
                    <a:pt x="1" y="2655"/>
                    <a:pt x="1131" y="3423"/>
                    <a:pt x="2523" y="3423"/>
                  </a:cubicBezTo>
                  <a:cubicBezTo>
                    <a:pt x="3921" y="3423"/>
                    <a:pt x="5046" y="2655"/>
                    <a:pt x="5046" y="1709"/>
                  </a:cubicBezTo>
                  <a:cubicBezTo>
                    <a:pt x="5046" y="764"/>
                    <a:pt x="3921" y="1"/>
                    <a:pt x="2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6599525" y="2477075"/>
              <a:ext cx="69275" cy="69125"/>
            </a:xfrm>
            <a:custGeom>
              <a:avLst/>
              <a:gdLst/>
              <a:ahLst/>
              <a:cxnLst/>
              <a:rect l="l" t="t" r="r" b="b"/>
              <a:pathLst>
                <a:path w="2771" h="2765" extrusionOk="0">
                  <a:moveTo>
                    <a:pt x="1388" y="1"/>
                  </a:moveTo>
                  <a:cubicBezTo>
                    <a:pt x="624" y="1"/>
                    <a:pt x="1" y="618"/>
                    <a:pt x="1" y="1383"/>
                  </a:cubicBezTo>
                  <a:cubicBezTo>
                    <a:pt x="1" y="2147"/>
                    <a:pt x="624" y="2764"/>
                    <a:pt x="1388" y="2764"/>
                  </a:cubicBezTo>
                  <a:cubicBezTo>
                    <a:pt x="2152" y="2764"/>
                    <a:pt x="2770" y="2147"/>
                    <a:pt x="2770" y="1383"/>
                  </a:cubicBezTo>
                  <a:cubicBezTo>
                    <a:pt x="2770" y="618"/>
                    <a:pt x="2152" y="1"/>
                    <a:pt x="1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6638625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1" y="0"/>
                    <a:pt x="0" y="186"/>
                    <a:pt x="0" y="407"/>
                  </a:cubicBezTo>
                  <a:cubicBezTo>
                    <a:pt x="0" y="634"/>
                    <a:pt x="181" y="815"/>
                    <a:pt x="407" y="815"/>
                  </a:cubicBezTo>
                  <a:cubicBezTo>
                    <a:pt x="633" y="815"/>
                    <a:pt x="814" y="634"/>
                    <a:pt x="814" y="407"/>
                  </a:cubicBezTo>
                  <a:cubicBezTo>
                    <a:pt x="814" y="186"/>
                    <a:pt x="633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6618625" y="2523425"/>
              <a:ext cx="30175" cy="10700"/>
            </a:xfrm>
            <a:custGeom>
              <a:avLst/>
              <a:gdLst/>
              <a:ahLst/>
              <a:cxnLst/>
              <a:rect l="l" t="t" r="r" b="b"/>
              <a:pathLst>
                <a:path w="1207" h="428" extrusionOk="0">
                  <a:moveTo>
                    <a:pt x="603" y="1"/>
                  </a:moveTo>
                  <a:cubicBezTo>
                    <a:pt x="272" y="1"/>
                    <a:pt x="0" y="96"/>
                    <a:pt x="0" y="212"/>
                  </a:cubicBezTo>
                  <a:cubicBezTo>
                    <a:pt x="0" y="333"/>
                    <a:pt x="272" y="428"/>
                    <a:pt x="603" y="428"/>
                  </a:cubicBezTo>
                  <a:cubicBezTo>
                    <a:pt x="935" y="428"/>
                    <a:pt x="1207" y="333"/>
                    <a:pt x="1207" y="212"/>
                  </a:cubicBezTo>
                  <a:cubicBezTo>
                    <a:pt x="1207" y="96"/>
                    <a:pt x="935" y="1"/>
                    <a:pt x="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6241300" y="2477075"/>
              <a:ext cx="69125" cy="69125"/>
            </a:xfrm>
            <a:custGeom>
              <a:avLst/>
              <a:gdLst/>
              <a:ahLst/>
              <a:cxnLst/>
              <a:rect l="l" t="t" r="r" b="b"/>
              <a:pathLst>
                <a:path w="2765" h="2765" extrusionOk="0">
                  <a:moveTo>
                    <a:pt x="1383" y="1"/>
                  </a:moveTo>
                  <a:cubicBezTo>
                    <a:pt x="618" y="1"/>
                    <a:pt x="0" y="618"/>
                    <a:pt x="0" y="1383"/>
                  </a:cubicBezTo>
                  <a:cubicBezTo>
                    <a:pt x="0" y="2147"/>
                    <a:pt x="618" y="2764"/>
                    <a:pt x="1383" y="2764"/>
                  </a:cubicBezTo>
                  <a:cubicBezTo>
                    <a:pt x="2146" y="2764"/>
                    <a:pt x="2764" y="2147"/>
                    <a:pt x="2764" y="1383"/>
                  </a:cubicBezTo>
                  <a:cubicBezTo>
                    <a:pt x="2764" y="618"/>
                    <a:pt x="2146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6280500" y="2489150"/>
              <a:ext cx="20375" cy="20375"/>
            </a:xfrm>
            <a:custGeom>
              <a:avLst/>
              <a:gdLst/>
              <a:ahLst/>
              <a:cxnLst/>
              <a:rect l="l" t="t" r="r" b="b"/>
              <a:pathLst>
                <a:path w="815" h="815" extrusionOk="0">
                  <a:moveTo>
                    <a:pt x="407" y="0"/>
                  </a:moveTo>
                  <a:cubicBezTo>
                    <a:pt x="182" y="0"/>
                    <a:pt x="1" y="186"/>
                    <a:pt x="1" y="407"/>
                  </a:cubicBezTo>
                  <a:cubicBezTo>
                    <a:pt x="1" y="634"/>
                    <a:pt x="182" y="815"/>
                    <a:pt x="407" y="815"/>
                  </a:cubicBezTo>
                  <a:cubicBezTo>
                    <a:pt x="634" y="815"/>
                    <a:pt x="815" y="634"/>
                    <a:pt x="815" y="407"/>
                  </a:cubicBezTo>
                  <a:cubicBezTo>
                    <a:pt x="815" y="186"/>
                    <a:pt x="634" y="0"/>
                    <a:pt x="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6260500" y="2523425"/>
              <a:ext cx="30200" cy="10700"/>
            </a:xfrm>
            <a:custGeom>
              <a:avLst/>
              <a:gdLst/>
              <a:ahLst/>
              <a:cxnLst/>
              <a:rect l="l" t="t" r="r" b="b"/>
              <a:pathLst>
                <a:path w="1208" h="428" extrusionOk="0">
                  <a:moveTo>
                    <a:pt x="604" y="1"/>
                  </a:moveTo>
                  <a:cubicBezTo>
                    <a:pt x="272" y="1"/>
                    <a:pt x="1" y="96"/>
                    <a:pt x="1" y="212"/>
                  </a:cubicBezTo>
                  <a:cubicBezTo>
                    <a:pt x="1" y="333"/>
                    <a:pt x="272" y="428"/>
                    <a:pt x="604" y="428"/>
                  </a:cubicBezTo>
                  <a:cubicBezTo>
                    <a:pt x="936" y="428"/>
                    <a:pt x="1207" y="333"/>
                    <a:pt x="1207" y="212"/>
                  </a:cubicBezTo>
                  <a:cubicBezTo>
                    <a:pt x="1207" y="96"/>
                    <a:pt x="936" y="1"/>
                    <a:pt x="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2286" name="Google Shape;2286;p31"/>
          <p:cNvGrpSpPr/>
          <p:nvPr/>
        </p:nvGrpSpPr>
        <p:grpSpPr>
          <a:xfrm>
            <a:off x="951379" y="4267784"/>
            <a:ext cx="1998264" cy="1870012"/>
            <a:chOff x="3971000" y="1649375"/>
            <a:chExt cx="893550" cy="836250"/>
          </a:xfrm>
        </p:grpSpPr>
        <p:grpSp>
          <p:nvGrpSpPr>
            <p:cNvPr id="2287" name="Google Shape;2287;p31"/>
            <p:cNvGrpSpPr/>
            <p:nvPr/>
          </p:nvGrpSpPr>
          <p:grpSpPr>
            <a:xfrm>
              <a:off x="3971000" y="1649375"/>
              <a:ext cx="893550" cy="836250"/>
              <a:chOff x="4940150" y="2028500"/>
              <a:chExt cx="893550" cy="836250"/>
            </a:xfrm>
          </p:grpSpPr>
          <p:sp>
            <p:nvSpPr>
              <p:cNvPr id="2288" name="Google Shape;2288;p31"/>
              <p:cNvSpPr/>
              <p:nvPr/>
            </p:nvSpPr>
            <p:spPr>
              <a:xfrm>
                <a:off x="4940150" y="2028500"/>
                <a:ext cx="893550" cy="836250"/>
              </a:xfrm>
              <a:custGeom>
                <a:avLst/>
                <a:gdLst/>
                <a:ahLst/>
                <a:cxnLst/>
                <a:rect l="l" t="t" r="r" b="b"/>
                <a:pathLst>
                  <a:path w="35742" h="33450" extrusionOk="0">
                    <a:moveTo>
                      <a:pt x="18366" y="1"/>
                    </a:moveTo>
                    <a:cubicBezTo>
                      <a:pt x="13727" y="1"/>
                      <a:pt x="11390" y="1212"/>
                      <a:pt x="8123" y="4011"/>
                    </a:cubicBezTo>
                    <a:cubicBezTo>
                      <a:pt x="6092" y="5750"/>
                      <a:pt x="2529" y="8394"/>
                      <a:pt x="1393" y="10841"/>
                    </a:cubicBezTo>
                    <a:cubicBezTo>
                      <a:pt x="287" y="13229"/>
                      <a:pt x="1" y="15908"/>
                      <a:pt x="312" y="18698"/>
                    </a:cubicBezTo>
                    <a:cubicBezTo>
                      <a:pt x="1780" y="31846"/>
                      <a:pt x="7289" y="33449"/>
                      <a:pt x="17617" y="33449"/>
                    </a:cubicBezTo>
                    <a:cubicBezTo>
                      <a:pt x="27940" y="33449"/>
                      <a:pt x="35741" y="28780"/>
                      <a:pt x="35741" y="18457"/>
                    </a:cubicBezTo>
                    <a:cubicBezTo>
                      <a:pt x="35741" y="14270"/>
                      <a:pt x="34927" y="12917"/>
                      <a:pt x="32605" y="9802"/>
                    </a:cubicBezTo>
                    <a:cubicBezTo>
                      <a:pt x="29197" y="5227"/>
                      <a:pt x="24509" y="1"/>
                      <a:pt x="183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89" name="Google Shape;2289;p31"/>
              <p:cNvSpPr/>
              <p:nvPr/>
            </p:nvSpPr>
            <p:spPr>
              <a:xfrm>
                <a:off x="5559000" y="2233850"/>
                <a:ext cx="158825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5966" extrusionOk="0">
                    <a:moveTo>
                      <a:pt x="2744" y="0"/>
                    </a:moveTo>
                    <a:cubicBezTo>
                      <a:pt x="1041" y="0"/>
                      <a:pt x="1" y="2457"/>
                      <a:pt x="1" y="2457"/>
                    </a:cubicBezTo>
                    <a:cubicBezTo>
                      <a:pt x="1824" y="3703"/>
                      <a:pt x="2815" y="5965"/>
                      <a:pt x="2815" y="5965"/>
                    </a:cubicBezTo>
                    <a:cubicBezTo>
                      <a:pt x="3609" y="5940"/>
                      <a:pt x="3699" y="5779"/>
                      <a:pt x="4851" y="5367"/>
                    </a:cubicBezTo>
                    <a:cubicBezTo>
                      <a:pt x="6011" y="4949"/>
                      <a:pt x="6348" y="3905"/>
                      <a:pt x="6348" y="3286"/>
                    </a:cubicBezTo>
                    <a:cubicBezTo>
                      <a:pt x="6353" y="2518"/>
                      <a:pt x="4916" y="331"/>
                      <a:pt x="3036" y="24"/>
                    </a:cubicBezTo>
                    <a:cubicBezTo>
                      <a:pt x="2936" y="8"/>
                      <a:pt x="2839" y="0"/>
                      <a:pt x="2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0" name="Google Shape;2290;p31"/>
              <p:cNvSpPr/>
              <p:nvPr/>
            </p:nvSpPr>
            <p:spPr>
              <a:xfrm>
                <a:off x="5584525" y="2298250"/>
                <a:ext cx="88825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2411" extrusionOk="0">
                    <a:moveTo>
                      <a:pt x="1773" y="0"/>
                    </a:moveTo>
                    <a:cubicBezTo>
                      <a:pt x="1606" y="0"/>
                      <a:pt x="1440" y="42"/>
                      <a:pt x="1281" y="92"/>
                    </a:cubicBezTo>
                    <a:cubicBezTo>
                      <a:pt x="1040" y="167"/>
                      <a:pt x="803" y="258"/>
                      <a:pt x="578" y="373"/>
                    </a:cubicBezTo>
                    <a:cubicBezTo>
                      <a:pt x="311" y="509"/>
                      <a:pt x="30" y="715"/>
                      <a:pt x="0" y="1016"/>
                    </a:cubicBezTo>
                    <a:lnTo>
                      <a:pt x="61" y="859"/>
                    </a:lnTo>
                    <a:lnTo>
                      <a:pt x="61" y="859"/>
                    </a:lnTo>
                    <a:cubicBezTo>
                      <a:pt x="21" y="984"/>
                      <a:pt x="115" y="1118"/>
                      <a:pt x="205" y="1218"/>
                    </a:cubicBezTo>
                    <a:cubicBezTo>
                      <a:pt x="472" y="1524"/>
                      <a:pt x="734" y="1831"/>
                      <a:pt x="995" y="2137"/>
                    </a:cubicBezTo>
                    <a:cubicBezTo>
                      <a:pt x="1091" y="2248"/>
                      <a:pt x="1196" y="2364"/>
                      <a:pt x="1332" y="2399"/>
                    </a:cubicBezTo>
                    <a:cubicBezTo>
                      <a:pt x="1365" y="2407"/>
                      <a:pt x="1399" y="2411"/>
                      <a:pt x="1433" y="2411"/>
                    </a:cubicBezTo>
                    <a:cubicBezTo>
                      <a:pt x="1502" y="2411"/>
                      <a:pt x="1571" y="2397"/>
                      <a:pt x="1638" y="2384"/>
                    </a:cubicBezTo>
                    <a:cubicBezTo>
                      <a:pt x="2051" y="2308"/>
                      <a:pt x="2462" y="2227"/>
                      <a:pt x="2875" y="2148"/>
                    </a:cubicBezTo>
                    <a:cubicBezTo>
                      <a:pt x="3025" y="2122"/>
                      <a:pt x="3176" y="2092"/>
                      <a:pt x="3306" y="2016"/>
                    </a:cubicBezTo>
                    <a:cubicBezTo>
                      <a:pt x="3432" y="1946"/>
                      <a:pt x="3543" y="1816"/>
                      <a:pt x="3553" y="1665"/>
                    </a:cubicBezTo>
                    <a:cubicBezTo>
                      <a:pt x="3553" y="1589"/>
                      <a:pt x="3533" y="1515"/>
                      <a:pt x="3508" y="1443"/>
                    </a:cubicBezTo>
                    <a:cubicBezTo>
                      <a:pt x="3322" y="896"/>
                      <a:pt x="2914" y="424"/>
                      <a:pt x="2397" y="162"/>
                    </a:cubicBezTo>
                    <a:cubicBezTo>
                      <a:pt x="2216" y="77"/>
                      <a:pt x="2025" y="7"/>
                      <a:pt x="1829" y="2"/>
                    </a:cubicBezTo>
                    <a:cubicBezTo>
                      <a:pt x="1810" y="1"/>
                      <a:pt x="1792" y="0"/>
                      <a:pt x="17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1" name="Google Shape;2291;p31"/>
              <p:cNvSpPr/>
              <p:nvPr/>
            </p:nvSpPr>
            <p:spPr>
              <a:xfrm>
                <a:off x="5038800" y="2239875"/>
                <a:ext cx="158700" cy="14927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971" extrusionOk="0">
                    <a:moveTo>
                      <a:pt x="3605" y="1"/>
                    </a:moveTo>
                    <a:cubicBezTo>
                      <a:pt x="3510" y="1"/>
                      <a:pt x="3412" y="8"/>
                      <a:pt x="3313" y="24"/>
                    </a:cubicBezTo>
                    <a:cubicBezTo>
                      <a:pt x="1437" y="331"/>
                      <a:pt x="0" y="2523"/>
                      <a:pt x="0" y="3286"/>
                    </a:cubicBezTo>
                    <a:cubicBezTo>
                      <a:pt x="5" y="3905"/>
                      <a:pt x="337" y="4954"/>
                      <a:pt x="1497" y="5372"/>
                    </a:cubicBezTo>
                    <a:cubicBezTo>
                      <a:pt x="2654" y="5784"/>
                      <a:pt x="2745" y="5940"/>
                      <a:pt x="3538" y="5970"/>
                    </a:cubicBezTo>
                    <a:cubicBezTo>
                      <a:pt x="3538" y="5970"/>
                      <a:pt x="4529" y="3704"/>
                      <a:pt x="6348" y="2462"/>
                    </a:cubicBezTo>
                    <a:cubicBezTo>
                      <a:pt x="6348" y="2462"/>
                      <a:pt x="5311" y="1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2" name="Google Shape;2292;p31"/>
              <p:cNvSpPr/>
              <p:nvPr/>
            </p:nvSpPr>
            <p:spPr>
              <a:xfrm>
                <a:off x="5083150" y="2304300"/>
                <a:ext cx="8900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410" extrusionOk="0">
                    <a:moveTo>
                      <a:pt x="1766" y="1"/>
                    </a:moveTo>
                    <a:cubicBezTo>
                      <a:pt x="1754" y="1"/>
                      <a:pt x="1742" y="1"/>
                      <a:pt x="1729" y="1"/>
                    </a:cubicBezTo>
                    <a:cubicBezTo>
                      <a:pt x="1533" y="11"/>
                      <a:pt x="1337" y="76"/>
                      <a:pt x="1161" y="166"/>
                    </a:cubicBezTo>
                    <a:cubicBezTo>
                      <a:pt x="644" y="428"/>
                      <a:pt x="236" y="895"/>
                      <a:pt x="45" y="1449"/>
                    </a:cubicBezTo>
                    <a:cubicBezTo>
                      <a:pt x="20" y="1519"/>
                      <a:pt x="1" y="1589"/>
                      <a:pt x="6" y="1665"/>
                    </a:cubicBezTo>
                    <a:cubicBezTo>
                      <a:pt x="15" y="1815"/>
                      <a:pt x="121" y="1946"/>
                      <a:pt x="252" y="2022"/>
                    </a:cubicBezTo>
                    <a:cubicBezTo>
                      <a:pt x="382" y="2096"/>
                      <a:pt x="533" y="2122"/>
                      <a:pt x="679" y="2152"/>
                    </a:cubicBezTo>
                    <a:cubicBezTo>
                      <a:pt x="1096" y="2233"/>
                      <a:pt x="1509" y="2308"/>
                      <a:pt x="1920" y="2388"/>
                    </a:cubicBezTo>
                    <a:cubicBezTo>
                      <a:pt x="1987" y="2398"/>
                      <a:pt x="2055" y="2410"/>
                      <a:pt x="2121" y="2410"/>
                    </a:cubicBezTo>
                    <a:cubicBezTo>
                      <a:pt x="2155" y="2410"/>
                      <a:pt x="2189" y="2407"/>
                      <a:pt x="2222" y="2398"/>
                    </a:cubicBezTo>
                    <a:cubicBezTo>
                      <a:pt x="2363" y="2363"/>
                      <a:pt x="2468" y="2247"/>
                      <a:pt x="2558" y="2136"/>
                    </a:cubicBezTo>
                    <a:cubicBezTo>
                      <a:pt x="2825" y="1835"/>
                      <a:pt x="3086" y="1528"/>
                      <a:pt x="3353" y="1222"/>
                    </a:cubicBezTo>
                    <a:cubicBezTo>
                      <a:pt x="3441" y="1114"/>
                      <a:pt x="3539" y="973"/>
                      <a:pt x="3492" y="844"/>
                    </a:cubicBezTo>
                    <a:lnTo>
                      <a:pt x="3492" y="844"/>
                    </a:lnTo>
                    <a:lnTo>
                      <a:pt x="3559" y="1016"/>
                    </a:lnTo>
                    <a:cubicBezTo>
                      <a:pt x="3529" y="719"/>
                      <a:pt x="3247" y="514"/>
                      <a:pt x="2975" y="377"/>
                    </a:cubicBezTo>
                    <a:cubicBezTo>
                      <a:pt x="2750" y="262"/>
                      <a:pt x="2518" y="166"/>
                      <a:pt x="2277" y="92"/>
                    </a:cubicBezTo>
                    <a:cubicBezTo>
                      <a:pt x="2108" y="40"/>
                      <a:pt x="1939" y="1"/>
                      <a:pt x="1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3" name="Google Shape;2293;p31"/>
              <p:cNvSpPr/>
              <p:nvPr/>
            </p:nvSpPr>
            <p:spPr>
              <a:xfrm>
                <a:off x="5101250" y="2227750"/>
                <a:ext cx="573600" cy="514475"/>
              </a:xfrm>
              <a:custGeom>
                <a:avLst/>
                <a:gdLst/>
                <a:ahLst/>
                <a:cxnLst/>
                <a:rect l="l" t="t" r="r" b="b"/>
                <a:pathLst>
                  <a:path w="22944" h="20579" extrusionOk="0">
                    <a:moveTo>
                      <a:pt x="11601" y="0"/>
                    </a:moveTo>
                    <a:cubicBezTo>
                      <a:pt x="11547" y="0"/>
                      <a:pt x="11493" y="1"/>
                      <a:pt x="11440" y="2"/>
                    </a:cubicBezTo>
                    <a:cubicBezTo>
                      <a:pt x="5574" y="92"/>
                      <a:pt x="1" y="4439"/>
                      <a:pt x="1" y="10306"/>
                    </a:cubicBezTo>
                    <a:cubicBezTo>
                      <a:pt x="1" y="16175"/>
                      <a:pt x="2081" y="20578"/>
                      <a:pt x="11440" y="20578"/>
                    </a:cubicBezTo>
                    <a:cubicBezTo>
                      <a:pt x="19904" y="20578"/>
                      <a:pt x="22944" y="15910"/>
                      <a:pt x="22884" y="10039"/>
                    </a:cubicBezTo>
                    <a:cubicBezTo>
                      <a:pt x="22819" y="4217"/>
                      <a:pt x="16956" y="0"/>
                      <a:pt x="11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4" name="Google Shape;2294;p31"/>
              <p:cNvSpPr/>
              <p:nvPr/>
            </p:nvSpPr>
            <p:spPr>
              <a:xfrm>
                <a:off x="5252275" y="2219050"/>
                <a:ext cx="24605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2577" extrusionOk="0">
                    <a:moveTo>
                      <a:pt x="5414" y="0"/>
                    </a:moveTo>
                    <a:cubicBezTo>
                      <a:pt x="3886" y="0"/>
                      <a:pt x="2039" y="337"/>
                      <a:pt x="1" y="1391"/>
                    </a:cubicBezTo>
                    <a:cubicBezTo>
                      <a:pt x="1" y="1391"/>
                      <a:pt x="492" y="1171"/>
                      <a:pt x="1336" y="1171"/>
                    </a:cubicBezTo>
                    <a:cubicBezTo>
                      <a:pt x="2271" y="1171"/>
                      <a:pt x="3639" y="1440"/>
                      <a:pt x="5253" y="2576"/>
                    </a:cubicBezTo>
                    <a:cubicBezTo>
                      <a:pt x="5253" y="2576"/>
                      <a:pt x="7255" y="921"/>
                      <a:pt x="9018" y="921"/>
                    </a:cubicBezTo>
                    <a:cubicBezTo>
                      <a:pt x="9302" y="921"/>
                      <a:pt x="9579" y="964"/>
                      <a:pt x="9841" y="1064"/>
                    </a:cubicBezTo>
                    <a:cubicBezTo>
                      <a:pt x="9841" y="1064"/>
                      <a:pt x="8130" y="0"/>
                      <a:pt x="5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5" name="Google Shape;2295;p31"/>
              <p:cNvSpPr/>
              <p:nvPr/>
            </p:nvSpPr>
            <p:spPr>
              <a:xfrm>
                <a:off x="5344775" y="2485500"/>
                <a:ext cx="705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3811" extrusionOk="0">
                    <a:moveTo>
                      <a:pt x="1276" y="0"/>
                    </a:moveTo>
                    <a:cubicBezTo>
                      <a:pt x="940" y="483"/>
                      <a:pt x="718" y="1035"/>
                      <a:pt x="502" y="1583"/>
                    </a:cubicBezTo>
                    <a:cubicBezTo>
                      <a:pt x="251" y="2207"/>
                      <a:pt x="0" y="2850"/>
                      <a:pt x="30" y="3519"/>
                    </a:cubicBezTo>
                    <a:cubicBezTo>
                      <a:pt x="30" y="3587"/>
                      <a:pt x="59" y="3685"/>
                      <a:pt x="130" y="3685"/>
                    </a:cubicBezTo>
                    <a:cubicBezTo>
                      <a:pt x="132" y="3685"/>
                      <a:pt x="134" y="3684"/>
                      <a:pt x="135" y="3684"/>
                    </a:cubicBezTo>
                    <a:lnTo>
                      <a:pt x="91" y="3594"/>
                    </a:lnTo>
                    <a:lnTo>
                      <a:pt x="91" y="3594"/>
                    </a:lnTo>
                    <a:cubicBezTo>
                      <a:pt x="632" y="3701"/>
                      <a:pt x="1191" y="3810"/>
                      <a:pt x="1743" y="3810"/>
                    </a:cubicBezTo>
                    <a:cubicBezTo>
                      <a:pt x="2045" y="3810"/>
                      <a:pt x="2345" y="3778"/>
                      <a:pt x="2638" y="3694"/>
                    </a:cubicBezTo>
                    <a:cubicBezTo>
                      <a:pt x="2694" y="3680"/>
                      <a:pt x="2749" y="3659"/>
                      <a:pt x="2784" y="3614"/>
                    </a:cubicBezTo>
                    <a:cubicBezTo>
                      <a:pt x="2819" y="3564"/>
                      <a:pt x="2814" y="3499"/>
                      <a:pt x="2810" y="3438"/>
                    </a:cubicBezTo>
                    <a:cubicBezTo>
                      <a:pt x="2699" y="2332"/>
                      <a:pt x="2161" y="1327"/>
                      <a:pt x="1634" y="347"/>
                    </a:cubicBezTo>
                    <a:cubicBezTo>
                      <a:pt x="1553" y="196"/>
                      <a:pt x="1448" y="26"/>
                      <a:pt x="1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2296" name="Google Shape;2296;p31"/>
            <p:cNvGrpSpPr/>
            <p:nvPr/>
          </p:nvGrpSpPr>
          <p:grpSpPr>
            <a:xfrm>
              <a:off x="4202850" y="2106100"/>
              <a:ext cx="410800" cy="205500"/>
              <a:chOff x="1192025" y="2648925"/>
              <a:chExt cx="410800" cy="205500"/>
            </a:xfrm>
          </p:grpSpPr>
          <p:sp>
            <p:nvSpPr>
              <p:cNvPr id="2297" name="Google Shape;2297;p31"/>
              <p:cNvSpPr/>
              <p:nvPr/>
            </p:nvSpPr>
            <p:spPr>
              <a:xfrm>
                <a:off x="1398475" y="2806400"/>
                <a:ext cx="3610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921" extrusionOk="0">
                    <a:moveTo>
                      <a:pt x="282" y="1"/>
                    </a:moveTo>
                    <a:cubicBezTo>
                      <a:pt x="196" y="1"/>
                      <a:pt x="139" y="6"/>
                      <a:pt x="132" y="6"/>
                    </a:cubicBezTo>
                    <a:cubicBezTo>
                      <a:pt x="56" y="16"/>
                      <a:pt x="1" y="76"/>
                      <a:pt x="12" y="146"/>
                    </a:cubicBezTo>
                    <a:cubicBezTo>
                      <a:pt x="16" y="207"/>
                      <a:pt x="75" y="254"/>
                      <a:pt x="143" y="254"/>
                    </a:cubicBezTo>
                    <a:cubicBezTo>
                      <a:pt x="150" y="254"/>
                      <a:pt x="156" y="253"/>
                      <a:pt x="162" y="252"/>
                    </a:cubicBezTo>
                    <a:cubicBezTo>
                      <a:pt x="164" y="252"/>
                      <a:pt x="209" y="248"/>
                      <a:pt x="278" y="248"/>
                    </a:cubicBezTo>
                    <a:cubicBezTo>
                      <a:pt x="438" y="248"/>
                      <a:pt x="729" y="270"/>
                      <a:pt x="921" y="418"/>
                    </a:cubicBezTo>
                    <a:cubicBezTo>
                      <a:pt x="1056" y="519"/>
                      <a:pt x="1121" y="659"/>
                      <a:pt x="1132" y="851"/>
                    </a:cubicBezTo>
                    <a:cubicBezTo>
                      <a:pt x="1162" y="1609"/>
                      <a:pt x="247" y="1670"/>
                      <a:pt x="207" y="1670"/>
                    </a:cubicBezTo>
                    <a:cubicBezTo>
                      <a:pt x="132" y="1675"/>
                      <a:pt x="66" y="1735"/>
                      <a:pt x="77" y="1800"/>
                    </a:cubicBezTo>
                    <a:cubicBezTo>
                      <a:pt x="82" y="1871"/>
                      <a:pt x="147" y="1921"/>
                      <a:pt x="223" y="1921"/>
                    </a:cubicBezTo>
                    <a:cubicBezTo>
                      <a:pt x="650" y="1901"/>
                      <a:pt x="1443" y="1644"/>
                      <a:pt x="1413" y="840"/>
                    </a:cubicBezTo>
                    <a:cubicBezTo>
                      <a:pt x="1404" y="579"/>
                      <a:pt x="1298" y="373"/>
                      <a:pt x="1107" y="227"/>
                    </a:cubicBezTo>
                    <a:cubicBezTo>
                      <a:pt x="843" y="30"/>
                      <a:pt x="483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8" name="Google Shape;2298;p31"/>
              <p:cNvSpPr/>
              <p:nvPr/>
            </p:nvSpPr>
            <p:spPr>
              <a:xfrm>
                <a:off x="1396225" y="2764550"/>
                <a:ext cx="355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927" extrusionOk="0">
                    <a:moveTo>
                      <a:pt x="187" y="0"/>
                    </a:moveTo>
                    <a:cubicBezTo>
                      <a:pt x="172" y="0"/>
                      <a:pt x="156" y="1"/>
                      <a:pt x="141" y="1"/>
                    </a:cubicBezTo>
                    <a:cubicBezTo>
                      <a:pt x="65" y="1"/>
                      <a:pt x="0" y="62"/>
                      <a:pt x="5" y="127"/>
                    </a:cubicBezTo>
                    <a:cubicBezTo>
                      <a:pt x="5" y="195"/>
                      <a:pt x="66" y="248"/>
                      <a:pt x="137" y="248"/>
                    </a:cubicBezTo>
                    <a:cubicBezTo>
                      <a:pt x="140" y="248"/>
                      <a:pt x="143" y="247"/>
                      <a:pt x="146" y="247"/>
                    </a:cubicBezTo>
                    <a:cubicBezTo>
                      <a:pt x="148" y="247"/>
                      <a:pt x="152" y="247"/>
                      <a:pt x="158" y="247"/>
                    </a:cubicBezTo>
                    <a:cubicBezTo>
                      <a:pt x="272" y="247"/>
                      <a:pt x="1103" y="265"/>
                      <a:pt x="1132" y="992"/>
                    </a:cubicBezTo>
                    <a:cubicBezTo>
                      <a:pt x="1141" y="1177"/>
                      <a:pt x="1086" y="1318"/>
                      <a:pt x="965" y="1434"/>
                    </a:cubicBezTo>
                    <a:cubicBezTo>
                      <a:pt x="710" y="1669"/>
                      <a:pt x="242" y="1680"/>
                      <a:pt x="237" y="1680"/>
                    </a:cubicBezTo>
                    <a:cubicBezTo>
                      <a:pt x="162" y="1680"/>
                      <a:pt x="96" y="1736"/>
                      <a:pt x="96" y="1806"/>
                    </a:cubicBezTo>
                    <a:cubicBezTo>
                      <a:pt x="102" y="1876"/>
                      <a:pt x="162" y="1926"/>
                      <a:pt x="237" y="1926"/>
                    </a:cubicBezTo>
                    <a:cubicBezTo>
                      <a:pt x="262" y="1926"/>
                      <a:pt x="825" y="1917"/>
                      <a:pt x="1167" y="1604"/>
                    </a:cubicBezTo>
                    <a:cubicBezTo>
                      <a:pt x="1343" y="1444"/>
                      <a:pt x="1422" y="1233"/>
                      <a:pt x="1413" y="982"/>
                    </a:cubicBezTo>
                    <a:cubicBezTo>
                      <a:pt x="1384" y="201"/>
                      <a:pt x="624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299" name="Google Shape;2299;p31"/>
              <p:cNvSpPr/>
              <p:nvPr/>
            </p:nvSpPr>
            <p:spPr>
              <a:xfrm>
                <a:off x="1347325" y="2716738"/>
                <a:ext cx="10207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48" extrusionOk="0">
                    <a:moveTo>
                      <a:pt x="2144" y="1"/>
                    </a:moveTo>
                    <a:cubicBezTo>
                      <a:pt x="1309" y="1"/>
                      <a:pt x="705" y="338"/>
                      <a:pt x="705" y="338"/>
                    </a:cubicBezTo>
                    <a:cubicBezTo>
                      <a:pt x="1" y="711"/>
                      <a:pt x="705" y="1228"/>
                      <a:pt x="705" y="1228"/>
                    </a:cubicBezTo>
                    <a:cubicBezTo>
                      <a:pt x="705" y="1228"/>
                      <a:pt x="1986" y="2047"/>
                      <a:pt x="2077" y="2047"/>
                    </a:cubicBezTo>
                    <a:lnTo>
                      <a:pt x="3494" y="1103"/>
                    </a:lnTo>
                    <a:cubicBezTo>
                      <a:pt x="4083" y="735"/>
                      <a:pt x="3615" y="384"/>
                      <a:pt x="3524" y="338"/>
                    </a:cubicBezTo>
                    <a:cubicBezTo>
                      <a:pt x="3037" y="85"/>
                      <a:pt x="2561" y="1"/>
                      <a:pt x="2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0" name="Google Shape;2300;p31"/>
              <p:cNvSpPr/>
              <p:nvPr/>
            </p:nvSpPr>
            <p:spPr>
              <a:xfrm>
                <a:off x="1537075" y="2648925"/>
                <a:ext cx="65750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2420" extrusionOk="0">
                    <a:moveTo>
                      <a:pt x="1305" y="0"/>
                    </a:moveTo>
                    <a:cubicBezTo>
                      <a:pt x="1274" y="0"/>
                      <a:pt x="1253" y="2"/>
                      <a:pt x="1247" y="3"/>
                    </a:cubicBezTo>
                    <a:cubicBezTo>
                      <a:pt x="945" y="12"/>
                      <a:pt x="685" y="138"/>
                      <a:pt x="488" y="364"/>
                    </a:cubicBezTo>
                    <a:cubicBezTo>
                      <a:pt x="1" y="917"/>
                      <a:pt x="82" y="1928"/>
                      <a:pt x="91" y="2042"/>
                    </a:cubicBezTo>
                    <a:cubicBezTo>
                      <a:pt x="112" y="2260"/>
                      <a:pt x="293" y="2420"/>
                      <a:pt x="504" y="2420"/>
                    </a:cubicBezTo>
                    <a:cubicBezTo>
                      <a:pt x="518" y="2420"/>
                      <a:pt x="534" y="2420"/>
                      <a:pt x="544" y="2415"/>
                    </a:cubicBezTo>
                    <a:cubicBezTo>
                      <a:pt x="775" y="2395"/>
                      <a:pt x="940" y="2193"/>
                      <a:pt x="921" y="1963"/>
                    </a:cubicBezTo>
                    <a:cubicBezTo>
                      <a:pt x="896" y="1731"/>
                      <a:pt x="915" y="1138"/>
                      <a:pt x="1112" y="912"/>
                    </a:cubicBezTo>
                    <a:cubicBezTo>
                      <a:pt x="1156" y="857"/>
                      <a:pt x="1207" y="836"/>
                      <a:pt x="1302" y="831"/>
                    </a:cubicBezTo>
                    <a:cubicBezTo>
                      <a:pt x="1302" y="831"/>
                      <a:pt x="1458" y="831"/>
                      <a:pt x="1579" y="942"/>
                    </a:cubicBezTo>
                    <a:cubicBezTo>
                      <a:pt x="1720" y="1083"/>
                      <a:pt x="1780" y="1379"/>
                      <a:pt x="1755" y="1766"/>
                    </a:cubicBezTo>
                    <a:cubicBezTo>
                      <a:pt x="1735" y="1998"/>
                      <a:pt x="1905" y="2199"/>
                      <a:pt x="2137" y="2214"/>
                    </a:cubicBezTo>
                    <a:cubicBezTo>
                      <a:pt x="2147" y="2214"/>
                      <a:pt x="2156" y="2215"/>
                      <a:pt x="2166" y="2215"/>
                    </a:cubicBezTo>
                    <a:cubicBezTo>
                      <a:pt x="2379" y="2215"/>
                      <a:pt x="2565" y="2048"/>
                      <a:pt x="2580" y="1831"/>
                    </a:cubicBezTo>
                    <a:cubicBezTo>
                      <a:pt x="2629" y="1174"/>
                      <a:pt x="2489" y="676"/>
                      <a:pt x="2158" y="354"/>
                    </a:cubicBezTo>
                    <a:cubicBezTo>
                      <a:pt x="1839" y="36"/>
                      <a:pt x="1452" y="0"/>
                      <a:pt x="1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1" name="Google Shape;2301;p31"/>
              <p:cNvSpPr/>
              <p:nvPr/>
            </p:nvSpPr>
            <p:spPr>
              <a:xfrm>
                <a:off x="1192025" y="2648925"/>
                <a:ext cx="656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420" extrusionOk="0">
                    <a:moveTo>
                      <a:pt x="1337" y="0"/>
                    </a:moveTo>
                    <a:cubicBezTo>
                      <a:pt x="1179" y="0"/>
                      <a:pt x="791" y="36"/>
                      <a:pt x="469" y="354"/>
                    </a:cubicBezTo>
                    <a:cubicBezTo>
                      <a:pt x="142" y="676"/>
                      <a:pt x="1" y="1174"/>
                      <a:pt x="46" y="1831"/>
                    </a:cubicBezTo>
                    <a:cubicBezTo>
                      <a:pt x="66" y="2048"/>
                      <a:pt x="250" y="2215"/>
                      <a:pt x="465" y="2215"/>
                    </a:cubicBezTo>
                    <a:cubicBezTo>
                      <a:pt x="475" y="2215"/>
                      <a:pt x="484" y="2214"/>
                      <a:pt x="494" y="2214"/>
                    </a:cubicBezTo>
                    <a:cubicBezTo>
                      <a:pt x="720" y="2199"/>
                      <a:pt x="896" y="1998"/>
                      <a:pt x="875" y="1766"/>
                    </a:cubicBezTo>
                    <a:cubicBezTo>
                      <a:pt x="851" y="1385"/>
                      <a:pt x="911" y="1093"/>
                      <a:pt x="1046" y="952"/>
                    </a:cubicBezTo>
                    <a:cubicBezTo>
                      <a:pt x="1158" y="835"/>
                      <a:pt x="1310" y="831"/>
                      <a:pt x="1343" y="831"/>
                    </a:cubicBezTo>
                    <a:cubicBezTo>
                      <a:pt x="1345" y="831"/>
                      <a:pt x="1347" y="831"/>
                      <a:pt x="1348" y="831"/>
                    </a:cubicBezTo>
                    <a:cubicBezTo>
                      <a:pt x="1424" y="836"/>
                      <a:pt x="1469" y="857"/>
                      <a:pt x="1519" y="912"/>
                    </a:cubicBezTo>
                    <a:cubicBezTo>
                      <a:pt x="1715" y="1133"/>
                      <a:pt x="1735" y="1717"/>
                      <a:pt x="1710" y="1968"/>
                    </a:cubicBezTo>
                    <a:cubicBezTo>
                      <a:pt x="1689" y="2193"/>
                      <a:pt x="1856" y="2395"/>
                      <a:pt x="2087" y="2415"/>
                    </a:cubicBezTo>
                    <a:cubicBezTo>
                      <a:pt x="2097" y="2420"/>
                      <a:pt x="2112" y="2420"/>
                      <a:pt x="2127" y="2420"/>
                    </a:cubicBezTo>
                    <a:cubicBezTo>
                      <a:pt x="2338" y="2420"/>
                      <a:pt x="2519" y="2260"/>
                      <a:pt x="2540" y="2042"/>
                    </a:cubicBezTo>
                    <a:cubicBezTo>
                      <a:pt x="2549" y="1928"/>
                      <a:pt x="2624" y="917"/>
                      <a:pt x="2142" y="364"/>
                    </a:cubicBezTo>
                    <a:cubicBezTo>
                      <a:pt x="1946" y="138"/>
                      <a:pt x="1685" y="12"/>
                      <a:pt x="1404" y="3"/>
                    </a:cubicBezTo>
                    <a:cubicBezTo>
                      <a:pt x="1394" y="2"/>
                      <a:pt x="1370" y="0"/>
                      <a:pt x="1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2302" name="Google Shape;2302;p31"/>
              <p:cNvSpPr/>
              <p:nvPr/>
            </p:nvSpPr>
            <p:spPr>
              <a:xfrm>
                <a:off x="1444750" y="2764325"/>
                <a:ext cx="595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926" extrusionOk="0">
                    <a:moveTo>
                      <a:pt x="1176" y="1"/>
                    </a:moveTo>
                    <a:cubicBezTo>
                      <a:pt x="784" y="1"/>
                      <a:pt x="648" y="588"/>
                      <a:pt x="648" y="588"/>
                    </a:cubicBezTo>
                    <a:cubicBezTo>
                      <a:pt x="453" y="1021"/>
                      <a:pt x="0" y="1432"/>
                      <a:pt x="0" y="1432"/>
                    </a:cubicBezTo>
                    <a:lnTo>
                      <a:pt x="1623" y="1926"/>
                    </a:lnTo>
                    <a:cubicBezTo>
                      <a:pt x="2383" y="1926"/>
                      <a:pt x="2322" y="1312"/>
                      <a:pt x="2322" y="1312"/>
                    </a:cubicBezTo>
                    <a:cubicBezTo>
                      <a:pt x="2322" y="961"/>
                      <a:pt x="1859" y="859"/>
                      <a:pt x="1859" y="859"/>
                    </a:cubicBezTo>
                    <a:lnTo>
                      <a:pt x="1859" y="553"/>
                    </a:lnTo>
                    <a:cubicBezTo>
                      <a:pt x="1840" y="126"/>
                      <a:pt x="1437" y="1"/>
                      <a:pt x="11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318408" y="498894"/>
            <a:ext cx="11525021" cy="729710"/>
            <a:chOff x="294783" y="915918"/>
            <a:chExt cx="11553604" cy="7315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5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Nói tiếp câu tả cảnh mùa xuân trong công viên: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1C0419-82C5-4DBA-9637-E4364A5C790A}"/>
              </a:ext>
            </a:extLst>
          </p:cNvPr>
          <p:cNvSpPr txBox="1"/>
          <p:nvPr/>
        </p:nvSpPr>
        <p:spPr>
          <a:xfrm>
            <a:off x="1069504" y="1421303"/>
            <a:ext cx="10550213" cy="421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AutoNum type="alphaLcPeriod"/>
            </a:pP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  <a:p>
            <a:pPr marL="457200" indent="-4572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AutoNum type="alphaLcPeriod"/>
            </a:pP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  <a:p>
            <a:pPr marL="457200" indent="-4572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AutoNum type="alphaLcPeriod"/>
            </a:pP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33DA43-01EF-473A-92A5-C8F912938479}"/>
              </a:ext>
            </a:extLst>
          </p:cNvPr>
          <p:cNvSpPr txBox="1"/>
          <p:nvPr/>
        </p:nvSpPr>
        <p:spPr>
          <a:xfrm>
            <a:off x="1672878" y="1845847"/>
            <a:ext cx="9946839" cy="1323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FCE0B4-9A8D-4923-98CF-0C6EDA9630BB}"/>
              </a:ext>
            </a:extLst>
          </p:cNvPr>
          <p:cNvSpPr txBox="1"/>
          <p:nvPr/>
        </p:nvSpPr>
        <p:spPr>
          <a:xfrm>
            <a:off x="1672877" y="3353519"/>
            <a:ext cx="9946839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67FD32-8347-4902-8831-54762804FBCA}"/>
              </a:ext>
            </a:extLst>
          </p:cNvPr>
          <p:cNvSpPr txBox="1"/>
          <p:nvPr/>
        </p:nvSpPr>
        <p:spPr>
          <a:xfrm>
            <a:off x="1558573" y="4907280"/>
            <a:ext cx="9946839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Trẻ em chơi đùa dưới ánh mặt trời ấm áp.</a:t>
            </a:r>
          </a:p>
        </p:txBody>
      </p:sp>
    </p:spTree>
    <p:extLst>
      <p:ext uri="{BB962C8B-B14F-4D97-AF65-F5344CB8AC3E}">
        <p14:creationId xmlns:p14="http://schemas.microsoft.com/office/powerpoint/2010/main" val="22316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318408" y="194990"/>
            <a:ext cx="11556500" cy="729710"/>
            <a:chOff x="294783" y="915918"/>
            <a:chExt cx="11585161" cy="7315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5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79299" y="974486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Vì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sao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cỏ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non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lại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khóc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C0788D-46CD-410C-8D28-D4DD6F710C7C}"/>
              </a:ext>
            </a:extLst>
          </p:cNvPr>
          <p:cNvSpPr txBox="1"/>
          <p:nvPr/>
        </p:nvSpPr>
        <p:spPr>
          <a:xfrm>
            <a:off x="1337022" y="5348886"/>
            <a:ext cx="9929692" cy="584775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Cỏ non khóc vì </a:t>
            </a:r>
            <a:r>
              <a:rPr lang="en-US" sz="320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bị các bạn nhỏ giẫm lên</a:t>
            </a: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  <a:endParaRPr lang="en-US" sz="320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EAEB89-10FD-4B26-ADCF-A481CA0072DF}"/>
              </a:ext>
            </a:extLst>
          </p:cNvPr>
          <p:cNvSpPr txBox="1"/>
          <p:nvPr/>
        </p:nvSpPr>
        <p:spPr>
          <a:xfrm>
            <a:off x="1222450" y="1216726"/>
            <a:ext cx="101585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à?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đùa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giẫm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DBCBED7-7F77-46E3-A63D-086A5EE3F82B}"/>
              </a:ext>
            </a:extLst>
          </p:cNvPr>
          <p:cNvCxnSpPr>
            <a:cxnSpLocks/>
          </p:cNvCxnSpPr>
          <p:nvPr/>
        </p:nvCxnSpPr>
        <p:spPr>
          <a:xfrm>
            <a:off x="1778920" y="3445329"/>
            <a:ext cx="94877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16764C2-49D6-42E3-969D-9BA8189F6465}"/>
              </a:ext>
            </a:extLst>
          </p:cNvPr>
          <p:cNvCxnSpPr>
            <a:cxnSpLocks/>
          </p:cNvCxnSpPr>
          <p:nvPr/>
        </p:nvCxnSpPr>
        <p:spPr>
          <a:xfrm>
            <a:off x="1337022" y="3810001"/>
            <a:ext cx="33492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732832" y="346648"/>
            <a:ext cx="11525021" cy="729710"/>
            <a:chOff x="294783" y="915918"/>
            <a:chExt cx="11553604" cy="7315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5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Thương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cỏ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non,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chim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én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đã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làm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latin typeface="+mj-lt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600" dirty="0">
                  <a:latin typeface="+mj-lt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D0C0BB-998C-4820-837F-0B87C2356303}"/>
              </a:ext>
            </a:extLst>
          </p:cNvPr>
          <p:cNvSpPr txBox="1"/>
          <p:nvPr/>
        </p:nvSpPr>
        <p:spPr>
          <a:xfrm>
            <a:off x="1095164" y="1586526"/>
            <a:ext cx="10365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bãi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/>
          <p:nvPr/>
        </p:nvSpPr>
        <p:spPr>
          <a:xfrm>
            <a:off x="1980089" y="1750363"/>
            <a:ext cx="8201659" cy="167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latin typeface="+mj-lt"/>
            </a:endParaRPr>
          </a:p>
        </p:txBody>
      </p:sp>
      <p:sp>
        <p:nvSpPr>
          <p:cNvPr id="1933" name="Google Shape;561;p32">
            <a:extLst>
              <a:ext uri="{FF2B5EF4-FFF2-40B4-BE49-F238E27FC236}">
                <a16:creationId xmlns:a16="http://schemas.microsoft.com/office/drawing/2014/main" xmlns="" id="{D301631B-3930-4F65-A04A-04AF3610D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624" y="2113271"/>
            <a:ext cx="10246588" cy="763600"/>
          </a:xfrm>
          <a:prstGeom prst="rect">
            <a:avLst/>
          </a:prstGeom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r>
              <a:rPr lang="en" sz="4400">
                <a:solidFill>
                  <a:schemeClr val="bg2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Bài 14: Cỏ non cười rồi</a:t>
            </a:r>
            <a:endParaRPr sz="4400">
              <a:solidFill>
                <a:schemeClr val="bg2">
                  <a:lumMod val="75000"/>
                </a:schemeClr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34" name="Subtitle 1">
            <a:extLst>
              <a:ext uri="{FF2B5EF4-FFF2-40B4-BE49-F238E27FC236}">
                <a16:creationId xmlns:a16="http://schemas.microsoft.com/office/drawing/2014/main" xmlns="" id="{03BB6DAE-E90A-4D3E-A3D9-7848AFC89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78765" y="3367239"/>
            <a:ext cx="1747838" cy="5746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sz="3591">
                <a:solidFill>
                  <a:schemeClr val="tx1"/>
                </a:solidFill>
                <a:latin typeface="+mj-lt"/>
              </a:rPr>
              <a:t>S/57</a:t>
            </a:r>
          </a:p>
        </p:txBody>
      </p:sp>
      <p:sp>
        <p:nvSpPr>
          <p:cNvPr id="1935" name="Google Shape;561;p32">
            <a:extLst>
              <a:ext uri="{FF2B5EF4-FFF2-40B4-BE49-F238E27FC236}">
                <a16:creationId xmlns:a16="http://schemas.microsoft.com/office/drawing/2014/main" xmlns="" id="{F17CDD3E-2DC8-41BC-9369-7DB9470A7345}"/>
              </a:ext>
            </a:extLst>
          </p:cNvPr>
          <p:cNvSpPr txBox="1">
            <a:spLocks/>
          </p:cNvSpPr>
          <p:nvPr/>
        </p:nvSpPr>
        <p:spPr>
          <a:xfrm>
            <a:off x="957624" y="117265"/>
            <a:ext cx="10413573" cy="214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4389">
                <a:latin typeface="+mj-lt"/>
                <a:ea typeface="Arial-Rounded" pitchFamily="34" charset="0"/>
                <a:cs typeface="Arial-Rounded" pitchFamily="34" charset="0"/>
              </a:rPr>
              <a:t>Thứ … ngày … tháng … năm 2022</a:t>
            </a:r>
            <a:endParaRPr lang="pl-PL" sz="4389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 descr="Green Grass Png Cartoon Clipart (7370x1716), Png Download">
            <a:extLst>
              <a:ext uri="{FF2B5EF4-FFF2-40B4-BE49-F238E27FC236}">
                <a16:creationId xmlns:a16="http://schemas.microsoft.com/office/drawing/2014/main" xmlns="" id="{34CA6E27-5496-4C23-A703-C070F9EA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098"/>
            <a:ext cx="12161838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36A8A1-E4CD-45CB-80D9-65C149C417CE}"/>
              </a:ext>
            </a:extLst>
          </p:cNvPr>
          <p:cNvGrpSpPr/>
          <p:nvPr/>
        </p:nvGrpSpPr>
        <p:grpSpPr>
          <a:xfrm>
            <a:off x="546056" y="539924"/>
            <a:ext cx="11525021" cy="729710"/>
            <a:chOff x="294783" y="915918"/>
            <a:chExt cx="1155360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1B814C3-FBDE-4AE9-BD6F-3C20F10DBC2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606E268F-9933-40F7-88E1-23878804EBD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CF2BA5FF-4CF2-4856-8A9C-D2EF49BA2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1F93E1-ABA7-4B67-9C2D-C0CD53407DC6}"/>
                </a:ext>
              </a:extLst>
            </p:cNvPr>
            <p:cNvSpPr txBox="1"/>
            <p:nvPr/>
          </p:nvSpPr>
          <p:spPr>
            <a:xfrm>
              <a:off x="1047742" y="99849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Thay lời chim én, nói lời nhắn nhủ tới các bạn.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87E3A2-DE4D-4444-AEBE-8EF3CA9117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1153" t="42120" r="30319" b="32567"/>
          <a:stretch/>
        </p:blipFill>
        <p:spPr>
          <a:xfrm>
            <a:off x="3069771" y="1567543"/>
            <a:ext cx="5694772" cy="43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0492" y="1008329"/>
            <a:ext cx="8273509" cy="100154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282" y="1185934"/>
            <a:ext cx="813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1074" y="3157358"/>
            <a:ext cx="10331115" cy="2649884"/>
          </a:xfrm>
          <a:prstGeom prst="roundRect">
            <a:avLst/>
          </a:prstGeom>
          <a:solidFill>
            <a:srgbClr val="FFBF4A">
              <a:lumMod val="20000"/>
              <a:lumOff val="80000"/>
            </a:srgbClr>
          </a:solidFill>
          <a:ln w="25400" cap="flat" cmpd="sng" algn="ctr">
            <a:solidFill>
              <a:srgbClr val="EEEE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ta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cỏ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non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khóc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vi-VN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kumimoji="0" lang="en-US" sz="3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3E600133-7643-482B-ACD0-14326BA99AE7}"/>
              </a:ext>
            </a:extLst>
          </p:cNvPr>
          <p:cNvSpPr/>
          <p:nvPr/>
        </p:nvSpPr>
        <p:spPr>
          <a:xfrm>
            <a:off x="8866414" y="79738"/>
            <a:ext cx="3116320" cy="54074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Đọc lại  toàn bài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2C32EC7-615D-495F-A0BD-16C308DD65AF}"/>
              </a:ext>
            </a:extLst>
          </p:cNvPr>
          <p:cNvGrpSpPr/>
          <p:nvPr/>
        </p:nvGrpSpPr>
        <p:grpSpPr>
          <a:xfrm>
            <a:off x="300642" y="68037"/>
            <a:ext cx="11560554" cy="7053245"/>
            <a:chOff x="300642" y="48987"/>
            <a:chExt cx="11560554" cy="70532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F500A5D-8472-4332-880D-E963BB2AA8F0}"/>
                </a:ext>
              </a:extLst>
            </p:cNvPr>
            <p:cNvSpPr txBox="1"/>
            <p:nvPr/>
          </p:nvSpPr>
          <p:spPr>
            <a:xfrm>
              <a:off x="300642" y="546591"/>
              <a:ext cx="11560554" cy="655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ấm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à?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đứng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lặng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bỗng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reo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Suốt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đàn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tết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dòng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!”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bãi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Xong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tươi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non: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nhoẻn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miệng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r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(Theo 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365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truyện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hằng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231FD3B-FB4B-4BCF-9E42-CEEFF4EA8CDC}"/>
                </a:ext>
              </a:extLst>
            </p:cNvPr>
            <p:cNvSpPr txBox="1"/>
            <p:nvPr/>
          </p:nvSpPr>
          <p:spPr>
            <a:xfrm>
              <a:off x="3535455" y="48987"/>
              <a:ext cx="5090927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CỎ NON CƯỜI RỒI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8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193141" y="4006368"/>
            <a:ext cx="1185573" cy="253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95483"/>
            <a:ext cx="12161838" cy="6647523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1885" y="2020568"/>
            <a:ext cx="9801861" cy="2125917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2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40998" cy="684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2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532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532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532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532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532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532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532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532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532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532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532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5" y="4487388"/>
            <a:ext cx="1745292" cy="23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586" y="4487388"/>
            <a:ext cx="2484252" cy="23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72046" y="2280389"/>
            <a:ext cx="1563838" cy="1629441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2">
                <a:solidFill>
                  <a:srgbClr val="C2F2FF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7720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112538" y="160880"/>
            <a:ext cx="10115783" cy="1265694"/>
            <a:chOff x="292250" y="915918"/>
            <a:chExt cx="10140870" cy="12688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995274" y="984274"/>
              <a:ext cx="9437846" cy="1200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ngữ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tâm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trạng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cảm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xúc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591" dirty="0" err="1">
                  <a:latin typeface="+mj-lt"/>
                  <a:ea typeface="Arial-Rounded" pitchFamily="34" charset="0"/>
                  <a:cs typeface="Arial-Rounded" pitchFamily="34" charset="0"/>
                </a:rPr>
                <a:t>cỏ</a:t>
              </a:r>
              <a:r>
                <a:rPr lang="en-US" sz="3591" dirty="0">
                  <a:latin typeface="+mj-lt"/>
                  <a:ea typeface="Arial-Rounded" pitchFamily="34" charset="0"/>
                  <a:cs typeface="Arial-Rounded" pitchFamily="34" charset="0"/>
                </a:rPr>
                <a:t> non.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91133" y="138969"/>
            <a:ext cx="1021405" cy="924806"/>
            <a:chOff x="382486" y="1419041"/>
            <a:chExt cx="1023938" cy="9271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xmlns="" id="{3504AE80-42F9-47AC-B032-078AC86141B4}"/>
              </a:ext>
            </a:extLst>
          </p:cNvPr>
          <p:cNvSpPr/>
          <p:nvPr/>
        </p:nvSpPr>
        <p:spPr>
          <a:xfrm>
            <a:off x="3443570" y="1899562"/>
            <a:ext cx="527469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 thút thít</a:t>
            </a: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xmlns="" id="{EA70AD6E-21E7-4B10-BE19-D670ED5C9755}"/>
              </a:ext>
            </a:extLst>
          </p:cNvPr>
          <p:cNvSpPr/>
          <p:nvPr/>
        </p:nvSpPr>
        <p:spPr>
          <a:xfrm>
            <a:off x="3443570" y="3298379"/>
            <a:ext cx="527469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 nấc</a:t>
            </a: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xmlns="" id="{F6A5A79C-9EA2-4C0E-AC3D-971B99BE1805}"/>
              </a:ext>
            </a:extLst>
          </p:cNvPr>
          <p:cNvSpPr/>
          <p:nvPr/>
        </p:nvSpPr>
        <p:spPr>
          <a:xfrm>
            <a:off x="3443570" y="4697195"/>
            <a:ext cx="527469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nhoẻn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325106" y="693082"/>
            <a:ext cx="11703742" cy="774725"/>
            <a:chOff x="292250" y="915918"/>
            <a:chExt cx="11732767" cy="7766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1021239" y="1044631"/>
              <a:ext cx="11003778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Đặt một câu với từ ngữ vừa tìm được.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212272" y="621325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F065474-236A-4EF2-8177-7BBE9CAC6932}"/>
              </a:ext>
            </a:extLst>
          </p:cNvPr>
          <p:cNvSpPr txBox="1"/>
          <p:nvPr/>
        </p:nvSpPr>
        <p:spPr>
          <a:xfrm>
            <a:off x="2052292" y="2051561"/>
            <a:ext cx="1097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- Em bé nhoẻn miệng cười.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AEBCBA-99C2-4BD6-8A4B-5446AE8EC8C1}"/>
              </a:ext>
            </a:extLst>
          </p:cNvPr>
          <p:cNvSpPr txBox="1"/>
          <p:nvPr/>
        </p:nvSpPr>
        <p:spPr>
          <a:xfrm>
            <a:off x="2052292" y="2958480"/>
            <a:ext cx="1097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957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04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DEC88-47FF-45C7-8CCA-9C1F5703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79" y="2665400"/>
            <a:ext cx="9315080" cy="763600"/>
          </a:xfrm>
        </p:spPr>
        <p:txBody>
          <a:bodyPr/>
          <a:lstStyle/>
          <a:p>
            <a:r>
              <a:rPr lang="en-US" sz="5400"/>
              <a:t>Kể thêm những việc làm </a:t>
            </a:r>
            <a:br>
              <a:rPr lang="en-US" sz="5400"/>
            </a:br>
            <a:r>
              <a:rPr lang="en-US" sz="5400"/>
              <a:t>để bảo vệ cây cối.</a:t>
            </a:r>
          </a:p>
        </p:txBody>
      </p:sp>
    </p:spTree>
    <p:extLst>
      <p:ext uri="{BB962C8B-B14F-4D97-AF65-F5344CB8AC3E}">
        <p14:creationId xmlns:p14="http://schemas.microsoft.com/office/powerpoint/2010/main" val="39584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5639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978657" y="3268767"/>
            <a:ext cx="8204524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các bạn nhỏ</a:t>
            </a:r>
            <a:endParaRPr lang="vi-VN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E16D4-2E78-4B44-BE07-345DCCC6ACCE}"/>
              </a:ext>
            </a:extLst>
          </p:cNvPr>
          <p:cNvSpPr/>
          <p:nvPr/>
        </p:nvSpPr>
        <p:spPr>
          <a:xfrm>
            <a:off x="1974565" y="1826789"/>
            <a:ext cx="8229600" cy="1039634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én nâu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974565" y="4687471"/>
            <a:ext cx="8229600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C. ông bà</a:t>
            </a:r>
            <a:endParaRPr lang="en-US" sz="44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950074" y="518702"/>
            <a:ext cx="10278582" cy="861576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Ai là người giẫm lên cỏ non?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52" y="3468641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4" y="4891181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4" y="2091765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74111" y="703446"/>
            <a:ext cx="1993491" cy="3485122"/>
            <a:chOff x="5287191" y="696685"/>
            <a:chExt cx="1998434" cy="34937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91" y="696685"/>
              <a:ext cx="1998434" cy="34937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18111" y="756444"/>
              <a:ext cx="1536593" cy="1450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400" b="1" kern="1200">
                  <a:latin typeface="Arial" pitchFamily="34" charset="0"/>
                  <a:ea typeface="宋体" pitchFamily="2" charset="-122"/>
                  <a:cs typeface="+mn-cs"/>
                </a:rPr>
                <a:t>lao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400" b="1" kern="1200">
                  <a:latin typeface="Arial" pitchFamily="34" charset="0"/>
                  <a:ea typeface="宋体" pitchFamily="2" charset="-122"/>
                  <a:cs typeface="+mn-cs"/>
                </a:rPr>
                <a:t>công</a:t>
              </a:r>
              <a:endParaRPr lang="en-US" sz="44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96540" y="1286202"/>
            <a:ext cx="1993490" cy="3485122"/>
            <a:chOff x="5287191" y="696685"/>
            <a:chExt cx="1998434" cy="34937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91" y="696685"/>
              <a:ext cx="1998434" cy="349376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609219" y="897311"/>
              <a:ext cx="1348576" cy="1450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400" b="1" kern="1200">
                  <a:latin typeface="Arial" pitchFamily="34" charset="0"/>
                  <a:ea typeface="宋体" pitchFamily="2" charset="-122"/>
                  <a:cs typeface="+mn-cs"/>
                </a:rPr>
                <a:t>giáo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400" b="1" kern="1200">
                  <a:latin typeface="Arial" pitchFamily="34" charset="0"/>
                  <a:ea typeface="宋体" pitchFamily="2" charset="-122"/>
                  <a:cs typeface="+mn-cs"/>
                </a:rPr>
                <a:t>viên</a:t>
              </a:r>
              <a:endParaRPr lang="en-US" sz="40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718974" y="1908224"/>
            <a:ext cx="1993491" cy="3485122"/>
            <a:chOff x="5287191" y="696685"/>
            <a:chExt cx="1998434" cy="34937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91" y="696685"/>
              <a:ext cx="1998434" cy="349376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73125" y="979160"/>
              <a:ext cx="843985" cy="132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000" b="1" kern="1200">
                  <a:latin typeface="Arial" pitchFamily="34" charset="0"/>
                  <a:ea typeface="宋体" pitchFamily="2" charset="-122"/>
                  <a:cs typeface="+mn-cs"/>
                </a:rPr>
                <a:t>kĩ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000" b="1" kern="1200">
                  <a:latin typeface="Arial" pitchFamily="34" charset="0"/>
                  <a:ea typeface="宋体" pitchFamily="2" charset="-122"/>
                  <a:cs typeface="+mn-cs"/>
                </a:rPr>
                <a:t>sư</a:t>
              </a:r>
              <a:endParaRPr lang="en-US" sz="40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2967" r="1892"/>
          <a:stretch/>
        </p:blipFill>
        <p:spPr>
          <a:xfrm>
            <a:off x="4824738" y="3715768"/>
            <a:ext cx="2833362" cy="2962985"/>
          </a:xfrm>
          <a:prstGeom prst="rect">
            <a:avLst/>
          </a:prstGeom>
        </p:spPr>
      </p:pic>
      <p:sp>
        <p:nvSpPr>
          <p:cNvPr id="2" name="Flowchart: Delay 1">
            <a:hlinkClick r:id="" action="ppaction://hlinkshowjump?jump=nextslide"/>
          </p:cNvPr>
          <p:cNvSpPr/>
          <p:nvPr/>
        </p:nvSpPr>
        <p:spPr bwMode="auto">
          <a:xfrm>
            <a:off x="9718973" y="5888515"/>
            <a:ext cx="1224914" cy="651527"/>
          </a:xfrm>
          <a:prstGeom prst="flowChartDelay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214" tIns="45607" rIns="91214" bIns="45607" numCol="1" rtlCol="0" anchor="t" anchorCtr="0" compatLnSpc="1">
            <a:prstTxWarp prst="textNoShape">
              <a:avLst/>
            </a:prstTxWarp>
          </a:bodyPr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394" kern="1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NEXT</a:t>
            </a:r>
            <a:r>
              <a:rPr lang="en-US" sz="1795" kern="1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3F8AB9-445B-4CB1-BB46-6329F3D5CA53}"/>
              </a:ext>
            </a:extLst>
          </p:cNvPr>
          <p:cNvSpPr txBox="1"/>
          <p:nvPr/>
        </p:nvSpPr>
        <p:spPr>
          <a:xfrm>
            <a:off x="1446870" y="2688180"/>
            <a:ext cx="2318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Nghề nào sau đây là nghề lao động chân tay?</a:t>
            </a:r>
          </a:p>
        </p:txBody>
      </p:sp>
      <p:pic>
        <p:nvPicPr>
          <p:cNvPr id="5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0FFB6CA-8DFD-4D0F-AC81-CAB823481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2187" y="660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E50E7D-15E9-467F-AD30-222D7113F8F5}"/>
              </a:ext>
            </a:extLst>
          </p:cNvPr>
          <p:cNvSpPr/>
          <p:nvPr/>
        </p:nvSpPr>
        <p:spPr>
          <a:xfrm>
            <a:off x="1117181" y="4159580"/>
            <a:ext cx="9927474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2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Chúng tớ xin lỗi cỏ non.</a:t>
            </a:r>
            <a:endParaRPr lang="vi-VN" sz="28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1CB2C4-F399-46F9-92FA-37404079C498}"/>
              </a:ext>
            </a:extLst>
          </p:cNvPr>
          <p:cNvSpPr/>
          <p:nvPr/>
        </p:nvSpPr>
        <p:spPr>
          <a:xfrm>
            <a:off x="1117181" y="2900919"/>
            <a:ext cx="9957816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2800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Chúng tớ chúc mừng cỏ non nhé!</a:t>
            </a:r>
            <a:endParaRPr lang="en-US" sz="2800" dirty="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179005F-ECD7-4BCE-A5E9-83D4A040538C}"/>
              </a:ext>
            </a:extLst>
          </p:cNvPr>
          <p:cNvSpPr/>
          <p:nvPr/>
        </p:nvSpPr>
        <p:spPr>
          <a:xfrm>
            <a:off x="1117182" y="848667"/>
            <a:ext cx="9957816" cy="160024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Các bạn nhỏ nên nói gì 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với cỏ non?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79" y="4363412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08" y="311288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 dirty="0" err="1"/>
              <a:t>Dặn</a:t>
            </a:r>
            <a:r>
              <a:rPr lang="en-US" sz="6600" dirty="0"/>
              <a:t> </a:t>
            </a:r>
            <a:r>
              <a:rPr lang="en-US" sz="6600" dirty="0" err="1"/>
              <a:t>dò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193141" y="4006368"/>
            <a:ext cx="1185573" cy="253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95483"/>
            <a:ext cx="12161838" cy="6647523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1885" y="2020568"/>
            <a:ext cx="9801861" cy="2125917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2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2138" y="2087917"/>
              <a:ext cx="4262305" cy="684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2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Hẹn</a:t>
              </a:r>
              <a:r>
                <a:rPr lang="en-US" sz="5320" b="1" dirty="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532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gặp</a:t>
              </a:r>
              <a:r>
                <a:rPr lang="en-US" sz="5320" b="1" dirty="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532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lại</a:t>
              </a:r>
              <a:r>
                <a:rPr lang="en-US" sz="5320" b="1" dirty="0" smtClean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5320" b="1" dirty="0" err="1" smtClean="0">
                  <a:solidFill>
                    <a:srgbClr val="FF0000"/>
                  </a:solidFill>
                  <a:latin typeface="HP001 4 hàng" pitchFamily="34" charset="0"/>
                </a:rPr>
                <a:t>các</a:t>
              </a:r>
              <a:r>
                <a:rPr lang="en-US" sz="5320" b="1" dirty="0" smtClean="0">
                  <a:solidFill>
                    <a:srgbClr val="FF0000"/>
                  </a:solidFill>
                  <a:latin typeface="HP001 4 hàng" pitchFamily="34" charset="0"/>
                </a:rPr>
                <a:t> con!</a:t>
              </a:r>
              <a:endParaRPr lang="en-US" sz="532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5" y="4487388"/>
            <a:ext cx="1745292" cy="23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586" y="4487388"/>
            <a:ext cx="2484252" cy="232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580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19" name="Flowchart: Delay 18">
            <a:hlinkClick r:id="" action="ppaction://hlinkshowjump?jump=nextslide"/>
          </p:cNvPr>
          <p:cNvSpPr/>
          <p:nvPr/>
        </p:nvSpPr>
        <p:spPr bwMode="auto">
          <a:xfrm>
            <a:off x="9718973" y="5888515"/>
            <a:ext cx="1224914" cy="651527"/>
          </a:xfrm>
          <a:prstGeom prst="flowChartDelay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214" tIns="45607" rIns="91214" bIns="45607" numCol="1" rtlCol="0" anchor="t" anchorCtr="0" compatLnSpc="1">
            <a:prstTxWarp prst="textNoShape">
              <a:avLst/>
            </a:prstTxWarp>
          </a:bodyPr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394" kern="1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NEXT</a:t>
            </a:r>
            <a:r>
              <a:rPr lang="en-US" sz="1795" kern="1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073D83-771A-469A-A024-79768716BDF5}"/>
              </a:ext>
            </a:extLst>
          </p:cNvPr>
          <p:cNvSpPr txBox="1"/>
          <p:nvPr/>
        </p:nvSpPr>
        <p:spPr>
          <a:xfrm>
            <a:off x="1443284" y="2950491"/>
            <a:ext cx="2439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Chúng ta nên dành tình cảm gì cho những người lao công?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D0A1ED4-83B2-4EE0-A537-E6DD75779F96}"/>
              </a:ext>
            </a:extLst>
          </p:cNvPr>
          <p:cNvGrpSpPr/>
          <p:nvPr/>
        </p:nvGrpSpPr>
        <p:grpSpPr>
          <a:xfrm>
            <a:off x="9752601" y="2093918"/>
            <a:ext cx="1993490" cy="3485122"/>
            <a:chOff x="5238083" y="696685"/>
            <a:chExt cx="1998434" cy="349376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3463CDDB-4C62-4EE0-A2CD-C1E29DD5F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083" y="696685"/>
              <a:ext cx="1998434" cy="349376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ECC07A8-A201-4640-B6B9-A7F7024A83BF}"/>
                </a:ext>
              </a:extLst>
            </p:cNvPr>
            <p:cNvSpPr txBox="1"/>
            <p:nvPr/>
          </p:nvSpPr>
          <p:spPr>
            <a:xfrm>
              <a:off x="5263370" y="1075149"/>
              <a:ext cx="1965655" cy="956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800" b="1" kern="1200">
                  <a:latin typeface="Arial" pitchFamily="34" charset="0"/>
                  <a:ea typeface="宋体" pitchFamily="2" charset="-122"/>
                  <a:cs typeface="+mn-cs"/>
                </a:rPr>
                <a:t>Tôn trọng 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800" b="1" kern="1200">
                  <a:latin typeface="Arial" pitchFamily="34" charset="0"/>
                  <a:ea typeface="宋体" pitchFamily="2" charset="-122"/>
                  <a:cs typeface="+mn-cs"/>
                </a:rPr>
                <a:t>và biết ơn</a:t>
              </a:r>
              <a:endParaRPr lang="en-US" sz="28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4781BAD-D0F6-4DF7-8E23-B9A4617103EC}"/>
              </a:ext>
            </a:extLst>
          </p:cNvPr>
          <p:cNvGrpSpPr/>
          <p:nvPr/>
        </p:nvGrpSpPr>
        <p:grpSpPr>
          <a:xfrm>
            <a:off x="7496537" y="1286202"/>
            <a:ext cx="1993489" cy="3485122"/>
            <a:chOff x="5287191" y="696685"/>
            <a:chExt cx="1998434" cy="34937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C8464033-1E0D-4C8E-9570-7E24A0943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91" y="696685"/>
              <a:ext cx="1998434" cy="349376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6F915E0-8CFE-4F4A-81A3-26BFEFE92EBB}"/>
                </a:ext>
              </a:extLst>
            </p:cNvPr>
            <p:cNvSpPr txBox="1"/>
            <p:nvPr/>
          </p:nvSpPr>
          <p:spPr>
            <a:xfrm>
              <a:off x="5586378" y="1028167"/>
              <a:ext cx="1481957" cy="956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800" b="1" kern="1200">
                  <a:latin typeface="Arial" pitchFamily="34" charset="0"/>
                  <a:ea typeface="宋体" pitchFamily="2" charset="-122"/>
                  <a:cs typeface="+mn-cs"/>
                </a:rPr>
                <a:t>Xem 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800" b="1" kern="1200">
                  <a:latin typeface="Arial" pitchFamily="34" charset="0"/>
                  <a:ea typeface="宋体" pitchFamily="2" charset="-122"/>
                  <a:cs typeface="+mn-cs"/>
                </a:rPr>
                <a:t>thường</a:t>
              </a:r>
              <a:endParaRPr lang="en-US" sz="24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871EFE5-C466-4FCC-AEAC-A0321A6E6D9E}"/>
              </a:ext>
            </a:extLst>
          </p:cNvPr>
          <p:cNvGrpSpPr/>
          <p:nvPr/>
        </p:nvGrpSpPr>
        <p:grpSpPr>
          <a:xfrm>
            <a:off x="5136293" y="758424"/>
            <a:ext cx="1993491" cy="3485122"/>
            <a:chOff x="5287191" y="696685"/>
            <a:chExt cx="1998434" cy="349376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47D8FF10-1F44-4F5E-9C3E-85ECC0B2E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91" y="696685"/>
              <a:ext cx="1998434" cy="349376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9DF93A4-0502-4EEF-B05B-D602305F9A05}"/>
                </a:ext>
              </a:extLst>
            </p:cNvPr>
            <p:cNvSpPr txBox="1"/>
            <p:nvPr/>
          </p:nvSpPr>
          <p:spPr>
            <a:xfrm>
              <a:off x="5717512" y="1102336"/>
              <a:ext cx="1160560" cy="956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800" b="1" kern="1200">
                  <a:latin typeface="Arial" pitchFamily="34" charset="0"/>
                  <a:ea typeface="宋体" pitchFamily="2" charset="-122"/>
                  <a:cs typeface="+mn-cs"/>
                </a:rPr>
                <a:t>Cười 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800" b="1" kern="1200">
                  <a:latin typeface="Arial" pitchFamily="34" charset="0"/>
                  <a:ea typeface="宋体" pitchFamily="2" charset="-122"/>
                  <a:cs typeface="+mn-cs"/>
                </a:rPr>
                <a:t>tươi</a:t>
              </a:r>
              <a:endParaRPr lang="en-US" sz="28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2261320-D938-4E7E-9CF7-1021096351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67" r="1892"/>
          <a:stretch/>
        </p:blipFill>
        <p:spPr>
          <a:xfrm>
            <a:off x="4824738" y="3715768"/>
            <a:ext cx="2833362" cy="2962985"/>
          </a:xfrm>
          <a:prstGeom prst="rect">
            <a:avLst/>
          </a:prstGeom>
        </p:spPr>
      </p:pic>
      <p:pic>
        <p:nvPicPr>
          <p:cNvPr id="3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442DFF-55A1-4458-8AC4-29AEA3063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2187" y="660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1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24" name="Flowchart: Delay 23">
            <a:hlinkClick r:id="" action="ppaction://hlinkshowjump?jump=nextslide"/>
          </p:cNvPr>
          <p:cNvSpPr/>
          <p:nvPr/>
        </p:nvSpPr>
        <p:spPr bwMode="auto">
          <a:xfrm>
            <a:off x="9718973" y="5888515"/>
            <a:ext cx="1224914" cy="651527"/>
          </a:xfrm>
          <a:prstGeom prst="flowChartDelay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214" tIns="45607" rIns="91214" bIns="45607" numCol="1" rtlCol="0" anchor="t" anchorCtr="0" compatLnSpc="1">
            <a:prstTxWarp prst="textNoShape">
              <a:avLst/>
            </a:prstTxWarp>
          </a:bodyPr>
          <a:lstStyle/>
          <a:p>
            <a:pPr defTabSz="912114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394" kern="1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NEXT</a:t>
            </a:r>
            <a:r>
              <a:rPr lang="en-US" sz="1795" kern="1200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864E685-3DE7-4978-BBDD-06E6353FF75E}"/>
              </a:ext>
            </a:extLst>
          </p:cNvPr>
          <p:cNvSpPr txBox="1"/>
          <p:nvPr/>
        </p:nvSpPr>
        <p:spPr>
          <a:xfrm>
            <a:off x="1376001" y="2603687"/>
            <a:ext cx="2439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Từ ngữ chỉ đặc điểm nào là phù hợp khi nói về chị lao công trong bài thơ </a:t>
            </a:r>
            <a:r>
              <a:rPr lang="en-US" sz="2800" i="1"/>
              <a:t>Tiếng chổi tre?</a:t>
            </a:r>
            <a:endParaRPr lang="en-US" sz="28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FC50B1A-FD64-42F8-A1DE-1A6CE3C49032}"/>
              </a:ext>
            </a:extLst>
          </p:cNvPr>
          <p:cNvGrpSpPr/>
          <p:nvPr/>
        </p:nvGrpSpPr>
        <p:grpSpPr>
          <a:xfrm>
            <a:off x="5274109" y="703446"/>
            <a:ext cx="1993490" cy="3485122"/>
            <a:chOff x="5287191" y="696685"/>
            <a:chExt cx="1998434" cy="349376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C75D5586-A38C-4AD3-8300-E5E7BECC6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91" y="696685"/>
              <a:ext cx="1998434" cy="349376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1F02FA0-2FFD-42F0-BB94-F67182A78C10}"/>
                </a:ext>
              </a:extLst>
            </p:cNvPr>
            <p:cNvSpPr txBox="1"/>
            <p:nvPr/>
          </p:nvSpPr>
          <p:spPr>
            <a:xfrm>
              <a:off x="5454635" y="878437"/>
              <a:ext cx="1663545" cy="1450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400" b="1" kern="1200">
                  <a:latin typeface="Arial" pitchFamily="34" charset="0"/>
                  <a:ea typeface="宋体" pitchFamily="2" charset="-122"/>
                  <a:cs typeface="+mn-cs"/>
                </a:rPr>
                <a:t>chăm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400" b="1" kern="1200">
                  <a:latin typeface="Arial" pitchFamily="34" charset="0"/>
                  <a:ea typeface="宋体" pitchFamily="2" charset="-122"/>
                  <a:cs typeface="+mn-cs"/>
                </a:rPr>
                <a:t>chỉ</a:t>
              </a:r>
              <a:endParaRPr lang="en-US" sz="44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DD66478-D7F9-4307-AFBC-4ABD1C2F5D68}"/>
              </a:ext>
            </a:extLst>
          </p:cNvPr>
          <p:cNvGrpSpPr/>
          <p:nvPr/>
        </p:nvGrpSpPr>
        <p:grpSpPr>
          <a:xfrm>
            <a:off x="7496543" y="1286202"/>
            <a:ext cx="1993491" cy="3485122"/>
            <a:chOff x="5287191" y="696685"/>
            <a:chExt cx="1998434" cy="349376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B5B329F7-51FF-4944-A794-C8ADA5FBC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91" y="696685"/>
              <a:ext cx="1998434" cy="349376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72A56F6-30EA-4294-89B2-1FA9DE3D4255}"/>
                </a:ext>
              </a:extLst>
            </p:cNvPr>
            <p:cNvSpPr txBox="1"/>
            <p:nvPr/>
          </p:nvSpPr>
          <p:spPr>
            <a:xfrm>
              <a:off x="5529107" y="877656"/>
              <a:ext cx="1506059" cy="1450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400" b="1" kern="1200">
                  <a:latin typeface="Arial" pitchFamily="34" charset="0"/>
                  <a:ea typeface="宋体" pitchFamily="2" charset="-122"/>
                  <a:cs typeface="+mn-cs"/>
                </a:rPr>
                <a:t>lười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400" b="1" kern="1200">
                  <a:latin typeface="Arial" pitchFamily="34" charset="0"/>
                  <a:ea typeface="宋体" pitchFamily="2" charset="-122"/>
                  <a:cs typeface="+mn-cs"/>
                </a:rPr>
                <a:t>nhác</a:t>
              </a:r>
              <a:endParaRPr lang="en-US" sz="40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60B8F13-3C31-4C37-9FE1-AA675D53510B}"/>
              </a:ext>
            </a:extLst>
          </p:cNvPr>
          <p:cNvGrpSpPr/>
          <p:nvPr/>
        </p:nvGrpSpPr>
        <p:grpSpPr>
          <a:xfrm>
            <a:off x="9718974" y="1908224"/>
            <a:ext cx="1993491" cy="3485122"/>
            <a:chOff x="5287191" y="696685"/>
            <a:chExt cx="1998434" cy="349376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9014B41-C2AD-44EE-8CE2-A39DE0179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191" y="696685"/>
              <a:ext cx="1998434" cy="34937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96E8F9B-F799-4F59-A168-05082F306F68}"/>
                </a:ext>
              </a:extLst>
            </p:cNvPr>
            <p:cNvSpPr txBox="1"/>
            <p:nvPr/>
          </p:nvSpPr>
          <p:spPr>
            <a:xfrm>
              <a:off x="5574663" y="979160"/>
              <a:ext cx="1240908" cy="1326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000" b="1" kern="1200">
                  <a:latin typeface="Arial" pitchFamily="34" charset="0"/>
                  <a:ea typeface="宋体" pitchFamily="2" charset="-122"/>
                  <a:cs typeface="+mn-cs"/>
                </a:rPr>
                <a:t>chổi</a:t>
              </a:r>
            </a:p>
            <a:p>
              <a:pPr algn="ctr" defTabSz="1216122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4000" b="1" kern="1200">
                  <a:latin typeface="Arial" pitchFamily="34" charset="0"/>
                  <a:ea typeface="宋体" pitchFamily="2" charset="-122"/>
                  <a:cs typeface="+mn-cs"/>
                </a:rPr>
                <a:t>tre</a:t>
              </a:r>
              <a:endParaRPr lang="en-US" sz="4000" b="1" kern="1200" dirty="0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015B220-E80A-47E5-9FA1-2DC7A1AB22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67" r="1892"/>
          <a:stretch/>
        </p:blipFill>
        <p:spPr>
          <a:xfrm>
            <a:off x="4824738" y="3715768"/>
            <a:ext cx="2833362" cy="2962985"/>
          </a:xfrm>
          <a:prstGeom prst="rect">
            <a:avLst/>
          </a:prstGeom>
        </p:spPr>
      </p:pic>
      <p:pic>
        <p:nvPicPr>
          <p:cNvPr id="3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EA06BC2-0483-4B06-B7CE-D38BB081F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2187" y="660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1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42" y="255304"/>
            <a:ext cx="1216184" cy="747083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73326" y="367056"/>
            <a:ext cx="10262274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057" indent="-456057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660" b="1" dirty="0">
                <a:latin typeface="UTM Avo" panose="02040603050506020204" pitchFamily="18" charset="0"/>
              </a:rPr>
              <a:t>   </a:t>
            </a:r>
            <a:r>
              <a:rPr lang="en-US" sz="2660" b="1" dirty="0" err="1">
                <a:latin typeface="UTM Avo" panose="02040603050506020204" pitchFamily="18" charset="0"/>
              </a:rPr>
              <a:t>Em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nhìn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thấy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mấy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tấm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biển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báo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trong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bức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tranh</a:t>
            </a:r>
            <a:r>
              <a:rPr lang="en-US" sz="2660" b="1" dirty="0">
                <a:latin typeface="UTM Avo" panose="02040603050506020204" pitchFamily="18" charset="0"/>
              </a:rPr>
              <a:t>?</a:t>
            </a:r>
            <a:endParaRPr lang="vi-VN" sz="2660" b="1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5234" y="1805945"/>
            <a:ext cx="10134866" cy="4121300"/>
            <a:chOff x="522791" y="1944551"/>
            <a:chExt cx="5785880" cy="2457773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1944551"/>
              <a:ext cx="5785880" cy="245777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98" dirty="0">
                  <a:solidFill>
                    <a:srgbClr val="FFBF4A"/>
                  </a:solidFill>
                </a:rPr>
                <a:t>KHÔNG DẪM CHÂN LÊN CỎ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98" dirty="0">
                  <a:solidFill>
                    <a:srgbClr val="FFBF4A"/>
                  </a:solidFill>
                </a:rPr>
                <a:t>KHÔNG VỨT RÁC BỪA BÃI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98" dirty="0">
                  <a:solidFill>
                    <a:srgbClr val="FFBF4A"/>
                  </a:solidFill>
                </a:rPr>
                <a:t>KHÔNG HÁI HOA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55944" y="1000180"/>
            <a:ext cx="10262274" cy="68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057" indent="-456057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192" b="1" dirty="0">
                <a:latin typeface="UTM Avo" panose="02040603050506020204" pitchFamily="18" charset="0"/>
              </a:rPr>
              <a:t>   </a:t>
            </a:r>
            <a:r>
              <a:rPr lang="en-US" sz="2660" b="1" dirty="0" err="1">
                <a:latin typeface="UTM Avo" panose="02040603050506020204" pitchFamily="18" charset="0"/>
              </a:rPr>
              <a:t>Nội</a:t>
            </a:r>
            <a:r>
              <a:rPr lang="en-US" sz="2660" b="1" dirty="0">
                <a:latin typeface="UTM Avo" panose="02040603050506020204" pitchFamily="18" charset="0"/>
              </a:rPr>
              <a:t> dung </a:t>
            </a:r>
            <a:r>
              <a:rPr lang="en-US" sz="2660" b="1" dirty="0" err="1">
                <a:latin typeface="UTM Avo" panose="02040603050506020204" pitchFamily="18" charset="0"/>
              </a:rPr>
              <a:t>của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từng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tấm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biển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báo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là</a:t>
            </a:r>
            <a:r>
              <a:rPr lang="en-US" sz="2660" b="1" dirty="0"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latin typeface="UTM Avo" panose="02040603050506020204" pitchFamily="18" charset="0"/>
              </a:rPr>
              <a:t>gì</a:t>
            </a:r>
            <a:r>
              <a:rPr lang="en-US" sz="2660" b="1" dirty="0">
                <a:latin typeface="UTM Avo" panose="02040603050506020204" pitchFamily="18" charset="0"/>
              </a:rPr>
              <a:t>?</a:t>
            </a:r>
            <a:endParaRPr lang="vi-VN" sz="2660" b="1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001528" y="5904078"/>
            <a:ext cx="10743332" cy="68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057" indent="-456057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3192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tấm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nhắc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nhở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chúng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66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66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vi-VN" sz="266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300642" y="68037"/>
            <a:ext cx="11560554" cy="7053245"/>
            <a:chOff x="300642" y="48987"/>
            <a:chExt cx="11560554" cy="7053245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300642" y="546591"/>
              <a:ext cx="11560554" cy="6555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xuân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trở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ấm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áp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ngủ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à?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nấc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đứng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lặng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bỗng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reo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Đừng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khóc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Suốt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đàn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sức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tết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dòng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!”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cạnh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bãi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Xong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tươi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non: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-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giẫm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nữa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Cỏ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nhoẻn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miệng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chị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én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r"/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(Theo 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365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truyện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kể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hằng</a:t>
              </a:r>
              <a:r>
                <a:rPr lang="en-US" sz="2400" i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3535455" y="48987"/>
              <a:ext cx="5090927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CỎ NON CƯỜI RỒI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51F4CC4-B263-4FB1-BA93-F7A61D692798}"/>
              </a:ext>
            </a:extLst>
          </p:cNvPr>
          <p:cNvCxnSpPr>
            <a:cxnSpLocks/>
          </p:cNvCxnSpPr>
          <p:nvPr/>
        </p:nvCxnSpPr>
        <p:spPr>
          <a:xfrm>
            <a:off x="7210650" y="1331688"/>
            <a:ext cx="1116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E02D15E-0F74-47D5-8464-AB32AA3109AA}"/>
              </a:ext>
            </a:extLst>
          </p:cNvPr>
          <p:cNvCxnSpPr>
            <a:cxnSpLocks/>
          </p:cNvCxnSpPr>
          <p:nvPr/>
        </p:nvCxnSpPr>
        <p:spPr>
          <a:xfrm>
            <a:off x="4462420" y="1701802"/>
            <a:ext cx="12282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DE2EFF4E-DAFD-492F-B37E-343C2742861C}"/>
              </a:ext>
            </a:extLst>
          </p:cNvPr>
          <p:cNvCxnSpPr>
            <a:cxnSpLocks/>
          </p:cNvCxnSpPr>
          <p:nvPr/>
        </p:nvCxnSpPr>
        <p:spPr>
          <a:xfrm>
            <a:off x="7554434" y="4989287"/>
            <a:ext cx="13510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C4B7C29-CB82-4D46-A7F2-A4116048D9D5}"/>
              </a:ext>
            </a:extLst>
          </p:cNvPr>
          <p:cNvCxnSpPr>
            <a:cxnSpLocks/>
          </p:cNvCxnSpPr>
          <p:nvPr/>
        </p:nvCxnSpPr>
        <p:spPr>
          <a:xfrm>
            <a:off x="10469060" y="4985660"/>
            <a:ext cx="1015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FD395BE-5618-41D1-BC28-7481CCD99556}"/>
              </a:ext>
            </a:extLst>
          </p:cNvPr>
          <p:cNvCxnSpPr>
            <a:cxnSpLocks/>
          </p:cNvCxnSpPr>
          <p:nvPr/>
        </p:nvCxnSpPr>
        <p:spPr>
          <a:xfrm>
            <a:off x="1857141" y="6455233"/>
            <a:ext cx="1678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E2EFF4E-DAFD-492F-B37E-343C2742861C}"/>
              </a:ext>
            </a:extLst>
          </p:cNvPr>
          <p:cNvCxnSpPr>
            <a:cxnSpLocks/>
          </p:cNvCxnSpPr>
          <p:nvPr/>
        </p:nvCxnSpPr>
        <p:spPr>
          <a:xfrm flipV="1">
            <a:off x="300642" y="3914274"/>
            <a:ext cx="886474" cy="82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8FAE11F-A892-42C1-B1BC-D5DF74F2AF73}"/>
              </a:ext>
            </a:extLst>
          </p:cNvPr>
          <p:cNvSpPr/>
          <p:nvPr/>
        </p:nvSpPr>
        <p:spPr>
          <a:xfrm>
            <a:off x="1871014" y="4256323"/>
            <a:ext cx="3018972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iẫm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C142259-D819-420A-80F6-061070EBD8C3}"/>
              </a:ext>
            </a:extLst>
          </p:cNvPr>
          <p:cNvSpPr/>
          <p:nvPr/>
        </p:nvSpPr>
        <p:spPr>
          <a:xfrm>
            <a:off x="1871014" y="1455060"/>
            <a:ext cx="3018972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DA3B13A-24F1-4AE9-AA3B-8852F4F1D13E}"/>
              </a:ext>
            </a:extLst>
          </p:cNvPr>
          <p:cNvSpPr/>
          <p:nvPr/>
        </p:nvSpPr>
        <p:spPr>
          <a:xfrm>
            <a:off x="1871014" y="2866301"/>
            <a:ext cx="3018972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 soạn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59F94A1-764B-470E-AB36-A3AF5366EE9E}"/>
              </a:ext>
            </a:extLst>
          </p:cNvPr>
          <p:cNvSpPr/>
          <p:nvPr/>
        </p:nvSpPr>
        <p:spPr>
          <a:xfrm>
            <a:off x="6535050" y="1455060"/>
            <a:ext cx="394788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 đêm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787AAAD-A338-4F2E-B3CA-8658D8D00673}"/>
              </a:ext>
            </a:extLst>
          </p:cNvPr>
          <p:cNvSpPr/>
          <p:nvPr/>
        </p:nvSpPr>
        <p:spPr>
          <a:xfrm>
            <a:off x="6535050" y="2890164"/>
            <a:ext cx="394788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sức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739D57B8-B99E-4960-938F-FA21C99163F3}"/>
              </a:ext>
            </a:extLst>
          </p:cNvPr>
          <p:cNvSpPr/>
          <p:nvPr/>
        </p:nvSpPr>
        <p:spPr>
          <a:xfrm>
            <a:off x="6535050" y="4256323"/>
            <a:ext cx="394788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nhoẻn miệng</a:t>
            </a:r>
          </a:p>
        </p:txBody>
      </p:sp>
    </p:spTree>
    <p:extLst>
      <p:ext uri="{BB962C8B-B14F-4D97-AF65-F5344CB8AC3E}">
        <p14:creationId xmlns:p14="http://schemas.microsoft.com/office/powerpoint/2010/main" val="35834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7681;p56">
            <a:extLst>
              <a:ext uri="{FF2B5EF4-FFF2-40B4-BE49-F238E27FC236}">
                <a16:creationId xmlns:a16="http://schemas.microsoft.com/office/drawing/2014/main" xmlns="" id="{C1D9A3A2-6718-4C9B-BC4B-8E380C3D3423}"/>
              </a:ext>
            </a:extLst>
          </p:cNvPr>
          <p:cNvGrpSpPr/>
          <p:nvPr/>
        </p:nvGrpSpPr>
        <p:grpSpPr>
          <a:xfrm>
            <a:off x="765582" y="666716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31281BFC-B82C-4EA4-BF43-B095586CCB9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1CA50BFC-F3CF-401A-9B07-1AEFF5F6D82A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9571B9-8A86-4C7E-AAA0-B4D2A1DBD6AD}"/>
              </a:ext>
            </a:extLst>
          </p:cNvPr>
          <p:cNvSpPr txBox="1"/>
          <p:nvPr/>
        </p:nvSpPr>
        <p:spPr>
          <a:xfrm>
            <a:off x="1602504" y="666716"/>
            <a:ext cx="6312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Mơ thấy chim đánh con gì để mang tới may mắn và cơ hội trúng lớn?">
            <a:extLst>
              <a:ext uri="{FF2B5EF4-FFF2-40B4-BE49-F238E27FC236}">
                <a16:creationId xmlns:a16="http://schemas.microsoft.com/office/drawing/2014/main" xmlns="" id="{A526D92C-FC5C-434C-A7D5-CE647088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7" y="1852044"/>
            <a:ext cx="6037262" cy="4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Ì SAO CHIM ÉN BAY THẤP THÌ MƯA? - DaoHieu.com">
            <a:extLst>
              <a:ext uri="{FF2B5EF4-FFF2-40B4-BE49-F238E27FC236}">
                <a16:creationId xmlns:a16="http://schemas.microsoft.com/office/drawing/2014/main" xmlns="" id="{7F214586-0BF7-4DE1-A235-5D0ADD70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82" y="1852044"/>
            <a:ext cx="4022979" cy="40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2353</Words>
  <Application>Microsoft Office PowerPoint</Application>
  <PresentationFormat>Custom</PresentationFormat>
  <Paragraphs>214</Paragraphs>
  <Slides>32</Slides>
  <Notes>20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Patrick Hand SC</vt:lpstr>
      <vt:lpstr>Arial</vt:lpstr>
      <vt:lpstr>Wingdings</vt:lpstr>
      <vt:lpstr>Delius Unicase</vt:lpstr>
      <vt:lpstr>Arial-Rounded</vt:lpstr>
      <vt:lpstr>宋体</vt:lpstr>
      <vt:lpstr>HP001 4 hàng</vt:lpstr>
      <vt:lpstr>Patrick Hand</vt:lpstr>
      <vt:lpstr>Scope One</vt:lpstr>
      <vt:lpstr>Cambria</vt:lpstr>
      <vt:lpstr>UTM Avo</vt:lpstr>
      <vt:lpstr>Times New Roman</vt:lpstr>
      <vt:lpstr>Kawaii Doodles Newsletter by Slidesgo</vt:lpstr>
      <vt:lpstr>English Language Grammar Rules by Slidesgo</vt:lpstr>
      <vt:lpstr>1_English Language Grammar Rules by Slidesgo</vt:lpstr>
      <vt:lpstr>PowerPoint Presentation</vt:lpstr>
      <vt:lpstr>Bài 14: Cỏ non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Kể thêm những việc làm  để bảo vệ cây cối.</vt:lpstr>
      <vt:lpstr>Củng cố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ThaoPC</cp:lastModifiedBy>
  <cp:revision>147</cp:revision>
  <dcterms:modified xsi:type="dcterms:W3CDTF">2022-03-08T08:38:10Z</dcterms:modified>
</cp:coreProperties>
</file>