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1" r:id="rId20"/>
    <p:sldId id="858" r:id="rId21"/>
    <p:sldId id="853" r:id="rId22"/>
    <p:sldId id="8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6106" autoAdjust="0"/>
  </p:normalViewPr>
  <p:slideViewPr>
    <p:cSldViewPr snapToGrid="0">
      <p:cViewPr varScale="1">
        <p:scale>
          <a:sx n="74" d="100"/>
          <a:sy n="74" d="100"/>
        </p:scale>
        <p:origin x="66" y="78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xmlns="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xmlns="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xmlns="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xmlns="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xmlns="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xmlns="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xmlns="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xmlns="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xmlns="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xmlns="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xmlns="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xmlns="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xmlns="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xmlns="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xmlns="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xmlns="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xmlns="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xmlns="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xmlns="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xmlns="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xmlns="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xmlns="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xmlns="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xmlns="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xmlns="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xmlns="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xmlns="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xmlns="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xmlns="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xmlns="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xmlns="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xmlns="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xmlns="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xmlns="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xmlns="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xmlns="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xmlns="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xmlns="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xmlns="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xmlns="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xmlns="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xmlns="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xmlns="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xmlns="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xmlns="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xmlns="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xmlns="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xmlns="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xmlns="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xmlns="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xmlns="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xmlns="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xmlns="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xmlns="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xmlns="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xmlns="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xmlns="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xmlns="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xmlns="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xmlns="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xmlns="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xmlns="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xmlns="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xmlns="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xmlns="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xmlns="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xmlns="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xmlns="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xmlns="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xmlns="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xmlns="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xmlns="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xmlns="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xmlns="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xmlns="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xmlns="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xmlns="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xmlns="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xmlns="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xmlns="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xmlns="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xmlns="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xmlns="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xmlns="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xmlns="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xmlns="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xmlns="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xmlns="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xmlns="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xmlns="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xmlns="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xmlns="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xmlns="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xmlns="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xmlns="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xmlns="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xmlns="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xmlns="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xmlns="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xmlns="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xmlns="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xmlns="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xmlns="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xmlns="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xmlns="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xmlns="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xmlns="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xmlns="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xmlns="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xmlns="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xmlns="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xmlns="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xmlns="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xmlns="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xmlns="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xmlns="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xmlns="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xmlns="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xmlns="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xmlns="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xmlns="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xmlns="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xmlns="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xmlns="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xmlns="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xmlns="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xmlns="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xmlns="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xmlns="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xmlns="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xmlns="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xmlns="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xmlns="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xmlns="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xmlns="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xmlns="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xmlns="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xmlns="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xmlns="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xmlns="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xmlns="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xmlns="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xmlns="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xmlns="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xmlns="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xmlns="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xmlns="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xmlns="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xmlns="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xmlns="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xmlns="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xmlns="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xmlns="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xmlns="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xmlns="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xmlns="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xmlns="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xmlns="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xmlns="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xmlns="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xmlns="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xmlns="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xmlns="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xmlns="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xmlns="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xmlns="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xmlns="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xmlns="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xmlns="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xmlns="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xmlns="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xmlns="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xmlns="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xmlns="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xmlns="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xmlns="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xmlns="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xmlns="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xmlns="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xmlns="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xmlns="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xmlns="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xmlns="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xmlns="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xmlns="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xmlns="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xmlns="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xmlns="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xmlns="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xmlns="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xmlns="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xmlns="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xmlns="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xmlns="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xmlns="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xmlns="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xmlns="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xmlns="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xmlns="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xmlns="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xmlns="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xmlns="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xmlns="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xmlns="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xmlns="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xmlns="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xmlns="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xmlns="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xmlns="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xmlns="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xmlns="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xmlns="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xmlns="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xmlns="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xmlns="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xmlns="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xmlns="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xmlns="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xmlns="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xmlns="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xmlns="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xmlns="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xmlns="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xmlns="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xmlns="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xmlns="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xmlns="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xmlns="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A2089733-EAD0-4AF7-AF9A-5D34B3655D3C}"/>
              </a:ext>
            </a:extLst>
          </p:cNvPr>
          <p:cNvSpPr txBox="1"/>
          <p:nvPr/>
        </p:nvSpPr>
        <p:spPr>
          <a:xfrm>
            <a:off x="3473947" y="1351191"/>
            <a:ext cx="5553123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>
                <a:solidFill>
                  <a:schemeClr val="accent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MỤC TIÊU BÀI HỌC</a:t>
            </a:r>
            <a:endParaRPr lang="zh-CN" altLang="en-US" sz="4799" b="1" dirty="0">
              <a:solidFill>
                <a:schemeClr val="accent1"/>
              </a:solidFill>
              <a:latin typeface="#9Slide02 Tieu de dai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xmlns="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xmlns="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xmlns="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xmlns="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xmlns="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xmlns="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xmlns="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xmlns="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xmlns="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xmlns="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xmlns="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xmlns="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xmlns="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xmlns="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xmlns="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xmlns="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xmlns="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xmlns="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xmlns="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xmlns="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xmlns="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xmlns="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xmlns="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xmlns="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xmlns="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xmlns="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xmlns="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xmlns="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xmlns="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xmlns="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xmlns="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xmlns="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xmlns="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:a16="http://schemas.microsoft.com/office/drawing/2014/main" xmlns="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xmlns="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xmlns="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:a16="http://schemas.microsoft.com/office/drawing/2014/main" xmlns="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xmlns="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xmlns="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xmlns="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xmlns="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xmlns="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xmlns="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xmlns="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xmlns="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xmlns="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xmlns="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xmlns="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xmlns="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xmlns="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xmlns="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xmlns="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xmlns="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xmlns="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xmlns="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xmlns="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xmlns="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xmlns="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xmlns="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xmlns="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xmlns="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xmlns="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xmlns="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xmlns="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xmlns="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xmlns="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xmlns="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xmlns="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xmlns="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xmlns="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xmlns="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xmlns="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xmlns="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xmlns="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xmlns="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xmlns="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xmlns="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xmlns="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xmlns="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xmlns="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xmlns="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xmlns="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xmlns="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xmlns="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xmlns="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xmlns="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xmlns="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xmlns="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xmlns="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xmlns="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xmlns="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xmlns="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xmlns="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xmlns="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xmlns="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xmlns="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xmlns="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1877</TotalTime>
  <Words>1047</Words>
  <Application>Microsoft Office PowerPoint</Application>
  <PresentationFormat>Widescreen</PresentationFormat>
  <Paragraphs>218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#9Slide02 Tieu de dai</vt:lpstr>
      <vt:lpstr>#9Slide02 Tieu de rat dai 01</vt:lpstr>
      <vt:lpstr>Arial</vt:lpstr>
      <vt:lpstr>UTM Guanine</vt:lpstr>
      <vt:lpstr>Wingdings</vt:lpstr>
      <vt:lpstr>义启嘟嘟体</vt:lpstr>
      <vt:lpstr>等线</vt:lpstr>
      <vt:lpstr>等线 Light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Microsoft account</cp:lastModifiedBy>
  <cp:revision>130</cp:revision>
  <dcterms:created xsi:type="dcterms:W3CDTF">2017-08-29T06:05:09Z</dcterms:created>
  <dcterms:modified xsi:type="dcterms:W3CDTF">2023-02-06T03:59:18Z</dcterms:modified>
  <cp:category>9Slide.vn</cp:category>
</cp:coreProperties>
</file>