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10" r:id="rId2"/>
    <p:sldId id="335" r:id="rId3"/>
    <p:sldId id="336" r:id="rId4"/>
    <p:sldId id="307" r:id="rId5"/>
    <p:sldId id="308" r:id="rId6"/>
    <p:sldId id="269" r:id="rId7"/>
    <p:sldId id="359" r:id="rId8"/>
    <p:sldId id="361" r:id="rId9"/>
    <p:sldId id="266" r:id="rId10"/>
    <p:sldId id="346" r:id="rId11"/>
    <p:sldId id="345" r:id="rId12"/>
    <p:sldId id="351" r:id="rId13"/>
    <p:sldId id="312" r:id="rId14"/>
    <p:sldId id="352" r:id="rId15"/>
    <p:sldId id="353" r:id="rId16"/>
    <p:sldId id="330" r:id="rId17"/>
    <p:sldId id="362" r:id="rId18"/>
    <p:sldId id="363" r:id="rId19"/>
    <p:sldId id="364" r:id="rId20"/>
    <p:sldId id="365" r:id="rId21"/>
    <p:sldId id="366" r:id="rId22"/>
    <p:sldId id="368" r:id="rId23"/>
    <p:sldId id="358" r:id="rId24"/>
    <p:sldId id="360" r:id="rId25"/>
    <p:sldId id="261" r:id="rId26"/>
  </p:sldIdLst>
  <p:sldSz cx="12192000" cy="6858000"/>
  <p:notesSz cx="6761163" cy="9942513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F381E3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76438" autoAdjust="0"/>
  </p:normalViewPr>
  <p:slideViewPr>
    <p:cSldViewPr snapToGrid="0">
      <p:cViewPr varScale="1">
        <p:scale>
          <a:sx n="74" d="100"/>
          <a:sy n="74" d="100"/>
        </p:scale>
        <p:origin x="5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2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8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9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9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9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653B7C-340B-450C-84FC-683F31A9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A4DE61-FB1F-49B3-90D0-D6C321AE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F37B9B-6711-40DC-9131-97363C5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62E3DA-995A-4095-B745-5EEC7D1B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86A91-A3EA-4A93-88F2-4D45942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5B1620-FE15-4DE4-8F0F-B0E19900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5F95B3C-79B3-418F-87C4-56EA77A1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824120-6BA8-4109-8AE1-9EA142FE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88F2EF-79C5-418C-8814-34AEAA3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95755B-91DA-41B1-B992-F5D21DB3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BE061B7-24F7-4A69-9882-D373741A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F1AF7C2-411F-411F-A57D-D7818ED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839FA0-17D1-4ED0-BDF6-D855D6F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CBFA2-5ECD-4B28-9F78-6BEA4A75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17F382-1837-4367-A2C0-A4C7D46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9CD5CC-099A-45A0-A999-977E50C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7ED1A3-D71F-45B1-B91C-4E784B61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C7B7AB-F518-4AF9-A4D1-19FBF3D1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9D0FD-34BF-41A0-AB16-F60B855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52B506-824F-40AC-9348-79CC1686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D182F3-7B01-4A95-9E2E-B1F32579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DBF00F-72D2-4B67-8175-0578817CC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AE7A3-E0DB-4D57-A4D7-4EE8F0A8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6AEAD7-FB5E-47EF-AFB0-9A5B292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056310-03EE-4397-95CC-79F736FF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F65689-51D5-4D6C-B256-BE5D1333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801286-6FB1-4A91-A776-0A1EFAFFB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76CBE3-8B5A-43D2-B073-AF2EFDB02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1C47EC-EDFE-47F3-A122-AD36C7A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FFE538-62ED-4BE0-BE8B-265EA5AF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7B5F7F-FBC7-4C8C-9338-064503D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BA8C05-61C2-4D68-862A-3369341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95AC85-EECC-4153-BC57-A2E4E53A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D64D92-4ACA-4D87-A720-0EF57B729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4C5B277-4463-4127-BF2E-4AC7A98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ECDB2C8-300F-45EC-AB2E-91E7F5E8A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EA3B5A0-BE46-40EC-9BBE-332301CE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CD70A9-4217-4BE1-B1C0-945C407E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C548D6A-83D3-4A3A-B07C-0B42C738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2378E3-DBCE-4FCA-85CB-4CE49486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B32FA4F-F932-4018-8B75-C4C1D6F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406487A-6BA9-49CE-9E0B-32B7E77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1EECF4-9F56-449D-B785-B0E51B68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7EA1E7-D53E-4454-B30B-5BD8681E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5EAEFC-064F-4AFA-91DF-A46AD07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1495877-5A21-4873-8312-357CD0B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D34025-3165-4CB0-8048-870F7358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C663B9-2FA2-407A-B084-50BA7BF2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67670A-AB32-445D-AE51-6EBC1553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F76969-FF00-4E91-B25A-5E73943B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243DD7-CB58-410B-86B8-648F122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38833-DB7E-41E7-8242-83BC2DF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D87480-9BC3-45BC-A164-6C2D2693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6B5A4D2-825D-4043-8C78-8D9E5497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EB2B67-CDD7-4A21-BB39-F2135D6C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DD914D-44A0-42E4-9747-659B4AD6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7BF64F-22EC-4A4E-AA77-41F76C2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552FF5-E909-493A-BED7-AA93D79D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2549B96-E1F4-4A18-B203-AC58F6F4B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4159D4-6066-4832-8D06-4A704D7A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167FB0-7C26-4C88-823E-718C24F6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D4D310-C70D-466B-8568-19EBDE6E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8433E1-5D4D-4382-BD0A-96AD5085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FBBE31-2C17-409F-8928-3CCA6AB03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8.jpe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slide" Target="slide20.xml"/><Relationship Id="rId7" Type="http://schemas.openxmlformats.org/officeDocument/2006/relationships/slide" Target="slide2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slide" Target="slide22.xml"/><Relationship Id="rId10" Type="http://schemas.openxmlformats.org/officeDocument/2006/relationships/image" Target="../media/image19.gif"/><Relationship Id="rId4" Type="http://schemas.openxmlformats.org/officeDocument/2006/relationships/image" Target="../media/image24.emf"/><Relationship Id="rId9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emf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LANG | Cute laptop wallpaper, Cute kawaii animals, Cute doodles">
            <a:extLst>
              <a:ext uri="{FF2B5EF4-FFF2-40B4-BE49-F238E27FC236}">
                <a16:creationId xmlns:a16="http://schemas.microsoft.com/office/drawing/2014/main" xmlns="" id="{5404C57F-0F58-4332-BE29-8A08D643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71640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xmlns="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DCC1FFC-FE7D-4CB8-82D2-896D8EE52E9A}"/>
              </a:ext>
            </a:extLst>
          </p:cNvPr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xmlns="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29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xmlns="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BADF4CB-6ED9-4C0D-AE6B-47266492E024}"/>
              </a:ext>
            </a:extLst>
          </p:cNvPr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DCC1FFC-FE7D-4CB8-82D2-896D8EE52E9A}"/>
              </a:ext>
            </a:extLst>
          </p:cNvPr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xmlns="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88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7F184FB-E31A-4E9D-AABE-001F3F696C27}"/>
              </a:ext>
            </a:extLst>
          </p:cNvPr>
          <p:cNvGrpSpPr/>
          <p:nvPr/>
        </p:nvGrpSpPr>
        <p:grpSpPr>
          <a:xfrm>
            <a:off x="0" y="5574"/>
            <a:ext cx="12192000" cy="6858000"/>
            <a:chOff x="13839" y="5574"/>
            <a:chExt cx="12192000" cy="6858000"/>
          </a:xfrm>
        </p:grpSpPr>
        <p:pic>
          <p:nvPicPr>
            <p:cNvPr id="512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xmlns="" id="{80ED8F00-D46B-4732-83B3-55E88DE7D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8"/>
            <a:stretch/>
          </p:blipFill>
          <p:spPr bwMode="auto">
            <a:xfrm>
              <a:off x="13839" y="557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xmlns="" id="{B067BA58-2664-4DD9-9FE9-D7CD44167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128016" y="2121408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1DB3F78-3B9C-499A-84C5-4292807040E4}"/>
              </a:ext>
            </a:extLst>
          </p:cNvPr>
          <p:cNvSpPr/>
          <p:nvPr/>
        </p:nvSpPr>
        <p:spPr>
          <a:xfrm>
            <a:off x="862045" y="4596213"/>
            <a:ext cx="7044169" cy="17960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0BB12CF-6AD6-4651-8C67-520FBC8CF4EB}"/>
              </a:ext>
            </a:extLst>
          </p:cNvPr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3CC0824E-C999-4774-BE53-188A70544FE9}"/>
                </a:ext>
              </a:extLst>
            </p:cNvPr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16883973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E2B0EEF-A24D-46C9-B7B6-2D74DC3701F3}"/>
                </a:ext>
              </a:extLst>
            </p:cNvPr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38265" y="2454929"/>
            <a:ext cx="829172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>
            <a:extLst>
              <a:ext uri="{FF2B5EF4-FFF2-40B4-BE49-F238E27FC236}">
                <a16:creationId xmlns:a16="http://schemas.microsoft.com/office/drawing/2014/main" xmlns="" id="{0FA1345C-441C-4BCF-914A-C5C6C833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14A5F72-B0AB-4F10-9EB6-0F7F1B7AF326}"/>
              </a:ext>
            </a:extLst>
          </p:cNvPr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0E75B73-51D6-46A5-A7E9-F76F45F464D6}"/>
                </a:ext>
              </a:extLst>
            </p:cNvPr>
            <p:cNvSpPr txBox="1"/>
            <p:nvPr/>
          </p:nvSpPr>
          <p:spPr>
            <a:xfrm>
              <a:off x="1831598" y="2184273"/>
              <a:ext cx="315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DBD5C2E-E4AE-42BD-81F9-D8A2179878CD}"/>
                </a:ext>
              </a:extLst>
            </p:cNvPr>
            <p:cNvSpPr txBox="1"/>
            <p:nvPr/>
          </p:nvSpPr>
          <p:spPr>
            <a:xfrm>
              <a:off x="1284493" y="3015270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THỬ SỨC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11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>
            <a:extLst>
              <a:ext uri="{FF2B5EF4-FFF2-40B4-BE49-F238E27FC236}">
                <a16:creationId xmlns:a16="http://schemas.microsoft.com/office/drawing/2014/main" xmlns="" id="{737ED255-D6B7-4672-8A90-03F1B963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7AEEC2C7-AA8F-41C2-A70E-47204C5F564C}"/>
              </a:ext>
            </a:extLst>
          </p:cNvPr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8F0902FB-6E83-4DDD-9C70-29C63A8E9919}"/>
              </a:ext>
            </a:extLst>
          </p:cNvPr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xmlns="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xmlns="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xmlns="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1</a:t>
                </a:r>
              </a:p>
            </p:txBody>
          </p:sp>
        </p:grpSp>
      </p:grpSp>
      <p:pic>
        <p:nvPicPr>
          <p:cNvPr id="2" name="Picture 2" descr="Happy Dance GIF by Molang - Find &amp; Share on GIPHY">
            <a:extLst>
              <a:ext uri="{FF2B5EF4-FFF2-40B4-BE49-F238E27FC236}">
                <a16:creationId xmlns:a16="http://schemas.microsoft.com/office/drawing/2014/main" xmlns="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810000" y="2503171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39705" y="4639115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3944709" y="3649150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11863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+ 40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11965" y="3059664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(5 + 4)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17383" y="2025137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6064" y="5637744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072968" y="4152089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 40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xmlns="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4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xmlns="" id="{949B5DE2-9A0D-44D2-861D-2B0F122A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xmlns="" id="{78F4714E-8058-4919-986B-A8EE351E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/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7AEEC2C7-AA8F-41C2-A70E-47204C5F564C}"/>
              </a:ext>
            </a:extLst>
          </p:cNvPr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8F0902FB-6E83-4DDD-9C70-29C63A8E9919}"/>
              </a:ext>
            </a:extLst>
          </p:cNvPr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xmlns="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xmlns="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xmlns="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2</a:t>
                </a:r>
              </a:p>
            </p:txBody>
          </p:sp>
        </p:grpSp>
      </p:grpSp>
      <p:pic>
        <p:nvPicPr>
          <p:cNvPr id="35" name="Picture 4" descr="Molang GIF - Find &amp; Share on GIPHY">
            <a:extLst>
              <a:ext uri="{FF2B5EF4-FFF2-40B4-BE49-F238E27FC236}">
                <a16:creationId xmlns:a16="http://schemas.microsoft.com/office/drawing/2014/main" xmlns="" id="{B2862324-F8FD-4F7E-843D-8417085A2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119552" y="2587523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283416" y="3150853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+ 4)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67845" y="3644542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32402" y="4217651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67845" y="4645568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332402" y="5451951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8" name="Group 14"/>
          <p:cNvGrpSpPr>
            <a:grpSpLocks/>
          </p:cNvGrpSpPr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>
              <a:grpSpLocks/>
            </p:cNvGrpSpPr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223" y="951134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26087" y="2283899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xmlns="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FD192118-707E-4475-AABC-DE6B4E45CC71}"/>
              </a:ext>
            </a:extLst>
          </p:cNvPr>
          <p:cNvCxnSpPr>
            <a:cxnSpLocks/>
          </p:cNvCxnSpPr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B81FF0C5-0A18-43AF-8939-E5DEA6752E8C}"/>
              </a:ext>
            </a:extLst>
          </p:cNvPr>
          <p:cNvCxnSpPr>
            <a:cxnSpLocks/>
          </p:cNvCxnSpPr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2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0AB1489-0223-4DCD-8150-B6F198514F4B}"/>
              </a:ext>
            </a:extLst>
          </p:cNvPr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DC576310-8F92-434B-8122-6213E6889C71}"/>
                </a:ext>
              </a:extLst>
            </p:cNvPr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061A1E9D-CEA3-4BC5-9F1C-B90D836DFBBD}"/>
                  </a:ext>
                </a:extLst>
              </p:cNvPr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xmlns="" id="{A4299F02-19D1-4609-BE83-4AFAA71EE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/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xmlns="" id="{ABCDF4B0-CC84-4CB0-83E1-2DB3337A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xmlns="" id="{5F28D638-611D-40DD-9ACF-8199A2B644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xmlns="" id="{8B6E2267-D583-450F-9B4B-2D55C1647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/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xmlns="" id="{326A7A92-10C9-4C7E-8D96-4338A2E80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/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:a16="http://schemas.microsoft.com/office/drawing/2014/main" xmlns="" id="{B8142783-3909-492A-8E7F-45BB6725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>
              <a:extLst>
                <a:ext uri="{FF2B5EF4-FFF2-40B4-BE49-F238E27FC236}">
                  <a16:creationId xmlns:a16="http://schemas.microsoft.com/office/drawing/2014/main" xmlns="" id="{0EE0C4C9-893F-40B1-9BCA-33A7E09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>
              <a:extLst>
                <a:ext uri="{FF2B5EF4-FFF2-40B4-BE49-F238E27FC236}">
                  <a16:creationId xmlns:a16="http://schemas.microsoft.com/office/drawing/2014/main" xmlns="" id="{D2371DD9-E5B0-45F1-B56A-F082DBB44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>
              <a:extLst>
                <a:ext uri="{FF2B5EF4-FFF2-40B4-BE49-F238E27FC236}">
                  <a16:creationId xmlns:a16="http://schemas.microsoft.com/office/drawing/2014/main" xmlns="" id="{9B5F7938-A27E-4017-A9DE-AABA26F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>
              <a:extLst>
                <a:ext uri="{FF2B5EF4-FFF2-40B4-BE49-F238E27FC236}">
                  <a16:creationId xmlns:a16="http://schemas.microsoft.com/office/drawing/2014/main" xmlns="" id="{66D49A84-A3FF-4D58-8A7E-1E50F4C9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/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14A5F72-B0AB-4F10-9EB6-0F7F1B7AF326}"/>
              </a:ext>
            </a:extLst>
          </p:cNvPr>
          <p:cNvGrpSpPr/>
          <p:nvPr/>
        </p:nvGrpSpPr>
        <p:grpSpPr>
          <a:xfrm>
            <a:off x="3575330" y="741458"/>
            <a:ext cx="5481256" cy="2838450"/>
            <a:chOff x="753713" y="1962151"/>
            <a:chExt cx="5481256" cy="2838450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xmlns="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0E75B73-51D6-46A5-A7E9-F76F45F464D6}"/>
                </a:ext>
              </a:extLst>
            </p:cNvPr>
            <p:cNvSpPr txBox="1"/>
            <p:nvPr/>
          </p:nvSpPr>
          <p:spPr>
            <a:xfrm>
              <a:off x="1918751" y="2152705"/>
              <a:ext cx="3098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DBD5C2E-E4AE-42BD-81F9-D8A2179878CD}"/>
                </a:ext>
              </a:extLst>
            </p:cNvPr>
            <p:cNvSpPr txBox="1"/>
            <p:nvPr/>
          </p:nvSpPr>
          <p:spPr>
            <a:xfrm>
              <a:off x="1121208" y="2983702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8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xmlns="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xmlns="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5B69E3-B585-4F19-AB05-F3B768C6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CF6B892-B13E-4DCF-B141-C035674E5826}"/>
              </a:ext>
            </a:extLst>
          </p:cNvPr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xmlns="" sd="279039358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8D166DF1-5495-487A-8728-0400BF948828}"/>
              </a:ext>
            </a:extLst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264068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  <p:pic>
        <p:nvPicPr>
          <p:cNvPr id="13" name="Picture 2" descr="Happy Dance GIF by Molang - Find &amp; Share on GIPHY">
            <a:extLst>
              <a:ext uri="{FF2B5EF4-FFF2-40B4-BE49-F238E27FC236}">
                <a16:creationId xmlns:a16="http://schemas.microsoft.com/office/drawing/2014/main" xmlns="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28F2901-5573-4A6E-86C8-D1A80375913D}"/>
              </a:ext>
            </a:extLst>
          </p:cNvPr>
          <p:cNvSpPr/>
          <p:nvPr/>
        </p:nvSpPr>
        <p:spPr>
          <a:xfrm rot="5400000">
            <a:off x="3323105" y="-1976216"/>
            <a:ext cx="5796786" cy="10935473"/>
          </a:xfrm>
          <a:custGeom>
            <a:avLst/>
            <a:gdLst>
              <a:gd name="connsiteX0" fmla="*/ 0 w 5796786"/>
              <a:gd name="connsiteY0" fmla="*/ 966150 h 10935473"/>
              <a:gd name="connsiteX1" fmla="*/ 966150 w 5796786"/>
              <a:gd name="connsiteY1" fmla="*/ 0 h 10935473"/>
              <a:gd name="connsiteX2" fmla="*/ 1571586 w 5796786"/>
              <a:gd name="connsiteY2" fmla="*/ 0 h 10935473"/>
              <a:gd name="connsiteX3" fmla="*/ 2099733 w 5796786"/>
              <a:gd name="connsiteY3" fmla="*/ 0 h 10935473"/>
              <a:gd name="connsiteX4" fmla="*/ 2782458 w 5796786"/>
              <a:gd name="connsiteY4" fmla="*/ 0 h 10935473"/>
              <a:gd name="connsiteX5" fmla="*/ 3387895 w 5796786"/>
              <a:gd name="connsiteY5" fmla="*/ 0 h 10935473"/>
              <a:gd name="connsiteX6" fmla="*/ 4070620 w 5796786"/>
              <a:gd name="connsiteY6" fmla="*/ 0 h 10935473"/>
              <a:gd name="connsiteX7" fmla="*/ 4830636 w 5796786"/>
              <a:gd name="connsiteY7" fmla="*/ 0 h 10935473"/>
              <a:gd name="connsiteX8" fmla="*/ 5796786 w 5796786"/>
              <a:gd name="connsiteY8" fmla="*/ 966150 h 10935473"/>
              <a:gd name="connsiteX9" fmla="*/ 5796786 w 5796786"/>
              <a:gd name="connsiteY9" fmla="*/ 1748733 h 10935473"/>
              <a:gd name="connsiteX10" fmla="*/ 5796786 w 5796786"/>
              <a:gd name="connsiteY10" fmla="*/ 2261222 h 10935473"/>
              <a:gd name="connsiteX11" fmla="*/ 5796786 w 5796786"/>
              <a:gd name="connsiteY11" fmla="*/ 2773710 h 10935473"/>
              <a:gd name="connsiteX12" fmla="*/ 5796786 w 5796786"/>
              <a:gd name="connsiteY12" fmla="*/ 3196167 h 10935473"/>
              <a:gd name="connsiteX13" fmla="*/ 5796786 w 5796786"/>
              <a:gd name="connsiteY13" fmla="*/ 3798687 h 10935473"/>
              <a:gd name="connsiteX14" fmla="*/ 5796786 w 5796786"/>
              <a:gd name="connsiteY14" fmla="*/ 4581270 h 10935473"/>
              <a:gd name="connsiteX15" fmla="*/ 5796786 w 5796786"/>
              <a:gd name="connsiteY15" fmla="*/ 5453885 h 10935473"/>
              <a:gd name="connsiteX16" fmla="*/ 5796786 w 5796786"/>
              <a:gd name="connsiteY16" fmla="*/ 6056406 h 10935473"/>
              <a:gd name="connsiteX17" fmla="*/ 5796786 w 5796786"/>
              <a:gd name="connsiteY17" fmla="*/ 6658926 h 10935473"/>
              <a:gd name="connsiteX18" fmla="*/ 5796786 w 5796786"/>
              <a:gd name="connsiteY18" fmla="*/ 7531541 h 10935473"/>
              <a:gd name="connsiteX19" fmla="*/ 5796786 w 5796786"/>
              <a:gd name="connsiteY19" fmla="*/ 7953997 h 10935473"/>
              <a:gd name="connsiteX20" fmla="*/ 5796786 w 5796786"/>
              <a:gd name="connsiteY20" fmla="*/ 8826613 h 10935473"/>
              <a:gd name="connsiteX21" fmla="*/ 5796786 w 5796786"/>
              <a:gd name="connsiteY21" fmla="*/ 9249069 h 10935473"/>
              <a:gd name="connsiteX22" fmla="*/ 5796786 w 5796786"/>
              <a:gd name="connsiteY22" fmla="*/ 9969323 h 10935473"/>
              <a:gd name="connsiteX23" fmla="*/ 4830636 w 5796786"/>
              <a:gd name="connsiteY23" fmla="*/ 10935473 h 10935473"/>
              <a:gd name="connsiteX24" fmla="*/ 4186555 w 5796786"/>
              <a:gd name="connsiteY24" fmla="*/ 10935473 h 10935473"/>
              <a:gd name="connsiteX25" fmla="*/ 3658409 w 5796786"/>
              <a:gd name="connsiteY25" fmla="*/ 10935473 h 10935473"/>
              <a:gd name="connsiteX26" fmla="*/ 2975683 w 5796786"/>
              <a:gd name="connsiteY26" fmla="*/ 10935473 h 10935473"/>
              <a:gd name="connsiteX27" fmla="*/ 2254312 w 5796786"/>
              <a:gd name="connsiteY27" fmla="*/ 10935473 h 10935473"/>
              <a:gd name="connsiteX28" fmla="*/ 1726166 w 5796786"/>
              <a:gd name="connsiteY28" fmla="*/ 10935473 h 10935473"/>
              <a:gd name="connsiteX29" fmla="*/ 966150 w 5796786"/>
              <a:gd name="connsiteY29" fmla="*/ 10935473 h 10935473"/>
              <a:gd name="connsiteX30" fmla="*/ 0 w 5796786"/>
              <a:gd name="connsiteY30" fmla="*/ 9969323 h 10935473"/>
              <a:gd name="connsiteX31" fmla="*/ 0 w 5796786"/>
              <a:gd name="connsiteY31" fmla="*/ 9366803 h 10935473"/>
              <a:gd name="connsiteX32" fmla="*/ 0 w 5796786"/>
              <a:gd name="connsiteY32" fmla="*/ 8854315 h 10935473"/>
              <a:gd name="connsiteX33" fmla="*/ 0 w 5796786"/>
              <a:gd name="connsiteY33" fmla="*/ 8341826 h 10935473"/>
              <a:gd name="connsiteX34" fmla="*/ 0 w 5796786"/>
              <a:gd name="connsiteY34" fmla="*/ 7649275 h 10935473"/>
              <a:gd name="connsiteX35" fmla="*/ 0 w 5796786"/>
              <a:gd name="connsiteY35" fmla="*/ 6866691 h 10935473"/>
              <a:gd name="connsiteX36" fmla="*/ 0 w 5796786"/>
              <a:gd name="connsiteY36" fmla="*/ 5994076 h 10935473"/>
              <a:gd name="connsiteX37" fmla="*/ 0 w 5796786"/>
              <a:gd name="connsiteY37" fmla="*/ 5571619 h 10935473"/>
              <a:gd name="connsiteX38" fmla="*/ 0 w 5796786"/>
              <a:gd name="connsiteY38" fmla="*/ 4879067 h 10935473"/>
              <a:gd name="connsiteX39" fmla="*/ 0 w 5796786"/>
              <a:gd name="connsiteY39" fmla="*/ 4186516 h 10935473"/>
              <a:gd name="connsiteX40" fmla="*/ 0 w 5796786"/>
              <a:gd name="connsiteY40" fmla="*/ 3674027 h 10935473"/>
              <a:gd name="connsiteX41" fmla="*/ 0 w 5796786"/>
              <a:gd name="connsiteY41" fmla="*/ 2891444 h 10935473"/>
              <a:gd name="connsiteX42" fmla="*/ 0 w 5796786"/>
              <a:gd name="connsiteY42" fmla="*/ 2468987 h 10935473"/>
              <a:gd name="connsiteX43" fmla="*/ 0 w 5796786"/>
              <a:gd name="connsiteY43" fmla="*/ 2046531 h 10935473"/>
              <a:gd name="connsiteX44" fmla="*/ 0 w 5796786"/>
              <a:gd name="connsiteY44" fmla="*/ 966150 h 1093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6786" h="10935473" fill="none" extrusionOk="0">
                <a:moveTo>
                  <a:pt x="0" y="966150"/>
                </a:moveTo>
                <a:cubicBezTo>
                  <a:pt x="61174" y="420870"/>
                  <a:pt x="390274" y="-46006"/>
                  <a:pt x="966150" y="0"/>
                </a:cubicBezTo>
                <a:cubicBezTo>
                  <a:pt x="1265695" y="-5321"/>
                  <a:pt x="1288224" y="7301"/>
                  <a:pt x="1571586" y="0"/>
                </a:cubicBezTo>
                <a:cubicBezTo>
                  <a:pt x="1854948" y="-7301"/>
                  <a:pt x="1972084" y="4898"/>
                  <a:pt x="2099733" y="0"/>
                </a:cubicBezTo>
                <a:cubicBezTo>
                  <a:pt x="2227382" y="-4898"/>
                  <a:pt x="2492834" y="-3192"/>
                  <a:pt x="2782458" y="0"/>
                </a:cubicBezTo>
                <a:cubicBezTo>
                  <a:pt x="3072082" y="3192"/>
                  <a:pt x="3262702" y="14296"/>
                  <a:pt x="3387895" y="0"/>
                </a:cubicBezTo>
                <a:cubicBezTo>
                  <a:pt x="3513088" y="-14296"/>
                  <a:pt x="3748973" y="25987"/>
                  <a:pt x="4070620" y="0"/>
                </a:cubicBezTo>
                <a:cubicBezTo>
                  <a:pt x="4392267" y="-25987"/>
                  <a:pt x="4601995" y="17330"/>
                  <a:pt x="4830636" y="0"/>
                </a:cubicBezTo>
                <a:cubicBezTo>
                  <a:pt x="5356522" y="17071"/>
                  <a:pt x="5884240" y="417381"/>
                  <a:pt x="5796786" y="966150"/>
                </a:cubicBezTo>
                <a:cubicBezTo>
                  <a:pt x="5815500" y="1314434"/>
                  <a:pt x="5817807" y="1591065"/>
                  <a:pt x="5796786" y="1748733"/>
                </a:cubicBezTo>
                <a:cubicBezTo>
                  <a:pt x="5775765" y="1906401"/>
                  <a:pt x="5771755" y="2036627"/>
                  <a:pt x="5796786" y="2261222"/>
                </a:cubicBezTo>
                <a:cubicBezTo>
                  <a:pt x="5821817" y="2485817"/>
                  <a:pt x="5791562" y="2602709"/>
                  <a:pt x="5796786" y="2773710"/>
                </a:cubicBezTo>
                <a:cubicBezTo>
                  <a:pt x="5802010" y="2944711"/>
                  <a:pt x="5808837" y="3078388"/>
                  <a:pt x="5796786" y="3196167"/>
                </a:cubicBezTo>
                <a:cubicBezTo>
                  <a:pt x="5784735" y="3313946"/>
                  <a:pt x="5775532" y="3537937"/>
                  <a:pt x="5796786" y="3798687"/>
                </a:cubicBezTo>
                <a:cubicBezTo>
                  <a:pt x="5818040" y="4059437"/>
                  <a:pt x="5785152" y="4295056"/>
                  <a:pt x="5796786" y="4581270"/>
                </a:cubicBezTo>
                <a:cubicBezTo>
                  <a:pt x="5808420" y="4867484"/>
                  <a:pt x="5804174" y="5104205"/>
                  <a:pt x="5796786" y="5453885"/>
                </a:cubicBezTo>
                <a:cubicBezTo>
                  <a:pt x="5789398" y="5803565"/>
                  <a:pt x="5808568" y="5887207"/>
                  <a:pt x="5796786" y="6056406"/>
                </a:cubicBezTo>
                <a:cubicBezTo>
                  <a:pt x="5785004" y="6225605"/>
                  <a:pt x="5781521" y="6400232"/>
                  <a:pt x="5796786" y="6658926"/>
                </a:cubicBezTo>
                <a:cubicBezTo>
                  <a:pt x="5812051" y="6917620"/>
                  <a:pt x="5753236" y="7308380"/>
                  <a:pt x="5796786" y="7531541"/>
                </a:cubicBezTo>
                <a:cubicBezTo>
                  <a:pt x="5840336" y="7754702"/>
                  <a:pt x="5817413" y="7812872"/>
                  <a:pt x="5796786" y="7953997"/>
                </a:cubicBezTo>
                <a:cubicBezTo>
                  <a:pt x="5776159" y="8095122"/>
                  <a:pt x="5823353" y="8554139"/>
                  <a:pt x="5796786" y="8826613"/>
                </a:cubicBezTo>
                <a:cubicBezTo>
                  <a:pt x="5770219" y="9099087"/>
                  <a:pt x="5812392" y="9039431"/>
                  <a:pt x="5796786" y="9249069"/>
                </a:cubicBezTo>
                <a:cubicBezTo>
                  <a:pt x="5781180" y="9458707"/>
                  <a:pt x="5795877" y="9671502"/>
                  <a:pt x="5796786" y="9969323"/>
                </a:cubicBezTo>
                <a:cubicBezTo>
                  <a:pt x="5771438" y="10491080"/>
                  <a:pt x="5377301" y="10956145"/>
                  <a:pt x="4830636" y="10935473"/>
                </a:cubicBezTo>
                <a:cubicBezTo>
                  <a:pt x="4531218" y="10951096"/>
                  <a:pt x="4453985" y="10926260"/>
                  <a:pt x="4186555" y="10935473"/>
                </a:cubicBezTo>
                <a:cubicBezTo>
                  <a:pt x="3919125" y="10944686"/>
                  <a:pt x="3845672" y="10950895"/>
                  <a:pt x="3658409" y="10935473"/>
                </a:cubicBezTo>
                <a:cubicBezTo>
                  <a:pt x="3471146" y="10920051"/>
                  <a:pt x="3146249" y="10925927"/>
                  <a:pt x="2975683" y="10935473"/>
                </a:cubicBezTo>
                <a:cubicBezTo>
                  <a:pt x="2805117" y="10945019"/>
                  <a:pt x="2452363" y="10909548"/>
                  <a:pt x="2254312" y="10935473"/>
                </a:cubicBezTo>
                <a:cubicBezTo>
                  <a:pt x="2056261" y="10961398"/>
                  <a:pt x="1922936" y="10948917"/>
                  <a:pt x="1726166" y="10935473"/>
                </a:cubicBezTo>
                <a:cubicBezTo>
                  <a:pt x="1529396" y="10922029"/>
                  <a:pt x="1175498" y="10937073"/>
                  <a:pt x="966150" y="10935473"/>
                </a:cubicBezTo>
                <a:cubicBezTo>
                  <a:pt x="386321" y="10856062"/>
                  <a:pt x="114494" y="10531448"/>
                  <a:pt x="0" y="9969323"/>
                </a:cubicBezTo>
                <a:cubicBezTo>
                  <a:pt x="-14235" y="9784369"/>
                  <a:pt x="28786" y="9607847"/>
                  <a:pt x="0" y="9366803"/>
                </a:cubicBezTo>
                <a:cubicBezTo>
                  <a:pt x="-28786" y="9125759"/>
                  <a:pt x="15472" y="9088457"/>
                  <a:pt x="0" y="8854315"/>
                </a:cubicBezTo>
                <a:cubicBezTo>
                  <a:pt x="-15472" y="8620173"/>
                  <a:pt x="14162" y="8521303"/>
                  <a:pt x="0" y="8341826"/>
                </a:cubicBezTo>
                <a:cubicBezTo>
                  <a:pt x="-14162" y="8162349"/>
                  <a:pt x="-17505" y="7975056"/>
                  <a:pt x="0" y="7649275"/>
                </a:cubicBezTo>
                <a:cubicBezTo>
                  <a:pt x="17505" y="7323494"/>
                  <a:pt x="20623" y="7048390"/>
                  <a:pt x="0" y="6866691"/>
                </a:cubicBezTo>
                <a:cubicBezTo>
                  <a:pt x="-20623" y="6684992"/>
                  <a:pt x="-29182" y="6183743"/>
                  <a:pt x="0" y="5994076"/>
                </a:cubicBezTo>
                <a:cubicBezTo>
                  <a:pt x="29182" y="5804410"/>
                  <a:pt x="-9521" y="5669353"/>
                  <a:pt x="0" y="5571619"/>
                </a:cubicBezTo>
                <a:cubicBezTo>
                  <a:pt x="9521" y="5473885"/>
                  <a:pt x="-26081" y="5175297"/>
                  <a:pt x="0" y="4879067"/>
                </a:cubicBezTo>
                <a:cubicBezTo>
                  <a:pt x="26081" y="4582837"/>
                  <a:pt x="4195" y="4511722"/>
                  <a:pt x="0" y="4186516"/>
                </a:cubicBezTo>
                <a:cubicBezTo>
                  <a:pt x="-4195" y="3861310"/>
                  <a:pt x="1616" y="3802997"/>
                  <a:pt x="0" y="3674027"/>
                </a:cubicBezTo>
                <a:cubicBezTo>
                  <a:pt x="-1616" y="3545057"/>
                  <a:pt x="39026" y="3193052"/>
                  <a:pt x="0" y="2891444"/>
                </a:cubicBezTo>
                <a:cubicBezTo>
                  <a:pt x="-39026" y="2589836"/>
                  <a:pt x="20314" y="2613770"/>
                  <a:pt x="0" y="2468987"/>
                </a:cubicBezTo>
                <a:cubicBezTo>
                  <a:pt x="-20314" y="2324204"/>
                  <a:pt x="14698" y="2200386"/>
                  <a:pt x="0" y="2046531"/>
                </a:cubicBezTo>
                <a:cubicBezTo>
                  <a:pt x="-14698" y="1892676"/>
                  <a:pt x="-22824" y="1450990"/>
                  <a:pt x="0" y="966150"/>
                </a:cubicBezTo>
                <a:close/>
              </a:path>
              <a:path w="5796786" h="10935473" stroke="0" extrusionOk="0">
                <a:moveTo>
                  <a:pt x="0" y="966150"/>
                </a:moveTo>
                <a:cubicBezTo>
                  <a:pt x="59926" y="410773"/>
                  <a:pt x="369325" y="-12256"/>
                  <a:pt x="966150" y="0"/>
                </a:cubicBezTo>
                <a:cubicBezTo>
                  <a:pt x="1103357" y="-7329"/>
                  <a:pt x="1406186" y="-16692"/>
                  <a:pt x="1532941" y="0"/>
                </a:cubicBezTo>
                <a:cubicBezTo>
                  <a:pt x="1659696" y="16692"/>
                  <a:pt x="1937976" y="34353"/>
                  <a:pt x="2254312" y="0"/>
                </a:cubicBezTo>
                <a:cubicBezTo>
                  <a:pt x="2570648" y="-34353"/>
                  <a:pt x="2613654" y="20702"/>
                  <a:pt x="2937038" y="0"/>
                </a:cubicBezTo>
                <a:cubicBezTo>
                  <a:pt x="3260422" y="-20702"/>
                  <a:pt x="3374672" y="1771"/>
                  <a:pt x="3581119" y="0"/>
                </a:cubicBezTo>
                <a:cubicBezTo>
                  <a:pt x="3787566" y="-1771"/>
                  <a:pt x="4484449" y="-6904"/>
                  <a:pt x="4830636" y="0"/>
                </a:cubicBezTo>
                <a:cubicBezTo>
                  <a:pt x="5456070" y="38027"/>
                  <a:pt x="5800235" y="413562"/>
                  <a:pt x="5796786" y="966150"/>
                </a:cubicBezTo>
                <a:cubicBezTo>
                  <a:pt x="5754705" y="1189732"/>
                  <a:pt x="5814921" y="1604015"/>
                  <a:pt x="5796786" y="1838765"/>
                </a:cubicBezTo>
                <a:cubicBezTo>
                  <a:pt x="5778651" y="2073515"/>
                  <a:pt x="5814556" y="2415772"/>
                  <a:pt x="5796786" y="2621349"/>
                </a:cubicBezTo>
                <a:cubicBezTo>
                  <a:pt x="5779016" y="2826926"/>
                  <a:pt x="5811843" y="2833520"/>
                  <a:pt x="5796786" y="3043805"/>
                </a:cubicBezTo>
                <a:cubicBezTo>
                  <a:pt x="5781729" y="3254090"/>
                  <a:pt x="5784528" y="3407570"/>
                  <a:pt x="5796786" y="3646325"/>
                </a:cubicBezTo>
                <a:cubicBezTo>
                  <a:pt x="5809044" y="3885080"/>
                  <a:pt x="5780058" y="4180487"/>
                  <a:pt x="5796786" y="4338877"/>
                </a:cubicBezTo>
                <a:cubicBezTo>
                  <a:pt x="5813514" y="4497267"/>
                  <a:pt x="5764236" y="4804140"/>
                  <a:pt x="5796786" y="5121461"/>
                </a:cubicBezTo>
                <a:cubicBezTo>
                  <a:pt x="5829336" y="5438782"/>
                  <a:pt x="5826406" y="5743280"/>
                  <a:pt x="5796786" y="5904044"/>
                </a:cubicBezTo>
                <a:cubicBezTo>
                  <a:pt x="5767166" y="6064808"/>
                  <a:pt x="5765766" y="6448328"/>
                  <a:pt x="5796786" y="6686628"/>
                </a:cubicBezTo>
                <a:cubicBezTo>
                  <a:pt x="5827806" y="6924928"/>
                  <a:pt x="5807562" y="7149308"/>
                  <a:pt x="5796786" y="7289148"/>
                </a:cubicBezTo>
                <a:cubicBezTo>
                  <a:pt x="5786010" y="7428988"/>
                  <a:pt x="5781157" y="7791967"/>
                  <a:pt x="5796786" y="8071731"/>
                </a:cubicBezTo>
                <a:cubicBezTo>
                  <a:pt x="5812415" y="8351495"/>
                  <a:pt x="5799788" y="8596250"/>
                  <a:pt x="5796786" y="8764283"/>
                </a:cubicBezTo>
                <a:cubicBezTo>
                  <a:pt x="5793784" y="8932316"/>
                  <a:pt x="5787953" y="9079757"/>
                  <a:pt x="5796786" y="9276771"/>
                </a:cubicBezTo>
                <a:cubicBezTo>
                  <a:pt x="5805619" y="9473785"/>
                  <a:pt x="5799776" y="9679506"/>
                  <a:pt x="5796786" y="9969323"/>
                </a:cubicBezTo>
                <a:cubicBezTo>
                  <a:pt x="5756544" y="10524430"/>
                  <a:pt x="5414985" y="10937368"/>
                  <a:pt x="4830636" y="10935473"/>
                </a:cubicBezTo>
                <a:cubicBezTo>
                  <a:pt x="4630384" y="10918250"/>
                  <a:pt x="4507134" y="10916155"/>
                  <a:pt x="4302490" y="10935473"/>
                </a:cubicBezTo>
                <a:cubicBezTo>
                  <a:pt x="4097846" y="10954791"/>
                  <a:pt x="3887035" y="10949737"/>
                  <a:pt x="3619764" y="10935473"/>
                </a:cubicBezTo>
                <a:cubicBezTo>
                  <a:pt x="3352493" y="10921209"/>
                  <a:pt x="3062777" y="10957315"/>
                  <a:pt x="2898393" y="10935473"/>
                </a:cubicBezTo>
                <a:cubicBezTo>
                  <a:pt x="2734009" y="10913631"/>
                  <a:pt x="2548993" y="10920980"/>
                  <a:pt x="2370247" y="10935473"/>
                </a:cubicBezTo>
                <a:cubicBezTo>
                  <a:pt x="2191501" y="10949966"/>
                  <a:pt x="1949823" y="10960163"/>
                  <a:pt x="1803455" y="10935473"/>
                </a:cubicBezTo>
                <a:cubicBezTo>
                  <a:pt x="1657087" y="10910783"/>
                  <a:pt x="1193040" y="10925639"/>
                  <a:pt x="966150" y="10935473"/>
                </a:cubicBezTo>
                <a:cubicBezTo>
                  <a:pt x="493822" y="11040263"/>
                  <a:pt x="6667" y="10409647"/>
                  <a:pt x="0" y="9969323"/>
                </a:cubicBezTo>
                <a:cubicBezTo>
                  <a:pt x="-29782" y="9666109"/>
                  <a:pt x="36946" y="9447654"/>
                  <a:pt x="0" y="9096708"/>
                </a:cubicBezTo>
                <a:cubicBezTo>
                  <a:pt x="-36946" y="8745763"/>
                  <a:pt x="24093" y="8606654"/>
                  <a:pt x="0" y="8314124"/>
                </a:cubicBezTo>
                <a:cubicBezTo>
                  <a:pt x="-24093" y="8021594"/>
                  <a:pt x="-25462" y="7942427"/>
                  <a:pt x="0" y="7711604"/>
                </a:cubicBezTo>
                <a:cubicBezTo>
                  <a:pt x="25462" y="7480781"/>
                  <a:pt x="-569" y="7161118"/>
                  <a:pt x="0" y="6929021"/>
                </a:cubicBezTo>
                <a:cubicBezTo>
                  <a:pt x="569" y="6696924"/>
                  <a:pt x="9806" y="6603537"/>
                  <a:pt x="0" y="6506564"/>
                </a:cubicBezTo>
                <a:cubicBezTo>
                  <a:pt x="-9806" y="6409591"/>
                  <a:pt x="-7819" y="6092301"/>
                  <a:pt x="0" y="5723981"/>
                </a:cubicBezTo>
                <a:cubicBezTo>
                  <a:pt x="7819" y="5355661"/>
                  <a:pt x="-7538" y="5373306"/>
                  <a:pt x="0" y="5121461"/>
                </a:cubicBezTo>
                <a:cubicBezTo>
                  <a:pt x="7538" y="4869616"/>
                  <a:pt x="1145" y="4749321"/>
                  <a:pt x="0" y="4608972"/>
                </a:cubicBezTo>
                <a:cubicBezTo>
                  <a:pt x="-1145" y="4468623"/>
                  <a:pt x="-18579" y="4324532"/>
                  <a:pt x="0" y="4186516"/>
                </a:cubicBezTo>
                <a:cubicBezTo>
                  <a:pt x="18579" y="4048500"/>
                  <a:pt x="-8322" y="3902393"/>
                  <a:pt x="0" y="3674027"/>
                </a:cubicBezTo>
                <a:cubicBezTo>
                  <a:pt x="8322" y="3445661"/>
                  <a:pt x="13530" y="3233898"/>
                  <a:pt x="0" y="2981476"/>
                </a:cubicBezTo>
                <a:cubicBezTo>
                  <a:pt x="-13530" y="2729054"/>
                  <a:pt x="12409" y="2380940"/>
                  <a:pt x="0" y="2198892"/>
                </a:cubicBezTo>
                <a:cubicBezTo>
                  <a:pt x="-12409" y="2016844"/>
                  <a:pt x="44041" y="1358901"/>
                  <a:pt x="0" y="966150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pic>
        <p:nvPicPr>
          <p:cNvPr id="1030" name="Picture 6" descr="☆ Lilly Ashton ☆ | Bloglovin' | สติกเกอร์, คาวาอี, ดูเดิ้ลอาร์ท">
            <a:extLst>
              <a:ext uri="{FF2B5EF4-FFF2-40B4-BE49-F238E27FC236}">
                <a16:creationId xmlns:a16="http://schemas.microsoft.com/office/drawing/2014/main" xmlns="" id="{2CABE0F8-5E46-4994-8420-7554D78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69" y1="20263" x2="22069" y2="20263"/>
                        <a14:foregroundMark x1="20345" y1="20263" x2="20345" y2="2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58" y="3755428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83">
            <a:off x="9656261" y="4226572"/>
            <a:ext cx="2252748" cy="236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8" y="0"/>
            <a:ext cx="1604897" cy="162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52">
            <a:off x="11052395" y="-2313"/>
            <a:ext cx="1273678" cy="127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3" y="1536028"/>
            <a:ext cx="10058400" cy="361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0" y="1564226"/>
            <a:ext cx="10058400" cy="36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39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xmlns="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706CE0-0EB4-4F41-93C6-60A795FE1C02}"/>
              </a:ext>
            </a:extLst>
          </p:cNvPr>
          <p:cNvSpPr txBox="1"/>
          <p:nvPr/>
        </p:nvSpPr>
        <p:spPr>
          <a:xfrm>
            <a:off x="630866" y="2650863"/>
            <a:ext cx="10930269" cy="4821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r>
              <a:rPr lang="en-US" sz="2533">
                <a:latin typeface="Arial" panose="020B0604020202020204" pitchFamily="34" charset="0"/>
                <a:cs typeface="Arial" panose="020B0604020202020204" pitchFamily="34" charset="0"/>
              </a:rPr>
              <a:t>A. Ta lấy độ dài cạnh đáy nhân với chiều cao (cùng đơn vị đo) rồi chia 2.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0C8138-FFF7-4FE9-B756-3945EB1AC22D}"/>
              </a:ext>
            </a:extLst>
          </p:cNvPr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x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101259-072E-41A9-B014-1008B2435054}"/>
              </a:ext>
            </a:extLst>
          </p:cNvPr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2888AD-A035-4E9C-926C-F290B64A7989}"/>
              </a:ext>
            </a:extLst>
          </p:cNvPr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xmlns="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3FFE8D4-9636-4588-9345-376946562687}"/>
              </a:ext>
            </a:extLst>
          </p:cNvPr>
          <p:cNvSpPr txBox="1"/>
          <p:nvPr/>
        </p:nvSpPr>
        <p:spPr>
          <a:xfrm>
            <a:off x="630865" y="2647654"/>
            <a:ext cx="10930269" cy="523220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xmlns="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xmlns="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3023EF-668F-4D3F-A329-147915C20C56}"/>
              </a:ext>
            </a:extLst>
          </p:cNvPr>
          <p:cNvSpPr txBox="1"/>
          <p:nvPr/>
        </p:nvSpPr>
        <p:spPr>
          <a:xfrm>
            <a:off x="2134602" y="787685"/>
            <a:ext cx="9247131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706CE0-0EB4-4F41-93C6-60A795FE1C02}"/>
              </a:ext>
            </a:extLst>
          </p:cNvPr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xmlns="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xmlns="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xmlns="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81EF16-E9CB-4B3B-8450-D40DC3E71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060" y="2508279"/>
            <a:ext cx="3113649" cy="23398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1D589E-D714-4476-A1AC-1C124EE1DF0E}"/>
              </a:ext>
            </a:extLst>
          </p:cNvPr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C1C7832-5527-4ED0-84D0-3B43128E2221}"/>
              </a:ext>
            </a:extLst>
          </p:cNvPr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3482F6-EB3D-46F4-98DE-01FF5DBDE75B}"/>
              </a:ext>
            </a:extLst>
          </p:cNvPr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0043986-F57F-42AF-B6EB-5F057797E6E0}"/>
              </a:ext>
            </a:extLst>
          </p:cNvPr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xmlns="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xmlns="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xmlns="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#9Slide05 SVNStandly" pitchFamily="2" charset="0"/>
              </a:rPr>
              <a:t>Bạn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đã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nhận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được</a:t>
            </a:r>
            <a:r>
              <a:rPr lang="en-US" sz="3733" dirty="0">
                <a:latin typeface="#9Slide05 SVNStandly" pitchFamily="2" charset="0"/>
              </a:rPr>
              <a:t> 02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xmlns="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xmlns="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xmlns="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xmlns="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xmlns="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xmlns="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xmlns="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xmlns="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xmlns="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xmlns="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>
            <a:extLst>
              <a:ext uri="{FF2B5EF4-FFF2-40B4-BE49-F238E27FC236}">
                <a16:creationId xmlns:a16="http://schemas.microsoft.com/office/drawing/2014/main" xmlns="" id="{96680AE9-FD23-49A9-9D43-0CF6FBC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EEB121C-F715-4AF1-AA2D-0CBA57D502B6}"/>
              </a:ext>
            </a:extLst>
          </p:cNvPr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00302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F02A32-CCC7-4E15-84F1-745A0DE6ADF4}"/>
              </a:ext>
            </a:extLst>
          </p:cNvPr>
          <p:cNvSpPr txBox="1"/>
          <p:nvPr/>
        </p:nvSpPr>
        <p:spPr>
          <a:xfrm>
            <a:off x="4889046" y="1154456"/>
            <a:ext cx="4241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>
            <a:extLst>
              <a:ext uri="{FF2B5EF4-FFF2-40B4-BE49-F238E27FC236}">
                <a16:creationId xmlns:a16="http://schemas.microsoft.com/office/drawing/2014/main" xmlns="" id="{F9A793D3-0AF9-4FBE-8251-0B206E03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/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>
            <a:extLst>
              <a:ext uri="{FF2B5EF4-FFF2-40B4-BE49-F238E27FC236}">
                <a16:creationId xmlns:a16="http://schemas.microsoft.com/office/drawing/2014/main" xmlns="" id="{888A3C2D-BC2F-48B5-895C-945494889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/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4F02A32-CCC7-4E15-84F1-745A0DE6ADF4}"/>
              </a:ext>
            </a:extLst>
          </p:cNvPr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</a:p>
        </p:txBody>
      </p:sp>
    </p:spTree>
    <p:extLst>
      <p:ext uri="{BB962C8B-B14F-4D97-AF65-F5344CB8AC3E}">
        <p14:creationId xmlns:p14="http://schemas.microsoft.com/office/powerpoint/2010/main" val="33995950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ang&quot; The Campers (TV Episode 2016) - IMDb">
            <a:extLst>
              <a:ext uri="{FF2B5EF4-FFF2-40B4-BE49-F238E27FC236}">
                <a16:creationId xmlns:a16="http://schemas.microsoft.com/office/drawing/2014/main" xmlns="" id="{81855D43-8FE5-4C2D-BBB7-28EE234C6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90E47D3-5AAC-463D-8B13-3080EA20706D}"/>
              </a:ext>
            </a:extLst>
          </p:cNvPr>
          <p:cNvSpPr/>
          <p:nvPr/>
        </p:nvSpPr>
        <p:spPr>
          <a:xfrm flipH="1">
            <a:off x="2260264" y="464024"/>
            <a:ext cx="7456939" cy="1624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348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493385707">
                  <a:custGeom>
                    <a:avLst/>
                    <a:gdLst>
                      <a:gd name="connsiteX0" fmla="*/ 0 w 8660146"/>
                      <a:gd name="connsiteY0" fmla="*/ 1040607 h 2081213"/>
                      <a:gd name="connsiteX1" fmla="*/ 4330073 w 8660146"/>
                      <a:gd name="connsiteY1" fmla="*/ 0 h 2081213"/>
                      <a:gd name="connsiteX2" fmla="*/ 8660146 w 8660146"/>
                      <a:gd name="connsiteY2" fmla="*/ 1040607 h 2081213"/>
                      <a:gd name="connsiteX3" fmla="*/ 4330073 w 8660146"/>
                      <a:gd name="connsiteY3" fmla="*/ 2081214 h 2081213"/>
                      <a:gd name="connsiteX4" fmla="*/ 0 w 8660146"/>
                      <a:gd name="connsiteY4" fmla="*/ 1040607 h 2081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146" h="2081213" fill="none" extrusionOk="0">
                        <a:moveTo>
                          <a:pt x="0" y="1040607"/>
                        </a:moveTo>
                        <a:cubicBezTo>
                          <a:pt x="206768" y="583154"/>
                          <a:pt x="1779835" y="159033"/>
                          <a:pt x="4330073" y="0"/>
                        </a:cubicBezTo>
                        <a:cubicBezTo>
                          <a:pt x="6731732" y="-55927"/>
                          <a:pt x="8687769" y="479378"/>
                          <a:pt x="8660146" y="1040607"/>
                        </a:cubicBezTo>
                        <a:cubicBezTo>
                          <a:pt x="8624181" y="1716228"/>
                          <a:pt x="6457204" y="2123269"/>
                          <a:pt x="4330073" y="2081214"/>
                        </a:cubicBezTo>
                        <a:cubicBezTo>
                          <a:pt x="1979005" y="2067826"/>
                          <a:pt x="-36187" y="1656919"/>
                          <a:pt x="0" y="1040607"/>
                        </a:cubicBezTo>
                        <a:close/>
                      </a:path>
                      <a:path w="8660146" h="2081213" stroke="0" extrusionOk="0">
                        <a:moveTo>
                          <a:pt x="0" y="1040607"/>
                        </a:moveTo>
                        <a:cubicBezTo>
                          <a:pt x="260170" y="202010"/>
                          <a:pt x="1867737" y="-3748"/>
                          <a:pt x="4330073" y="0"/>
                        </a:cubicBezTo>
                        <a:cubicBezTo>
                          <a:pt x="6816207" y="6072"/>
                          <a:pt x="8656940" y="450680"/>
                          <a:pt x="8660146" y="1040607"/>
                        </a:cubicBezTo>
                        <a:cubicBezTo>
                          <a:pt x="8634878" y="1345633"/>
                          <a:pt x="6468670" y="1830244"/>
                          <a:pt x="4330073" y="2081214"/>
                        </a:cubicBezTo>
                        <a:cubicBezTo>
                          <a:pt x="1927248" y="2108953"/>
                          <a:pt x="-50111" y="1663031"/>
                          <a:pt x="0" y="10406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4348"/>
                </a:solidFill>
                <a:latin typeface="Bradley Hand ITC" panose="03070402050302030203" pitchFamily="66" charset="0"/>
                <a:ea typeface="Cambria" panose="02040503050406030204" pitchFamily="18" charset="0"/>
              </a:rPr>
              <a:t>THANKS YOU</a:t>
            </a:r>
          </a:p>
        </p:txBody>
      </p:sp>
    </p:spTree>
    <p:extLst>
      <p:ext uri="{BB962C8B-B14F-4D97-AF65-F5344CB8AC3E}">
        <p14:creationId xmlns:p14="http://schemas.microsoft.com/office/powerpoint/2010/main" val="127716727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xmlns="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xmlns="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xmlns="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xmlns="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xmlns="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xmlns="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xmlns="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xmlns="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xmlns="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xmlns="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>
            <a:extLst>
              <a:ext uri="{FF2B5EF4-FFF2-40B4-BE49-F238E27FC236}">
                <a16:creationId xmlns:a16="http://schemas.microsoft.com/office/drawing/2014/main" xmlns="" id="{23B2A4E9-DF67-480B-BF4E-9EE0175E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7AEEC2C7-AA8F-41C2-A70E-47204C5F564C}"/>
              </a:ext>
            </a:extLst>
          </p:cNvPr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xmlns="" id="{50E4BAA4-6890-431C-B31A-89E7587F6052}"/>
              </a:ext>
            </a:extLst>
          </p:cNvPr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07F6E23-2E3A-492F-AB23-3F3E27EB80BA}"/>
              </a:ext>
            </a:extLst>
          </p:cNvPr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1966165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64504D-3E3A-41D1-8B60-51D05A882795}"/>
              </a:ext>
            </a:extLst>
          </p:cNvPr>
          <p:cNvSpPr txBox="1"/>
          <p:nvPr/>
        </p:nvSpPr>
        <p:spPr>
          <a:xfrm>
            <a:off x="5302516" y="74487"/>
            <a:ext cx="26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CHẶNG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FCAE77F-3E6F-4605-B648-9C4840DF7E45}"/>
              </a:ext>
            </a:extLst>
          </p:cNvPr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026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>
            <a:extLst>
              <a:ext uri="{FF2B5EF4-FFF2-40B4-BE49-F238E27FC236}">
                <a16:creationId xmlns:a16="http://schemas.microsoft.com/office/drawing/2014/main" xmlns="" id="{55CD00DF-BCD4-419F-90D6-AA18532F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6A57A89-45AC-44E0-BB83-170F8606A245}"/>
              </a:ext>
            </a:extLst>
          </p:cNvPr>
          <p:cNvGrpSpPr/>
          <p:nvPr/>
        </p:nvGrpSpPr>
        <p:grpSpPr>
          <a:xfrm>
            <a:off x="5792313" y="545429"/>
            <a:ext cx="5953374" cy="2516465"/>
            <a:chOff x="5792312" y="545429"/>
            <a:chExt cx="5886341" cy="24223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AD3E05E-7418-46DA-9F32-1B6305817AE4}"/>
                </a:ext>
              </a:extLst>
            </p:cNvPr>
            <p:cNvSpPr/>
            <p:nvPr/>
          </p:nvSpPr>
          <p:spPr>
            <a:xfrm>
              <a:off x="5792312" y="545429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81966165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D8DF890-E2C5-455C-8516-76C62A0F758A}"/>
                </a:ext>
              </a:extLst>
            </p:cNvPr>
            <p:cNvSpPr txBox="1"/>
            <p:nvPr/>
          </p:nvSpPr>
          <p:spPr>
            <a:xfrm>
              <a:off x="7445156" y="747333"/>
              <a:ext cx="2641189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4281DD2-890C-4B42-912E-7DF629657255}"/>
                </a:ext>
              </a:extLst>
            </p:cNvPr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5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xmlns="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DCC1FFC-FE7D-4CB8-82D2-896D8EE52E9A}"/>
              </a:ext>
            </a:extLst>
          </p:cNvPr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xmlns="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97553" y="1845918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xmlns="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784830" y="582197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rộng: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5719246" y="5837615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5456351" y="5404857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240447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xmlns="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4 </a:t>
            </a:r>
            <a:r>
              <a:rPr lang="vi-VN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+ 8) x 2</a:t>
            </a: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xmlns="" id="{15399455-105E-4B25-A755-8961BD21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ang | Đang yêu, Nhật ký nghệ thuật, Ảnh tường cho điện thoại">
            <a:extLst>
              <a:ext uri="{FF2B5EF4-FFF2-40B4-BE49-F238E27FC236}">
                <a16:creationId xmlns:a16="http://schemas.microsoft.com/office/drawing/2014/main" xmlns="" id="{4C9AF2B5-B1C4-4CB8-947D-D22E191EF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CBBE"/>
              </a:clrFrom>
              <a:clrTo>
                <a:srgbClr val="F7C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0408" r="26799" b="46280"/>
          <a:stretch/>
        </p:blipFill>
        <p:spPr bwMode="auto">
          <a:xfrm flipH="1">
            <a:off x="-352666" y="4605880"/>
            <a:ext cx="3110670" cy="23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>
            <a:extLst>
              <a:ext uri="{FF2B5EF4-FFF2-40B4-BE49-F238E27FC236}">
                <a16:creationId xmlns:a16="http://schemas.microsoft.com/office/drawing/2014/main" xmlns="" id="{91AF585B-36F8-46DB-B683-ADE427EBCB42}"/>
              </a:ext>
            </a:extLst>
          </p:cNvPr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699034" y="3448944"/>
            <a:ext cx="5307908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473508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4490</TotalTime>
  <Words>1116</Words>
  <Application>Microsoft Office PowerPoint</Application>
  <PresentationFormat>Widescreen</PresentationFormat>
  <Paragraphs>188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#9Slide03 AllRoundGothic</vt:lpstr>
      <vt:lpstr>#9Slide03 BoosterNextFYBlack</vt:lpstr>
      <vt:lpstr>#9Slide05 SVNStandly</vt:lpstr>
      <vt:lpstr>#9Slide07 SVNGuerrilla</vt:lpstr>
      <vt:lpstr>Arial</vt:lpstr>
      <vt:lpstr>Bradley Hand ITC</vt:lpstr>
      <vt:lpstr>Calibri</vt:lpstr>
      <vt:lpstr>Calibri Light</vt:lpstr>
      <vt:lpstr>Cambria</vt:lpstr>
      <vt:lpstr>Symbol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Microsoft account</cp:lastModifiedBy>
  <cp:revision>122</cp:revision>
  <cp:lastPrinted>2020-11-02T13:10:51Z</cp:lastPrinted>
  <dcterms:created xsi:type="dcterms:W3CDTF">2020-11-01T14:29:47Z</dcterms:created>
  <dcterms:modified xsi:type="dcterms:W3CDTF">2023-02-09T05:06:32Z</dcterms:modified>
  <cp:category>9Slide.vn</cp:category>
</cp:coreProperties>
</file>