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2" r:id="rId3"/>
    <p:sldId id="310" r:id="rId4"/>
    <p:sldId id="291" r:id="rId5"/>
    <p:sldId id="261" r:id="rId6"/>
    <p:sldId id="311" r:id="rId7"/>
    <p:sldId id="266" r:id="rId8"/>
    <p:sldId id="267" r:id="rId9"/>
    <p:sldId id="268" r:id="rId10"/>
    <p:sldId id="269" r:id="rId11"/>
    <p:sldId id="313" r:id="rId12"/>
    <p:sldId id="315" r:id="rId13"/>
    <p:sldId id="270" r:id="rId14"/>
    <p:sldId id="271" r:id="rId15"/>
    <p:sldId id="316" r:id="rId16"/>
    <p:sldId id="317" r:id="rId17"/>
    <p:sldId id="273" r:id="rId18"/>
    <p:sldId id="318" r:id="rId19"/>
    <p:sldId id="319" r:id="rId20"/>
    <p:sldId id="320" r:id="rId21"/>
    <p:sldId id="321" r:id="rId22"/>
    <p:sldId id="332" r:id="rId23"/>
    <p:sldId id="333" r:id="rId24"/>
    <p:sldId id="334" r:id="rId25"/>
    <p:sldId id="272" r:id="rId26"/>
    <p:sldId id="335" r:id="rId27"/>
    <p:sldId id="336" r:id="rId28"/>
    <p:sldId id="337" r:id="rId29"/>
    <p:sldId id="258" r:id="rId30"/>
    <p:sldId id="287" r:id="rId31"/>
    <p:sldId id="304" r:id="rId32"/>
    <p:sldId id="305" r:id="rId33"/>
    <p:sldId id="306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00"/>
    <a:srgbClr val="9E211B"/>
    <a:srgbClr val="C7020C"/>
    <a:srgbClr val="93C146"/>
    <a:srgbClr val="9BEAEC"/>
    <a:srgbClr val="98E847"/>
    <a:srgbClr val="C20316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66A-B386-40BE-921D-C0A13E1F8680}" type="datetimeFigureOut">
              <a:rPr lang="en-ID" smtClean="0"/>
              <a:t>22/02/2023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4B5C-5B30-4068-A122-6474C534D0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4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7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1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8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8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24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857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64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97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4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4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2" r:id="rId3"/>
    <p:sldLayoutId id="2147483681" r:id="rId4"/>
    <p:sldLayoutId id="2147483673" r:id="rId5"/>
    <p:sldLayoutId id="2147483661" r:id="rId6"/>
    <p:sldLayoutId id="2147483660" r:id="rId7"/>
    <p:sldLayoutId id="2147483659" r:id="rId8"/>
    <p:sldLayoutId id="2147483658" r:id="rId9"/>
    <p:sldLayoutId id="2147483650" r:id="rId10"/>
    <p:sldLayoutId id="2147483701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88" r:id="rId17"/>
    <p:sldLayoutId id="2147483687" r:id="rId18"/>
    <p:sldLayoutId id="2147483686" r:id="rId19"/>
    <p:sldLayoutId id="2147483685" r:id="rId20"/>
    <p:sldLayoutId id="2147483684" r:id="rId21"/>
    <p:sldLayoutId id="2147483683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2" r:id="rId30"/>
    <p:sldLayoutId id="2147483652" r:id="rId31"/>
    <p:sldLayoutId id="2147483653" r:id="rId32"/>
    <p:sldLayoutId id="2147483651" r:id="rId33"/>
    <p:sldLayoutId id="2147483654" r:id="rId34"/>
    <p:sldLayoutId id="2147483667" r:id="rId35"/>
    <p:sldLayoutId id="2147483666" r:id="rId36"/>
    <p:sldLayoutId id="2147483662" r:id="rId37"/>
    <p:sldLayoutId id="2147483655" r:id="rId38"/>
    <p:sldLayoutId id="2147483670" r:id="rId39"/>
    <p:sldLayoutId id="2147483669" r:id="rId40"/>
    <p:sldLayoutId id="2147483668" r:id="rId41"/>
    <p:sldLayoutId id="2147483665" r:id="rId42"/>
    <p:sldLayoutId id="2147483664" r:id="rId43"/>
    <p:sldLayoutId id="2147483663" r:id="rId44"/>
    <p:sldLayoutId id="2147483656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71" r:id="rId52"/>
    <p:sldLayoutId id="2147483657" r:id="rId5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45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4.emf"/><Relationship Id="rId10" Type="http://schemas.openxmlformats.org/officeDocument/2006/relationships/image" Target="../media/image50.png"/><Relationship Id="rId4" Type="http://schemas.openxmlformats.org/officeDocument/2006/relationships/video" Target="../media/media5.mp4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0.png"/><Relationship Id="rId3" Type="http://schemas.openxmlformats.org/officeDocument/2006/relationships/video" Target="NULL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8.png"/><Relationship Id="rId10" Type="http://schemas.openxmlformats.org/officeDocument/2006/relationships/image" Target="../media/image50.png"/><Relationship Id="rId4" Type="http://schemas.microsoft.com/office/2007/relationships/media" Target="../media/media6.mp4"/><Relationship Id="rId9" Type="http://schemas.openxmlformats.org/officeDocument/2006/relationships/image" Target="../media/image49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0.png"/><Relationship Id="rId3" Type="http://schemas.microsoft.com/office/2007/relationships/media" Target="../media/media7.mp4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video" Target="../media/media7.mp4"/><Relationship Id="rId9" Type="http://schemas.openxmlformats.org/officeDocument/2006/relationships/image" Target="../media/image49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0.png"/><Relationship Id="rId3" Type="http://schemas.microsoft.com/office/2007/relationships/media" Target="../media/media7.mp4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video" Target="../media/media7.mp4"/><Relationship Id="rId9" Type="http://schemas.openxmlformats.org/officeDocument/2006/relationships/image" Target="../media/image49.png"/><Relationship Id="rId1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2.xml"/><Relationship Id="rId18" Type="http://schemas.openxmlformats.org/officeDocument/2006/relationships/slide" Target="slide33.xml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14.jp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slide" Target="slide31.xml"/><Relationship Id="rId20" Type="http://schemas.openxmlformats.org/officeDocument/2006/relationships/image" Target="../media/image19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6.jpeg"/><Relationship Id="rId23" Type="http://schemas.openxmlformats.org/officeDocument/2006/relationships/image" Target="../media/image22.png"/><Relationship Id="rId10" Type="http://schemas.microsoft.com/office/2007/relationships/hdphoto" Target="../media/hdphoto1.wdp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5.jpeg"/><Relationship Id="rId22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3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65.jpg"/><Relationship Id="rId4" Type="http://schemas.openxmlformats.org/officeDocument/2006/relationships/image" Target="../media/image64.png"/><Relationship Id="rId9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4" Type="http://schemas.openxmlformats.org/officeDocument/2006/relationships/image" Target="../media/image28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5" Type="http://schemas.openxmlformats.org/officeDocument/2006/relationships/slide" Target="slide3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4262" y="1499633"/>
            <a:ext cx="11687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3 Arima Madurai" panose="00000500000000000000"/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0835" y="3471136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C00000"/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rgbClr val="C0000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="" xmlns:a16="http://schemas.microsoft.com/office/drawing/2014/main" id="{A52B1D79-873B-4517-B2DA-354A42FB85AA}"/>
              </a:ext>
            </a:extLst>
          </p:cNvPr>
          <p:cNvSpPr txBox="1"/>
          <p:nvPr/>
        </p:nvSpPr>
        <p:spPr>
          <a:xfrm>
            <a:off x="1841680" y="343737"/>
            <a:ext cx="8695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="" xmlns:a16="http://schemas.microsoft.com/office/drawing/2014/main" id="{09945825-8092-4F2C-B125-EDE0F6F8C7E2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="" xmlns:a16="http://schemas.microsoft.com/office/drawing/2014/main" id="{299C0D32-1F3E-4D4F-90F6-D326A13BAFBE}"/>
              </a:ext>
            </a:extLst>
          </p:cNvPr>
          <p:cNvSpPr txBox="1"/>
          <p:nvPr/>
        </p:nvSpPr>
        <p:spPr>
          <a:xfrm>
            <a:off x="2977895" y="1528844"/>
            <a:ext cx="81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2.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thêm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7D04DEC7-E977-461B-90BC-17CD1588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00" y="2707164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="" xmlns:a16="http://schemas.microsoft.com/office/drawing/2014/main" id="{7719DE4E-4C81-43F4-B22D-8730B02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12" y="2695464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21011BD0-6004-4EEC-9978-5298EA27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2" y="3375799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=""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8266" y="4066617"/>
            <a:ext cx="1728000" cy="2171093"/>
          </a:xfrm>
          <a:prstGeom prst="rect">
            <a:avLst/>
          </a:prstGeom>
        </p:spPr>
      </p:pic>
      <p:sp>
        <p:nvSpPr>
          <p:cNvPr id="81" name="Text Box 4">
            <a:extLst>
              <a:ext uri="{FF2B5EF4-FFF2-40B4-BE49-F238E27FC236}">
                <a16:creationId xmlns="" xmlns:a16="http://schemas.microsoft.com/office/drawing/2014/main" id="{3CB8B2B0-3027-4534-9709-2E7A8E4A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12" y="3364072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còn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...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="" xmlns:a16="http://schemas.microsoft.com/office/drawing/2014/main" id="{2BA47309-BD3F-4B12-BB08-48CA530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34" y="3983386"/>
            <a:ext cx="632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   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</a:t>
            </a:r>
            <a:r>
              <a:rPr lang="en-US" sz="3200" b="1" i="1" dirty="0" err="1">
                <a:solidFill>
                  <a:srgbClr val="FF0000"/>
                </a:solidFill>
              </a:rPr>
              <a:t>hững</a:t>
            </a:r>
            <a:r>
              <a:rPr lang="en-US" sz="3200" b="1" i="1" dirty="0">
                <a:solidFill>
                  <a:srgbClr val="FF0000"/>
                </a:solidFill>
              </a:rPr>
              <a:t> ... </a:t>
            </a:r>
            <a:r>
              <a:rPr lang="en-US" sz="3200" b="1" i="1" dirty="0" err="1">
                <a:solidFill>
                  <a:srgbClr val="FF0000"/>
                </a:solidFill>
              </a:rPr>
              <a:t>mà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còn</a:t>
            </a:r>
            <a:r>
              <a:rPr lang="en-US" sz="3200" b="1" i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="" xmlns:a16="http://schemas.microsoft.com/office/drawing/2014/main" id="{31A30F9B-BF8B-41F8-BF5B-59AD5B12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06" y="5014267"/>
            <a:ext cx="88390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    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Chẳng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Hồng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học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mà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bạn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ấy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còn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rất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làm</a:t>
            </a:r>
            <a:r>
              <a:rPr lang="en-US" altLang="en-US" b="1" dirty="0">
                <a:latin typeface="+mn-lt"/>
              </a:rPr>
              <a:t>.</a:t>
            </a:r>
            <a:endParaRPr lang="en-US" alt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="" xmlns:a16="http://schemas.microsoft.com/office/drawing/2014/main" id="{A8B8BE70-CC52-40EA-A307-404C2AF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24" y="4460285"/>
            <a:ext cx="17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n-lt"/>
              </a:rPr>
              <a:t>Ví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dụ</a:t>
            </a:r>
            <a:r>
              <a:rPr lang="en-US" altLang="en-US" b="1" dirty="0">
                <a:latin typeface="+mn-lt"/>
              </a:rPr>
              <a:t> :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81" grpId="0"/>
      <p:bldP spid="82" grpId="0"/>
      <p:bldP spid="8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192" y="2096912"/>
            <a:ext cx="8138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giữa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, ta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=""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2924336" y="995602"/>
            <a:ext cx="647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II.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Ghi</a:t>
            </a:r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nhớ</a:t>
            </a:r>
            <a:endParaRPr kumimoji="1" lang="zh-CN" altLang="en-US" sz="5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=""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708306" y="4248022"/>
            <a:ext cx="175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Ví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dụ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32912E74-CEA3-40AE-B07E-6AE6F1C6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174">
            <a:off x="9831790" y="3292257"/>
            <a:ext cx="1944000" cy="30636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="" xmlns:a16="http://schemas.microsoft.com/office/drawing/2014/main" id="{20602060-E3F7-47F3-BA74-3C16821D1CA1}"/>
              </a:ext>
            </a:extLst>
          </p:cNvPr>
          <p:cNvSpPr txBox="1"/>
          <p:nvPr/>
        </p:nvSpPr>
        <p:spPr>
          <a:xfrm>
            <a:off x="1871604" y="4223896"/>
            <a:ext cx="791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Hoa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chữ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đẹp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hát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3213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854045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03.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tập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="" xmlns:a16="http://schemas.microsoft.com/office/drawing/2014/main" id="{F3B1ED0F-92FE-470F-813C-84B1385E22CA}"/>
              </a:ext>
            </a:extLst>
          </p:cNvPr>
          <p:cNvSpPr txBox="1"/>
          <p:nvPr/>
        </p:nvSpPr>
        <p:spPr>
          <a:xfrm>
            <a:off x="1123528" y="851553"/>
            <a:ext cx="64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1 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="" xmlns:a16="http://schemas.microsoft.com/office/drawing/2014/main" id="{C0AB999D-87EB-4130-9A3A-D774D3AAA199}"/>
              </a:ext>
            </a:extLst>
          </p:cNvPr>
          <p:cNvSpPr txBox="1"/>
          <p:nvPr/>
        </p:nvSpPr>
        <p:spPr>
          <a:xfrm>
            <a:off x="2815276" y="1449361"/>
            <a:ext cx="786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mẩu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chuyện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vui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Người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xe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đãng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( SGK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54).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CAC37A0-73B5-4A37-AF12-9FFBB1A674CD}"/>
              </a:ext>
            </a:extLst>
          </p:cNvPr>
          <p:cNvGrpSpPr/>
          <p:nvPr/>
        </p:nvGrpSpPr>
        <p:grpSpPr>
          <a:xfrm>
            <a:off x="3359203" y="2855082"/>
            <a:ext cx="7621919" cy="3463632"/>
            <a:chOff x="3790823" y="2603978"/>
            <a:chExt cx="7621919" cy="3463632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AD3A682-2546-44A8-BF6D-2ACA189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3007" y="3587875"/>
              <a:ext cx="2479735" cy="247973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70B108A7-8A98-48BD-8EEC-C1C98060A21D}"/>
                </a:ext>
              </a:extLst>
            </p:cNvPr>
            <p:cNvGrpSpPr/>
            <p:nvPr/>
          </p:nvGrpSpPr>
          <p:grpSpPr>
            <a:xfrm>
              <a:off x="3790823" y="2603978"/>
              <a:ext cx="5623960" cy="3463632"/>
              <a:chOff x="4748264" y="3375846"/>
              <a:chExt cx="5623960" cy="3463632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="" xmlns:a16="http://schemas.microsoft.com/office/drawing/2014/main" id="{04C98352-A819-4065-8B17-C821D24E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48264" y="3375846"/>
                <a:ext cx="5623960" cy="346363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86E803E3-5D5B-4FEC-91D4-E2870EFA4ACE}"/>
                  </a:ext>
                </a:extLst>
              </p:cNvPr>
              <p:cNvSpPr/>
              <p:nvPr/>
            </p:nvSpPr>
            <p:spPr>
              <a:xfrm>
                <a:off x="5132230" y="4322832"/>
                <a:ext cx="4374252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sẽ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thực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hiện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như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thế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nào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đây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?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Các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bạn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giúp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nhé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E60919EE-9E50-458F-ADB4-9FBF849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91" y="932724"/>
            <a:ext cx="51240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lái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đãng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trí</a:t>
            </a:r>
            <a:endParaRPr lang="en-US" altLang="en-US" sz="3600" b="1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CA14F023-8391-451A-9CE5-233AE064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96" y="1755558"/>
            <a:ext cx="95604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Một người đàn ông hốt hoảng gọi điện tới đồn công an: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- A lô ! Xin các anh đến giúp tôi ngay ! Tôi đã khoá cửa xe cẩn thận nhưng bọn trộm vẫn đột nhập vào xe của tôi.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Lát sau, khi hai cảnh sát vừa được phái đi thì trực ban của đồn lại nhận được một cú điện thoại 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- Xin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phiền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nhầm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				Theo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Mực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Tím</a:t>
            </a:r>
            <a:endParaRPr lang="en-US" altLang="en-US"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286A9AA6-0D72-4D94-AE4E-A01EDBF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10260997" y="863401"/>
            <a:ext cx="1099512" cy="1354553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="" xmlns:a16="http://schemas.microsoft.com/office/drawing/2014/main" id="{5AE1B07E-B79A-40BE-BD4F-D9E081574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6692" y="958387"/>
            <a:ext cx="466320" cy="70788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="" xmlns:a16="http://schemas.microsoft.com/office/drawing/2014/main" id="{66B0DD31-B47E-47A7-AAA8-4325DB467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6697" y="683196"/>
            <a:ext cx="265492" cy="403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9055D30-C07D-4738-919B-99E91C85645D}"/>
              </a:ext>
            </a:extLst>
          </p:cNvPr>
          <p:cNvGrpSpPr/>
          <p:nvPr/>
        </p:nvGrpSpPr>
        <p:grpSpPr>
          <a:xfrm>
            <a:off x="2560497" y="74642"/>
            <a:ext cx="9421327" cy="677615"/>
            <a:chOff x="2560497" y="74642"/>
            <a:chExt cx="9421327" cy="67761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9FFE74F1-77DE-4F72-A502-9580A17A764E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="" xmlns:a16="http://schemas.microsoft.com/office/drawing/2014/main" id="{06490C22-8794-4E9F-9B97-5F4C182A203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="" xmlns:a16="http://schemas.microsoft.com/office/drawing/2014/main" id="{E214682E-2BCB-4C06-9C2F-B8615318088A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B8FD338-3990-45CE-AD44-C19F428DD216}"/>
                </a:ext>
              </a:extLst>
            </p:cNvPr>
            <p:cNvSpPr txBox="1"/>
            <p:nvPr/>
          </p:nvSpPr>
          <p:spPr>
            <a:xfrm>
              <a:off x="3395391" y="188465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ghép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có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mẩu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chuyện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: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D74BD7C-EBA7-45B7-A739-1D3D311D53AA}"/>
              </a:ext>
            </a:extLst>
          </p:cNvPr>
          <p:cNvGrpSpPr/>
          <p:nvPr/>
        </p:nvGrpSpPr>
        <p:grpSpPr>
          <a:xfrm>
            <a:off x="1399748" y="2669574"/>
            <a:ext cx="9592820" cy="1252149"/>
            <a:chOff x="1250303" y="3048254"/>
            <a:chExt cx="9592820" cy="1252149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595152F8-A4D1-4F1D-89F8-7D0701823F8C}"/>
                </a:ext>
              </a:extLst>
            </p:cNvPr>
            <p:cNvSpPr/>
            <p:nvPr/>
          </p:nvSpPr>
          <p:spPr>
            <a:xfrm>
              <a:off x="1250303" y="3871588"/>
              <a:ext cx="1819467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1878D56-41BA-4ED0-A21E-06F8659A5501}"/>
                </a:ext>
              </a:extLst>
            </p:cNvPr>
            <p:cNvSpPr/>
            <p:nvPr/>
          </p:nvSpPr>
          <p:spPr>
            <a:xfrm>
              <a:off x="1264054" y="3477125"/>
              <a:ext cx="9560451" cy="396769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A383C42F-9D59-47B4-A2B8-0C167F19ADAD}"/>
                </a:ext>
              </a:extLst>
            </p:cNvPr>
            <p:cNvSpPr/>
            <p:nvPr/>
          </p:nvSpPr>
          <p:spPr>
            <a:xfrm>
              <a:off x="9469681" y="3048254"/>
              <a:ext cx="1373442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2947321" y="857459"/>
            <a:ext cx="8259195" cy="167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=""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740" y="1696470"/>
            <a:ext cx="26315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7976312" y="1655538"/>
            <a:ext cx="2394889" cy="45719"/>
            <a:chOff x="5486400" y="2133600"/>
            <a:chExt cx="1600200" cy="76200"/>
          </a:xfrm>
        </p:grpSpPr>
        <p:sp>
          <p:nvSpPr>
            <p:cNvPr id="9" name="Line 31">
              <a:extLst>
                <a:ext uri="{FF2B5EF4-FFF2-40B4-BE49-F238E27FC236}">
                  <a16:creationId xmlns=""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203271"/>
              <a:ext cx="1600200" cy="652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=""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=""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70" y="1670123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=""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2" y="3079597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=""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1201" y="958649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5" name="Line 29">
            <a:extLst>
              <a:ext uri="{FF2B5EF4-FFF2-40B4-BE49-F238E27FC236}">
                <a16:creationId xmlns=""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7243" y="2505046"/>
            <a:ext cx="9629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 flipV="1">
            <a:off x="4823927" y="2415178"/>
            <a:ext cx="4420752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=""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=""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=""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61" y="2522308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=""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77" y="255401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=""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540" y="857459"/>
            <a:ext cx="1839875" cy="10917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=""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760" y="1239270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=""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10" y="171826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=""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2847320" y="5010892"/>
            <a:ext cx="64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=""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2360687" y="4014978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="" xmlns:a16="http://schemas.microsoft.com/office/drawing/2014/main" id="{F7D1C8F5-D500-40EC-9845-A94A93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552" y="3997336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2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="" xmlns:a16="http://schemas.microsoft.com/office/drawing/2014/main" id="{FB3E1C0C-A0C4-47BA-9ADA-16CD293A19FE}"/>
              </a:ext>
            </a:extLst>
          </p:cNvPr>
          <p:cNvSpPr txBox="1"/>
          <p:nvPr/>
        </p:nvSpPr>
        <p:spPr>
          <a:xfrm>
            <a:off x="1995803" y="3070764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lái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="" xmlns:a16="http://schemas.microsoft.com/office/drawing/2014/main" id="{6B4FEBC8-D33E-4F33-AE88-480D95F87876}"/>
              </a:ext>
            </a:extLst>
          </p:cNvPr>
          <p:cNvSpPr/>
          <p:nvPr/>
        </p:nvSpPr>
        <p:spPr>
          <a:xfrm>
            <a:off x="1838964" y="5010892"/>
            <a:ext cx="855014" cy="103448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D3650BAE-EC7B-4187-B7AA-2DB3BFF584BA}"/>
              </a:ext>
            </a:extLst>
          </p:cNvPr>
          <p:cNvGrpSpPr/>
          <p:nvPr/>
        </p:nvGrpSpPr>
        <p:grpSpPr>
          <a:xfrm>
            <a:off x="2560497" y="74642"/>
            <a:ext cx="9103179" cy="677615"/>
            <a:chOff x="2560497" y="74642"/>
            <a:chExt cx="9103179" cy="677615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F0ED3209-E415-47E9-99A4-B63DC22A9847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47" name="Arrow: Chevron 46">
                <a:extLst>
                  <a:ext uri="{FF2B5EF4-FFF2-40B4-BE49-F238E27FC236}">
                    <a16:creationId xmlns="" xmlns:a16="http://schemas.microsoft.com/office/drawing/2014/main" id="{EDFF7575-593E-4205-9CD0-40926F0AFF52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="" xmlns:a16="http://schemas.microsoft.com/office/drawing/2014/main" id="{89964608-14BF-4B5A-833E-593534D852A7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DC973779-EC17-4021-AC0E-544F4E890911}"/>
                </a:ext>
              </a:extLst>
            </p:cNvPr>
            <p:cNvSpPr txBox="1"/>
            <p:nvPr/>
          </p:nvSpPr>
          <p:spPr>
            <a:xfrm>
              <a:off x="3077243" y="127160"/>
              <a:ext cx="8586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Em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hãy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phân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tích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cấu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tạo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câu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ghép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vừa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tìm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được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5" grpId="0"/>
      <p:bldP spid="26" grpId="0"/>
      <p:bldP spid="34" grpId="0" animBg="1"/>
      <p:bldP spid="3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CFE81FA-7611-496D-86A7-C6A2A512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0" y="2916627"/>
            <a:ext cx="2740753" cy="3150585"/>
          </a:xfrm>
          <a:prstGeom prst="rect">
            <a:avLst/>
          </a:prstGeom>
        </p:spPr>
      </p:pic>
      <p:sp>
        <p:nvSpPr>
          <p:cNvPr id="12" name="Cloud Callout 31">
            <a:extLst>
              <a:ext uri="{FF2B5EF4-FFF2-40B4-BE49-F238E27FC236}">
                <a16:creationId xmlns="" xmlns:a16="http://schemas.microsoft.com/office/drawing/2014/main" id="{354062A4-09D0-46AC-AECE-673E435D467B}"/>
              </a:ext>
            </a:extLst>
          </p:cNvPr>
          <p:cNvSpPr/>
          <p:nvPr/>
        </p:nvSpPr>
        <p:spPr>
          <a:xfrm>
            <a:off x="2346269" y="790788"/>
            <a:ext cx="4572717" cy="2055048"/>
          </a:xfrm>
          <a:prstGeom prst="cloudCallout">
            <a:avLst>
              <a:gd name="adj1" fmla="val -15626"/>
              <a:gd name="adj2" fmla="val 100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loud Callout 31">
            <a:extLst>
              <a:ext uri="{FF2B5EF4-FFF2-40B4-BE49-F238E27FC236}">
                <a16:creationId xmlns="" xmlns:a16="http://schemas.microsoft.com/office/drawing/2014/main" id="{589CA4A7-1284-4D89-996C-B9BB05422C3C}"/>
              </a:ext>
            </a:extLst>
          </p:cNvPr>
          <p:cNvSpPr/>
          <p:nvPr/>
        </p:nvSpPr>
        <p:spPr>
          <a:xfrm>
            <a:off x="3890863" y="2323475"/>
            <a:ext cx="7546632" cy="3942414"/>
          </a:xfrm>
          <a:prstGeom prst="cloudCallout">
            <a:avLst>
              <a:gd name="adj1" fmla="val -61222"/>
              <a:gd name="adj2" fmla="val 107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A0309B-4D44-40B1-BA86-6E80F73C8D2E}"/>
              </a:ext>
            </a:extLst>
          </p:cNvPr>
          <p:cNvSpPr txBox="1"/>
          <p:nvPr/>
        </p:nvSpPr>
        <p:spPr>
          <a:xfrm>
            <a:off x="4346204" y="2902036"/>
            <a:ext cx="6589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Anh </a:t>
            </a:r>
            <a:r>
              <a:rPr lang="en-US" altLang="en-US" sz="3200" b="1" dirty="0" err="1">
                <a:solidFill>
                  <a:schemeClr val="tx1"/>
                </a:solidFill>
              </a:rPr>
              <a:t>chàng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trí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đến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mức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ghế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đang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tay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. Sau </a:t>
            </a:r>
            <a:r>
              <a:rPr lang="en-US" altLang="en-US" sz="3200" b="1" dirty="0" err="1">
                <a:solidFill>
                  <a:schemeClr val="tx1"/>
                </a:solidFill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hốt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hoảng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bị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bọn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trộm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nhập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</a:rPr>
              <a:t>rằng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 err="1">
                <a:solidFill>
                  <a:schemeClr val="tx1"/>
                </a:solidFill>
              </a:rPr>
              <a:t>mình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83D824-0DDF-4FE9-BE15-90A69D4AE08E}"/>
              </a:ext>
            </a:extLst>
          </p:cNvPr>
          <p:cNvSpPr txBox="1"/>
          <p:nvPr/>
        </p:nvSpPr>
        <p:spPr>
          <a:xfrm>
            <a:off x="2635989" y="1133699"/>
            <a:ext cx="416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7046464-B871-4C76-96DE-C5704218ACDF}"/>
              </a:ext>
            </a:extLst>
          </p:cNvPr>
          <p:cNvGrpSpPr/>
          <p:nvPr/>
        </p:nvGrpSpPr>
        <p:grpSpPr>
          <a:xfrm>
            <a:off x="2560497" y="74642"/>
            <a:ext cx="9207967" cy="677615"/>
            <a:chOff x="2560497" y="74642"/>
            <a:chExt cx="9207967" cy="67761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E327B7FD-9AB2-4AF3-9F18-A0F9E00F3A98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1" name="Arrow: Chevron 10">
                <a:extLst>
                  <a:ext uri="{FF2B5EF4-FFF2-40B4-BE49-F238E27FC236}">
                    <a16:creationId xmlns="" xmlns:a16="http://schemas.microsoft.com/office/drawing/2014/main" id="{E5E515C8-962E-4FFC-9BE4-E3C30632A3B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="" xmlns:a16="http://schemas.microsoft.com/office/drawing/2014/main" id="{ABE89600-AAB5-4264-BD59-D04C725898B3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D73CC32-FAF9-4302-A77C-16852628E160}"/>
                </a:ext>
              </a:extLst>
            </p:cNvPr>
            <p:cNvSpPr txBox="1"/>
            <p:nvPr/>
          </p:nvSpPr>
          <p:spPr>
            <a:xfrm>
              <a:off x="3182031" y="224286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Bài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2 :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Tìm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quan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hệ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từ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thích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hợp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với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chỗ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trống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: </a:t>
              </a:r>
              <a:endParaRPr kumimoji="1" lang="zh-CN" altLang="en-US" sz="2400" dirty="0">
                <a:ln w="10160">
                  <a:noFill/>
                </a:ln>
                <a:solidFill>
                  <a:schemeClr val="bg1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C62AFE6-4342-4EDC-A652-44DD3B5C62A1}"/>
              </a:ext>
            </a:extLst>
          </p:cNvPr>
          <p:cNvGrpSpPr/>
          <p:nvPr/>
        </p:nvGrpSpPr>
        <p:grpSpPr>
          <a:xfrm>
            <a:off x="3030787" y="1013486"/>
            <a:ext cx="8221413" cy="1190974"/>
            <a:chOff x="2934267" y="1023646"/>
            <a:chExt cx="8221413" cy="1190974"/>
          </a:xfrm>
        </p:grpSpPr>
        <p:sp>
          <p:nvSpPr>
            <p:cNvPr id="14" name="Rounded Rectangle 49">
              <a:extLst>
                <a:ext uri="{FF2B5EF4-FFF2-40B4-BE49-F238E27FC236}">
                  <a16:creationId xmlns="" xmlns:a16="http://schemas.microsoft.com/office/drawing/2014/main" id="{C417ABFE-B3CF-405D-8138-19F77A51BEBA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5E079A5-2751-4094-BD57-4F7946823DE9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7310205-57C7-4806-B411-A698C2D20AE4}"/>
              </a:ext>
            </a:extLst>
          </p:cNvPr>
          <p:cNvGrpSpPr/>
          <p:nvPr/>
        </p:nvGrpSpPr>
        <p:grpSpPr>
          <a:xfrm>
            <a:off x="2339907" y="2531995"/>
            <a:ext cx="8221413" cy="1190974"/>
            <a:chOff x="2934267" y="1023646"/>
            <a:chExt cx="8221413" cy="1190974"/>
          </a:xfrm>
        </p:grpSpPr>
        <p:sp>
          <p:nvSpPr>
            <p:cNvPr id="17" name="Rounded Rectangle 49">
              <a:extLst>
                <a:ext uri="{FF2B5EF4-FFF2-40B4-BE49-F238E27FC236}">
                  <a16:creationId xmlns="" xmlns:a16="http://schemas.microsoft.com/office/drawing/2014/main" id="{4F5FA6CD-70C4-4BC1-A9CB-A6EECD248D33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3119D322-2A70-403F-A389-59C6B92B301A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38CFEBE-6F9B-4E75-88C4-DFB634F52ECE}"/>
              </a:ext>
            </a:extLst>
          </p:cNvPr>
          <p:cNvGrpSpPr/>
          <p:nvPr/>
        </p:nvGrpSpPr>
        <p:grpSpPr>
          <a:xfrm>
            <a:off x="1293427" y="4058150"/>
            <a:ext cx="8312853" cy="1815882"/>
            <a:chOff x="2934267" y="999062"/>
            <a:chExt cx="8312853" cy="1815882"/>
          </a:xfrm>
        </p:grpSpPr>
        <p:sp>
          <p:nvSpPr>
            <p:cNvPr id="20" name="Rounded Rectangle 49">
              <a:extLst>
                <a:ext uri="{FF2B5EF4-FFF2-40B4-BE49-F238E27FC236}">
                  <a16:creationId xmlns="" xmlns:a16="http://schemas.microsoft.com/office/drawing/2014/main" id="{CE38A48F-0C3C-435B-B34F-05A2161F89B4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E4C69D95-AF18-4E3B-A4B6-840A79D1BE04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83003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những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=""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=""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405939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chỉ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525293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Khô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 những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hoa sen đẹp</a:t>
            </a:r>
            <a:r>
              <a:rPr lang="vi-VN" altLang="en-US" sz="28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=""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=""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3944704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Chẳng những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hoa sen đẹp</a:t>
            </a:r>
            <a:r>
              <a:rPr lang="vi-VN" altLang="en-US" sz="2800" b="1" i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6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20" y="3429000"/>
            <a:ext cx="9809480" cy="1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Ngày nay, trên đất nước ta,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chỉ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công an làm nhiệm vụ giữ gìn trật tự, an ninh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mỗi một người dân đều có trách nhiệm bảo vệ công cuộc xây dựng hoà bình.</a:t>
            </a:r>
            <a:endParaRPr lang="en-US" altLang="en-US" sz="24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090502"/>
            <a:ext cx="8312853" cy="1815882"/>
            <a:chOff x="2934267" y="999062"/>
            <a:chExt cx="8312853" cy="1815882"/>
          </a:xfrm>
        </p:grpSpPr>
        <p:sp>
          <p:nvSpPr>
            <p:cNvPr id="9" name="Rounded Rectangle 49">
              <a:extLst>
                <a:ext uri="{FF2B5EF4-FFF2-40B4-BE49-F238E27FC236}">
                  <a16:creationId xmlns=""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7" y="789456"/>
            <a:ext cx="5717406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04.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Vận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dụng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=""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26316" y="2133600"/>
            <a:ext cx="8115427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0552" y="990600"/>
              <a:ext cx="141865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8030500000200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9045" y="630233"/>
            <a:ext cx="7817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vế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79152" y="2206130"/>
            <a:ext cx="10922584" cy="1751545"/>
            <a:chOff x="779152" y="2206130"/>
            <a:chExt cx="1092258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20982" y="2750910"/>
              <a:ext cx="10080754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152" y="2206130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52500" y="3867761"/>
            <a:ext cx="10749236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</a:t>
              </a:r>
            </a:p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69216" y="5269063"/>
            <a:ext cx="10732521" cy="1646551"/>
            <a:chOff x="668362" y="5250156"/>
            <a:chExt cx="11066439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90306" y="5613586"/>
              <a:ext cx="10144495" cy="1060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68362" y="525015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=""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432099"/>
            <a:ext cx="82578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ghép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quan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tăng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là</a:t>
            </a:r>
            <a:r>
              <a:rPr lang="en-US" altLang="en-US" sz="54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430906" cy="1751545"/>
            <a:chOff x="490264" y="2136963"/>
            <a:chExt cx="1143090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06221" y="2742524"/>
              <a:ext cx="10614949" cy="100898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eaLnBrk="1" hangingPunct="1">
                <a:buFontTx/>
                <a:buAutoNum type="alphaUcPeriod"/>
                <a:defRPr/>
              </a:pP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xinh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đẹp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ấy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còn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giỏi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1" y="3836408"/>
            <a:ext cx="11311569" cy="1468344"/>
            <a:chOff x="609600" y="3935022"/>
            <a:chExt cx="1113585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06053" y="4132410"/>
              <a:ext cx="10439400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Vì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Nam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cố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tập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thi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đạt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điểm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cao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02732" y="5240075"/>
            <a:ext cx="11296794" cy="1646551"/>
            <a:chOff x="602732" y="5240075"/>
            <a:chExt cx="1129679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38923"/>
              <a:ext cx="10604126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gia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đình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gặp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khó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khăn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Nga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vẫn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phấn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đấu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tốt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2732" y="5240075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=""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0" y="174538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5958" y="966337"/>
              <a:ext cx="157049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8617" y="345028"/>
            <a:ext cx="8034063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: </a:t>
            </a:r>
          </a:p>
          <a:p>
            <a:pPr algn="ctr">
              <a:defRPr/>
            </a:pPr>
            <a:r>
              <a:rPr lang="en-US" altLang="en-US" sz="4000" b="1" dirty="0">
                <a:solidFill>
                  <a:srgbClr val="00B050"/>
                </a:solidFill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</a:rPr>
              <a:t>Đứa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trẻ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nín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còn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to </a:t>
            </a:r>
            <a:r>
              <a:rPr lang="en-US" altLang="en-US" sz="4000" b="1" dirty="0" err="1">
                <a:solidFill>
                  <a:srgbClr val="00B050"/>
                </a:solidFill>
              </a:rPr>
              <a:t>hơn</a:t>
            </a:r>
            <a:r>
              <a:rPr lang="en-US" altLang="en-US" sz="4000" b="1" dirty="0">
                <a:solidFill>
                  <a:srgbClr val="00B050"/>
                </a:solidFill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dù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nhưng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Vì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những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4365" y="751817"/>
            <a:ext cx="80295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tăng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3172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400" dirty="0">
                  <a:solidFill>
                    <a:schemeClr val="tx1"/>
                  </a:solidFill>
                </a:rPr>
                <a:t>  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mặc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en-US" alt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hễ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giá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64814" cy="1646551"/>
            <a:chOff x="537589" y="5248510"/>
            <a:chExt cx="1126481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363003" y="57176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chẳng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br>
                <a:rPr lang="en-US" altLang="en-US" sz="3600" dirty="0">
                  <a:solidFill>
                    <a:schemeClr val="tx1"/>
                  </a:solidFill>
                </a:rPr>
              </a:b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pt-BR" alt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78" y="3740551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54589" y="1342042"/>
            <a:ext cx="852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Sau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tiết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đã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: </a:t>
            </a:r>
            <a:endParaRPr kumimoji="1" lang="zh-CN" altLang="en-US" sz="48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51" y="2500618"/>
            <a:ext cx="103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351" y="3117449"/>
            <a:ext cx="811152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E33D56B-51B4-43D5-8D01-A08980B7F0E7}"/>
              </a:ext>
            </a:extLst>
          </p:cNvPr>
          <p:cNvGrpSpPr/>
          <p:nvPr/>
        </p:nvGrpSpPr>
        <p:grpSpPr>
          <a:xfrm>
            <a:off x="4193721" y="851581"/>
            <a:ext cx="6298656" cy="1563609"/>
            <a:chOff x="781804" y="341083"/>
            <a:chExt cx="10672259" cy="885373"/>
          </a:xfrm>
        </p:grpSpPr>
        <p:sp>
          <p:nvSpPr>
            <p:cNvPr id="8" name="Arrow: Pentagon 7">
              <a:extLst>
                <a:ext uri="{FF2B5EF4-FFF2-40B4-BE49-F238E27FC236}">
                  <a16:creationId xmlns="" xmlns:a16="http://schemas.microsoft.com/office/drawing/2014/main" id="{597B6386-0293-4212-B994-9108BC27F088}"/>
                </a:ext>
              </a:extLst>
            </p:cNvPr>
            <p:cNvSpPr/>
            <p:nvPr/>
          </p:nvSpPr>
          <p:spPr>
            <a:xfrm>
              <a:off x="781804" y="341083"/>
              <a:ext cx="10672259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="" xmlns:a16="http://schemas.microsoft.com/office/drawing/2014/main" id="{E685C883-4AAD-4BD0-8D3B-34040C79E020}"/>
                </a:ext>
              </a:extLst>
            </p:cNvPr>
            <p:cNvSpPr/>
            <p:nvPr/>
          </p:nvSpPr>
          <p:spPr>
            <a:xfrm>
              <a:off x="1127198" y="446310"/>
              <a:ext cx="10150402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="" xmlns:a16="http://schemas.microsoft.com/office/drawing/2014/main" id="{0E9EEB1F-82DB-4CF1-A50E-DEEFDF267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3646117"/>
            <a:ext cx="2212269" cy="3406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31097E4-B898-40CD-83D5-5F7F322ECC8E}"/>
              </a:ext>
            </a:extLst>
          </p:cNvPr>
          <p:cNvSpPr txBox="1"/>
          <p:nvPr/>
        </p:nvSpPr>
        <p:spPr>
          <a:xfrm>
            <a:off x="2802067" y="1144019"/>
            <a:ext cx="908196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Dặn</a:t>
            </a:r>
            <a:r>
              <a:rPr lang="en-US" sz="6400" dirty="0">
                <a:solidFill>
                  <a:srgbClr val="FF0066"/>
                </a:solidFill>
                <a:latin typeface="Fira Sans" panose="020B0803050000020004" pitchFamily="34" charset="0"/>
              </a:rPr>
              <a:t> </a:t>
            </a: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dò</a:t>
            </a:r>
            <a:endParaRPr lang="en-US" sz="6400" dirty="0">
              <a:solidFill>
                <a:srgbClr val="FF0066"/>
              </a:solidFill>
              <a:latin typeface="Fira Sans" panose="020B0803050000020004" pitchFamily="34" charset="0"/>
            </a:endParaRPr>
          </a:p>
        </p:txBody>
      </p:sp>
      <p:sp>
        <p:nvSpPr>
          <p:cNvPr id="20" name="文本框 2">
            <a:extLst>
              <a:ext uri="{FF2B5EF4-FFF2-40B4-BE49-F238E27FC236}">
                <a16:creationId xmlns="" xmlns:a16="http://schemas.microsoft.com/office/drawing/2014/main" id="{41B08571-45AC-4610-A13C-C91864E5C387}"/>
              </a:ext>
            </a:extLst>
          </p:cNvPr>
          <p:cNvSpPr txBox="1"/>
          <p:nvPr/>
        </p:nvSpPr>
        <p:spPr>
          <a:xfrm>
            <a:off x="1024169" y="2672649"/>
            <a:ext cx="902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xem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lại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1" name="文本框 2">
            <a:extLst>
              <a:ext uri="{FF2B5EF4-FFF2-40B4-BE49-F238E27FC236}">
                <a16:creationId xmlns="" xmlns:a16="http://schemas.microsoft.com/office/drawing/2014/main" id="{1A7CF6DD-D4E2-4537-A15D-D65E5502B12E}"/>
              </a:ext>
            </a:extLst>
          </p:cNvPr>
          <p:cNvSpPr txBox="1"/>
          <p:nvPr/>
        </p:nvSpPr>
        <p:spPr>
          <a:xfrm>
            <a:off x="2554853" y="3646117"/>
            <a:ext cx="793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Chuẩn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bị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Mở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rộng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vốn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Trật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tự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- An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ninh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(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59). 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các bạn nhé!</a:t>
            </a: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">
            <a:extLst>
              <a:ext uri="{FF2B5EF4-FFF2-40B4-BE49-F238E27FC236}">
                <a16:creationId xmlns=""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2585" y="1635607"/>
            <a:ext cx="884978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 panose="020B08030500000200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072640" y="3469355"/>
            <a:ext cx="7773143" cy="2003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0254" y="-292735"/>
            <a:ext cx="10119360" cy="3151499"/>
            <a:chOff x="-1517281" y="1120854"/>
            <a:chExt cx="10119360" cy="31514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17281" y="1852365"/>
              <a:ext cx="10119360" cy="2419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339255" y="2348919"/>
              <a:ext cx="7850320" cy="13280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nối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182739" y="3240894"/>
            <a:ext cx="7037597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Nguyên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kiện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giả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Tương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phản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13155" y="2661510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1407" y="2666675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83041" y="2192173"/>
              <a:ext cx="7550028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Tìm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cặp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từ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thể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hiện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nguyên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nhân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kết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="" xmlns:a16="http://schemas.microsoft.com/office/drawing/2014/main" id="{2A8FCF57-E907-457F-B48A-3A4F5AE4D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535" y="2656466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F8CC17D-318F-40EE-8FCC-33BC014AC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16792" y="2153772"/>
              <a:ext cx="968477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ghép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hệ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phản</a:t>
              </a:r>
              <a:r>
                <a:rPr lang="en-US" sz="4400" b="1" dirty="0">
                  <a:solidFill>
                    <a:srgbClr val="FF0000"/>
                  </a:solidFill>
                </a:rPr>
                <a:t>. 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1593147" y="3998828"/>
            <a:ext cx="9300473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36597" y="4195741"/>
            <a:ext cx="846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8728" y="2634422"/>
            <a:ext cx="9424888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50931" y="5377123"/>
            <a:ext cx="930047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0279" y="4608259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004094" y="4008645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2237" y="3948953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27681" y="5287421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7885" y="5232742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35499" y="2601594"/>
            <a:ext cx="9358122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6386" y="2823691"/>
            <a:ext cx="9358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7501" y="2572837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="" xmlns:a16="http://schemas.microsoft.com/office/drawing/2014/main" id="{13EAA204-44F1-4F32-86A4-7FCB062A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0387" y="260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="" xmlns:a16="http://schemas.microsoft.com/office/drawing/2014/main" id="{A68FA4C2-5E56-4E90-AEF4-4429F112BB4E}"/>
              </a:ext>
            </a:extLst>
          </p:cNvPr>
          <p:cNvSpPr txBox="1"/>
          <p:nvPr/>
        </p:nvSpPr>
        <p:spPr>
          <a:xfrm>
            <a:off x="252134" y="1979504"/>
            <a:ext cx="11687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3 Arima Madurai" panose="0000050000000000000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3 Arima Madurai" panose="00000500000000000000"/>
              <a:ea typeface="inpin heiti" charset="-122"/>
              <a:cs typeface="inpin heiti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="" xmlns:a16="http://schemas.microsoft.com/office/drawing/2014/main" id="{9D5E3E73-9866-404D-8D4B-505BD3F29D99}"/>
              </a:ext>
            </a:extLst>
          </p:cNvPr>
          <p:cNvSpPr txBox="1"/>
          <p:nvPr/>
        </p:nvSpPr>
        <p:spPr>
          <a:xfrm>
            <a:off x="5459622" y="4011491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chemeClr val="accent6">
                    <a:lumMod val="75000"/>
                  </a:schemeClr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chemeClr val="accent6">
                  <a:lumMod val="75000"/>
                </a:schemeClr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="" xmlns:a16="http://schemas.microsoft.com/office/drawing/2014/main" id="{4FC3DDB0-F3E4-4886-9640-A87612E4387F}"/>
              </a:ext>
            </a:extLst>
          </p:cNvPr>
          <p:cNvSpPr txBox="1"/>
          <p:nvPr/>
        </p:nvSpPr>
        <p:spPr>
          <a:xfrm>
            <a:off x="1906074" y="994796"/>
            <a:ext cx="7980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4" y="3680128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7437" y="1377530"/>
            <a:ext cx="4172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Mục</a:t>
            </a:r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tiêu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682" y="2570178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682" y="3248449"/>
            <a:ext cx="83143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770049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Khám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phá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5887" y="1575497"/>
            <a:ext cx="812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=""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b="1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b="1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b="1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b="1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=""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1064185" y="2482750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A1F69EFA-A617-4CC5-9C7D-699300025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2547910"/>
            <a:ext cx="4647526" cy="46475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1285EB4-A7A7-4C6B-966A-D3A55D623BB7}"/>
              </a:ext>
            </a:extLst>
          </p:cNvPr>
          <p:cNvGrpSpPr/>
          <p:nvPr/>
        </p:nvGrpSpPr>
        <p:grpSpPr>
          <a:xfrm>
            <a:off x="1857681" y="3429000"/>
            <a:ext cx="5282249" cy="3005141"/>
            <a:chOff x="1857681" y="3429000"/>
            <a:chExt cx="5282249" cy="300514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1633D15-5E8D-4D1D-9ABC-183BF37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7681" y="3667365"/>
              <a:ext cx="2124000" cy="2766776"/>
            </a:xfrm>
            <a:prstGeom prst="rect">
              <a:avLst/>
            </a:prstGeom>
          </p:spPr>
        </p:pic>
        <p:sp>
          <p:nvSpPr>
            <p:cNvPr id="8" name="Oval Callout 9">
              <a:extLst>
                <a:ext uri="{FF2B5EF4-FFF2-40B4-BE49-F238E27FC236}">
                  <a16:creationId xmlns="" xmlns:a16="http://schemas.microsoft.com/office/drawing/2014/main" id="{E8CEDD53-3FB7-4F29-ACE6-127E9CB9B232}"/>
                </a:ext>
              </a:extLst>
            </p:cNvPr>
            <p:cNvSpPr/>
            <p:nvPr/>
          </p:nvSpPr>
          <p:spPr>
            <a:xfrm>
              <a:off x="3629474" y="3429000"/>
              <a:ext cx="3510456" cy="157142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0">
              <a:extLst>
                <a:ext uri="{FF2B5EF4-FFF2-40B4-BE49-F238E27FC236}">
                  <a16:creationId xmlns="" xmlns:a16="http://schemas.microsoft.com/office/drawing/2014/main" id="{6244E8B4-48BC-42D2-AF6B-AE8D41ACAFEA}"/>
                </a:ext>
              </a:extLst>
            </p:cNvPr>
            <p:cNvSpPr txBox="1"/>
            <p:nvPr/>
          </p:nvSpPr>
          <p:spPr>
            <a:xfrm>
              <a:off x="3805915" y="3791562"/>
              <a:ext cx="3261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chemeClr val="accent2"/>
                  </a:solidFill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phân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tích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cấu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tạo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câu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ghép</a:t>
              </a:r>
              <a:r>
                <a:rPr lang="en-US" sz="2400" b="1" dirty="0">
                  <a:solidFill>
                    <a:schemeClr val="accent2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chúng</a:t>
              </a:r>
              <a:r>
                <a:rPr lang="en-US" sz="2400" b="1" dirty="0">
                  <a:solidFill>
                    <a:schemeClr val="accent2"/>
                  </a:solidFill>
                </a:rPr>
                <a:t> ta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cần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làm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gì</a:t>
              </a:r>
              <a:r>
                <a:rPr lang="en-US" sz="2400" b="1" dirty="0">
                  <a:solidFill>
                    <a:schemeClr val="accent2"/>
                  </a:solidFill>
                </a:rPr>
                <a:t>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60DCC0-C796-417E-904F-E3AF33A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580" y="1698635"/>
            <a:ext cx="5269339" cy="6131842"/>
          </a:xfrm>
          <a:prstGeom prst="rect">
            <a:avLst/>
          </a:prstGeom>
        </p:spPr>
      </p:pic>
      <p:pic>
        <p:nvPicPr>
          <p:cNvPr id="5" name="Picture 2" descr="Que chỉ bảng (teaching stick) đầu inox (dài 1m) - KKstore">
            <a:extLst>
              <a:ext uri="{FF2B5EF4-FFF2-40B4-BE49-F238E27FC236}">
                <a16:creationId xmlns="" xmlns:a16="http://schemas.microsoft.com/office/drawing/2014/main" id="{41D458F1-50E7-4816-9B93-8D6A2C1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89" b="51555" l="875" r="96750">
                        <a14:foregroundMark x1="5125" y1="45336" x2="76375" y2="45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36022" r="3001" b="48493"/>
          <a:stretch/>
        </p:blipFill>
        <p:spPr bwMode="auto">
          <a:xfrm rot="8077209">
            <a:off x="1676002" y="3148285"/>
            <a:ext cx="1882908" cy="5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="" xmlns:a16="http://schemas.microsoft.com/office/drawing/2014/main" id="{9E5288F2-C09F-4110-AECD-6D29071BBFCD}"/>
              </a:ext>
            </a:extLst>
          </p:cNvPr>
          <p:cNvSpPr txBox="1"/>
          <p:nvPr/>
        </p:nvSpPr>
        <p:spPr>
          <a:xfrm>
            <a:off x="2515715" y="1483845"/>
            <a:ext cx="90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bước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="" xmlns:a16="http://schemas.microsoft.com/office/drawing/2014/main" id="{08CA39D3-451C-427F-A113-08480EFE9324}"/>
              </a:ext>
            </a:extLst>
          </p:cNvPr>
          <p:cNvSpPr txBox="1"/>
          <p:nvPr/>
        </p:nvSpPr>
        <p:spPr>
          <a:xfrm>
            <a:off x="3131924" y="2327905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Dùng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chéo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="" xmlns:a16="http://schemas.microsoft.com/office/drawing/2014/main" id="{7102C185-A93E-4DF4-842E-6C1ABD983F05}"/>
              </a:ext>
            </a:extLst>
          </p:cNvPr>
          <p:cNvSpPr txBox="1"/>
          <p:nvPr/>
        </p:nvSpPr>
        <p:spPr>
          <a:xfrm>
            <a:off x="3131925" y="3024010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Xác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định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chủ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="" xmlns:a16="http://schemas.microsoft.com/office/drawing/2014/main" id="{DE052C13-F599-4706-8B5C-9440CF8A5222}"/>
              </a:ext>
            </a:extLst>
          </p:cNvPr>
          <p:cNvSpPr txBox="1"/>
          <p:nvPr/>
        </p:nvSpPr>
        <p:spPr>
          <a:xfrm>
            <a:off x="3131925" y="3731266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Khoanh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tròn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947510" y="2604048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="" xmlns:a16="http://schemas.microsoft.com/office/drawing/2014/main" id="{16B6DEEE-0118-4DFA-B669-AA89092DB674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="" xmlns:a16="http://schemas.microsoft.com/office/drawing/2014/main" id="{915A12CD-3489-4309-8074-2DF9DB29BF7C}"/>
              </a:ext>
            </a:extLst>
          </p:cNvPr>
          <p:cNvSpPr txBox="1"/>
          <p:nvPr/>
        </p:nvSpPr>
        <p:spPr>
          <a:xfrm>
            <a:off x="3036222" y="1572875"/>
            <a:ext cx="84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1.Phân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=""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61737"/>
            <a:ext cx="88796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4582107" y="3193114"/>
            <a:ext cx="1600201" cy="45941"/>
            <a:chOff x="5486399" y="2133600"/>
            <a:chExt cx="1600201" cy="76200"/>
          </a:xfrm>
        </p:grpSpPr>
        <p:sp>
          <p:nvSpPr>
            <p:cNvPr id="9" name="Line 31">
              <a:extLst>
                <a:ext uri="{FF2B5EF4-FFF2-40B4-BE49-F238E27FC236}">
                  <a16:creationId xmlns=""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209800"/>
              <a:ext cx="1600201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=""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=""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817" y="3246600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=""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=""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2869" y="2604048"/>
            <a:ext cx="175438" cy="82495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sp>
        <p:nvSpPr>
          <p:cNvPr id="15" name="Line 29">
            <a:extLst>
              <a:ext uri="{FF2B5EF4-FFF2-40B4-BE49-F238E27FC236}">
                <a16:creationId xmlns=""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7547" y="3253337"/>
            <a:ext cx="110412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>
            <a:off x="8855927" y="3204571"/>
            <a:ext cx="2117697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=""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=""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=""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603" y="3234242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=""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23" y="330919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=""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44" y="2532137"/>
            <a:ext cx="2453174" cy="99059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=""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947" y="2768243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=""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38" y="3291899"/>
            <a:ext cx="80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="" xmlns:a16="http://schemas.microsoft.com/office/drawing/2014/main" id="{051BB755-73AA-4C25-818E-98F249FA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08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2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=""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132833" y="4317185"/>
            <a:ext cx="1161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hai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</a:t>
            </a:r>
            <a:endParaRPr kumimoji="1" lang="zh-CN" altLang="en-US" sz="3200" dirty="0">
              <a:ln w="10160">
                <a:noFill/>
              </a:ln>
              <a:solidFill>
                <a:srgbClr val="00B05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=""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-168585" y="5155596"/>
            <a:ext cx="902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00292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978</TotalTime>
  <Words>1552</Words>
  <Application>Microsoft Office PowerPoint</Application>
  <PresentationFormat>Widescreen</PresentationFormat>
  <Paragraphs>148</Paragraphs>
  <Slides>33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微软雅黑</vt:lpstr>
      <vt:lpstr>宋体</vt:lpstr>
      <vt:lpstr>#9Slide02 Noi dung dai</vt:lpstr>
      <vt:lpstr>#9Slide02 Tieu de dai</vt:lpstr>
      <vt:lpstr>#9Slide03 Arima Madurai</vt:lpstr>
      <vt:lpstr>#9Slide04 Yeseva One</vt:lpstr>
      <vt:lpstr>#9Slide07 FS Playlist Caps</vt:lpstr>
      <vt:lpstr>.VnSouthernH</vt:lpstr>
      <vt:lpstr>.VnTime</vt:lpstr>
      <vt:lpstr>Arial</vt:lpstr>
      <vt:lpstr>Calibri</vt:lpstr>
      <vt:lpstr>Calibri Light</vt:lpstr>
      <vt:lpstr>Fira Sans</vt:lpstr>
      <vt:lpstr>inpin heiti</vt:lpstr>
      <vt:lpstr>Tahoma</vt:lpstr>
      <vt:lpstr>Times New Roman</vt:lpstr>
      <vt:lpstr>Wingdings</vt:lpstr>
      <vt:lpstr>字魂59号-创粗黑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Microsoft account</cp:lastModifiedBy>
  <cp:revision>216</cp:revision>
  <dcterms:created xsi:type="dcterms:W3CDTF">2017-08-18T03:02:00Z</dcterms:created>
  <dcterms:modified xsi:type="dcterms:W3CDTF">2023-02-22T08:01:31Z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