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47"/>
  </p:notesMasterIdLst>
  <p:sldIdLst>
    <p:sldId id="336" r:id="rId3"/>
    <p:sldId id="316" r:id="rId4"/>
    <p:sldId id="267" r:id="rId5"/>
    <p:sldId id="269" r:id="rId6"/>
    <p:sldId id="297" r:id="rId7"/>
    <p:sldId id="270" r:id="rId8"/>
    <p:sldId id="332" r:id="rId9"/>
    <p:sldId id="271" r:id="rId10"/>
    <p:sldId id="324" r:id="rId11"/>
    <p:sldId id="323" r:id="rId12"/>
    <p:sldId id="321" r:id="rId13"/>
    <p:sldId id="322" r:id="rId14"/>
    <p:sldId id="273" r:id="rId15"/>
    <p:sldId id="274" r:id="rId16"/>
    <p:sldId id="275" r:id="rId17"/>
    <p:sldId id="276" r:id="rId18"/>
    <p:sldId id="278" r:id="rId19"/>
    <p:sldId id="348" r:id="rId20"/>
    <p:sldId id="279" r:id="rId21"/>
    <p:sldId id="280" r:id="rId22"/>
    <p:sldId id="325" r:id="rId23"/>
    <p:sldId id="319" r:id="rId24"/>
    <p:sldId id="286" r:id="rId25"/>
    <p:sldId id="287" r:id="rId26"/>
    <p:sldId id="284" r:id="rId27"/>
    <p:sldId id="285" r:id="rId28"/>
    <p:sldId id="289" r:id="rId29"/>
    <p:sldId id="290" r:id="rId30"/>
    <p:sldId id="326" r:id="rId31"/>
    <p:sldId id="291" r:id="rId32"/>
    <p:sldId id="292" r:id="rId33"/>
    <p:sldId id="293" r:id="rId34"/>
    <p:sldId id="340" r:id="rId35"/>
    <p:sldId id="341" r:id="rId36"/>
    <p:sldId id="346" r:id="rId37"/>
    <p:sldId id="347" r:id="rId38"/>
    <p:sldId id="345" r:id="rId39"/>
    <p:sldId id="343" r:id="rId40"/>
    <p:sldId id="309" r:id="rId41"/>
    <p:sldId id="310" r:id="rId42"/>
    <p:sldId id="311" r:id="rId43"/>
    <p:sldId id="312" r:id="rId44"/>
    <p:sldId id="314" r:id="rId45"/>
    <p:sldId id="296" r:id="rId46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>
      <p:cViewPr varScale="1">
        <p:scale>
          <a:sx n="69" d="100"/>
          <a:sy n="69" d="100"/>
        </p:scale>
        <p:origin x="38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20/2/2022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43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8D344-4EF5-4F01-AA6E-4E5F6B80A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CBE84-C241-4374-A4B5-D309C6454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37479-6D0A-41CB-BE42-9AB729436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052A-FD8C-4AF3-9250-1C04C76DF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9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0130D-7F2D-4ED2-9CFA-53B2614D3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F7ED3-29F9-47DA-950A-5509B262B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6636E-8CA3-412D-8BD9-F87E33240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1ADEE-726E-4A63-A50F-D3E2AF924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8A011A-B869-4D05-A820-1FB639253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BC609-3E55-45D5-A602-1834424F3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7A782-A68D-4E9A-B763-F1239CA8C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60A5E-0730-432E-A85F-DECDEE4E8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84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2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171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946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097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8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81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289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07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8F2D51-CB22-458A-8FE2-602207F32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3D7C19-F6FC-4F79-8F2A-0C8C1E864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6E2C5-93BE-4A2F-A885-607B04CA4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0922-4254-4861-A911-7092C5549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71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16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825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0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E757C-F952-44CF-A7CC-0D91D108A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69DB44-44F7-43F1-8519-7AEEFC5FC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9FD2BA-EC28-48C8-8CA5-74F485A12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7AD3C-2D1A-42D3-A95E-9DD1E4FAE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88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09DD1-C826-44F4-BDE6-68964D8E1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F08D5-649D-4714-9FF6-AA0F51CB2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2A979-9552-44F9-A2E7-200D97F7C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F209F-A330-44C7-AB2F-AD975205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69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2AAFDA-BB44-4868-AF8E-2830038BC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68FC47-E8F2-4EB3-A992-D25F9064A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BD58D6-484A-4D97-9441-F16651AF1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F7EA6-61CB-4C9A-AF50-42621404F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14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46D703-E4BE-4693-9E94-0708BA994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FC19A-4B4C-4329-AA11-A0F027410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913043-FF23-415D-9326-2E10228FB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826A3-D157-4A5F-A1F1-4996468AD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52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7D8651-DC64-4E83-99C9-042A6F026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8713D6-AC46-49EE-97BE-1A9506313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58ED7A-CE5A-4575-B4E8-D3396550C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B42E8-4237-4801-B4E3-17C2CCF3B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07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2D1A8-538A-4BDF-A3F8-003AFCA66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0F79-48A5-4F85-A966-BA991C8A9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08ACA-4692-4EB2-95BF-D2328AD23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20173-EC20-4ED4-B5EC-C0BEE2FDD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3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79EAF-EE2C-4281-8A68-93C2991B0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13637-6CC0-44C6-8D53-C6D721CCB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36C15-DF8B-4AB3-AF4B-821491FC6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3F529-66E1-4748-A71D-EA62D9BCB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91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3B807B-9C7E-43F2-979F-A0CAD050D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74940D-016A-4FA3-8645-E902A10A5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9ED75CC-02FC-454F-A00F-4185B1965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EC074C8-8E8A-4655-9442-1C12F98827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3CAC7DC-B578-4DEC-B0BF-527A1BA263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9642C59F-D3D1-4FBE-BFB0-4D0D9AAF4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 </a:t>
            </a:r>
            <a:r>
              <a:rPr lang="en-US" sz="2025" kern="10" dirty="0" err="1">
                <a:latin typeface="+mn-lt"/>
                <a:ea typeface="+mn-lt"/>
                <a:cs typeface="+mn-lt"/>
              </a:rPr>
              <a:t>Hoạt</a:t>
            </a:r>
            <a:r>
              <a:rPr lang="en-US" sz="2025" kern="10" dirty="0">
                <a:latin typeface="+mn-lt"/>
                <a:ea typeface="+mn-lt"/>
                <a:cs typeface="+mn-lt"/>
              </a:rPr>
              <a:t> </a:t>
            </a:r>
            <a:r>
              <a:rPr lang="en-US" sz="2025" kern="10" dirty="0" err="1">
                <a:latin typeface="+mn-lt"/>
                <a:ea typeface="+mn-lt"/>
                <a:cs typeface="+mn-lt"/>
              </a:rPr>
              <a:t>động</a:t>
            </a:r>
            <a:r>
              <a:rPr lang="en-US" sz="2025" kern="10" dirty="0">
                <a:latin typeface="+mn-lt"/>
                <a:ea typeface="+mn-lt"/>
                <a:cs typeface="+mn-lt"/>
              </a:rPr>
              <a:t> </a:t>
            </a:r>
            <a:r>
              <a:rPr lang="en-US" sz="2025" kern="10" dirty="0" err="1">
                <a:latin typeface="+mn-lt"/>
                <a:ea typeface="+mn-lt"/>
                <a:cs typeface="+mn-lt"/>
              </a:rPr>
              <a:t>mở</a:t>
            </a:r>
            <a:r>
              <a:rPr lang="en-US" sz="2025" kern="10" dirty="0">
                <a:latin typeface="+mn-lt"/>
                <a:ea typeface="+mn-lt"/>
                <a:cs typeface="+mn-lt"/>
              </a:rPr>
              <a:t> </a:t>
            </a:r>
            <a:r>
              <a:rPr lang="en-US" sz="2025" kern="10" dirty="0" err="1">
                <a:latin typeface="+mn-lt"/>
                <a:ea typeface="+mn-lt"/>
                <a:cs typeface="+mn-lt"/>
              </a:rPr>
              <a:t>đầu</a:t>
            </a:r>
            <a:endParaRPr lang="en-US" sz="2025" kern="10" dirty="0"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233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433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99"/>
                  </a:solidFill>
                </a:rPr>
                <a:t>Quảng trường Đỏ với nét đẹp vừa hiện đại vừa uy nghi</a:t>
              </a:r>
              <a:r>
                <a:rPr lang="en-US" altLang="en-US" sz="20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27825"/>
            <a:chOff x="0" y="0"/>
            <a:chExt cx="5760" cy="4238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3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Thánh đường </a:t>
              </a:r>
              <a:r>
                <a:rPr lang="en-US" altLang="en-US" sz="1800" i="1"/>
                <a:t>Saint Basils</a:t>
              </a:r>
              <a:r>
                <a:rPr lang="en-US" altLang="en-US" sz="1800"/>
                <a:t> lung linh rực rỡ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67513"/>
            <a:chOff x="0" y="0"/>
            <a:chExt cx="5760" cy="4263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Cung điện mùa đông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5000"/>
            <a:chOff x="96" y="0"/>
            <a:chExt cx="5656" cy="4400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13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Giàn khoan</a:t>
              </a: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mục</a:t>
            </a:r>
            <a:r>
              <a:rPr lang="en-US" altLang="en-US" sz="3600" dirty="0"/>
              <a:t> 2 (114)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thủ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11582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5533F32-1E47-49BF-8BEA-C129B63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867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hoàn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tốt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2 , </a:t>
            </a:r>
            <a:r>
              <a:rPr lang="en-US" altLang="en-US" dirty="0" err="1">
                <a:solidFill>
                  <a:srgbClr val="FF0000"/>
                </a:solidFill>
              </a:rPr>
              <a:t>cô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cùng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</a:t>
            </a:r>
            <a:r>
              <a:rPr lang="en-US" altLang="en-US" dirty="0">
                <a:solidFill>
                  <a:srgbClr val="FF0000"/>
                </a:solidFill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</a:rPr>
              <a:t>ri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05600"/>
            <a:chOff x="0" y="0"/>
            <a:chExt cx="5760" cy="4224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Pa – ri tráng lệ nhìn từ trên cao</a:t>
              </a: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4393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Vị trí địa 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</a:rPr>
              <a:t>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hòa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5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E47E0034-2F20-42CB-AC7C-B28F60979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8423" y="1295400"/>
            <a:ext cx="7724392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3">
            <a:extLst>
              <a:ext uri="{FF2B5EF4-FFF2-40B4-BE49-F238E27FC236}">
                <a16:creationId xmlns:a16="http://schemas.microsoft.com/office/drawing/2014/main" id="{8FA5D4D3-CE05-401F-9419-7AC501EF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334963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DEC9FA92-4527-4282-97A0-63808BC1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95600"/>
            <a:ext cx="334963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26C9432A-89CF-44A1-A3F7-97561338124C}"/>
              </a:ext>
            </a:extLst>
          </p:cNvPr>
          <p:cNvSpPr>
            <a:spLocks noChangeArrowheads="1"/>
          </p:cNvSpPr>
          <p:nvPr/>
        </p:nvSpPr>
        <p:spPr bwMode="auto">
          <a:xfrm rot="5185957" flipH="1">
            <a:off x="5638800" y="6248400"/>
            <a:ext cx="6858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2B750101-D37F-407B-907F-659E9C8EF51E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7810500" y="51435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8AB5F77F-B2F2-4DC7-9967-E99097A08162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9334500" y="35433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39862B2A-2B97-4EE2-95C9-78E8008D5D1E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9944100" y="14859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id="{FC8B60F7-54F3-42AC-9F5E-F8234D08CD4F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8267700" y="2667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E7584831-9D85-488F-B8A8-74447360EB8A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5981700" y="8001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BF0779F4-8F7F-480B-AB09-DD910B92640A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4305300" y="2667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1" name="AutoShape 13">
            <a:extLst>
              <a:ext uri="{FF2B5EF4-FFF2-40B4-BE49-F238E27FC236}">
                <a16:creationId xmlns:a16="http://schemas.microsoft.com/office/drawing/2014/main" id="{66A1EB91-E768-4414-A957-FCD8DD5019AF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2781300" y="2667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2" name="AutoShape 14">
            <a:extLst>
              <a:ext uri="{FF2B5EF4-FFF2-40B4-BE49-F238E27FC236}">
                <a16:creationId xmlns:a16="http://schemas.microsoft.com/office/drawing/2014/main" id="{FD932F6B-EE3B-4D23-AEBC-3CF7089B33C5}"/>
              </a:ext>
            </a:extLst>
          </p:cNvPr>
          <p:cNvSpPr>
            <a:spLocks noChangeArrowheads="1"/>
          </p:cNvSpPr>
          <p:nvPr/>
        </p:nvSpPr>
        <p:spPr bwMode="auto">
          <a:xfrm rot="3870432" flipH="1">
            <a:off x="1790700" y="952500"/>
            <a:ext cx="457200" cy="533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3030D11B-D841-4312-8CDC-C83C203C4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5626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4" name="AutoShape 16">
            <a:extLst>
              <a:ext uri="{FF2B5EF4-FFF2-40B4-BE49-F238E27FC236}">
                <a16:creationId xmlns:a16="http://schemas.microsoft.com/office/drawing/2014/main" id="{830F7D7D-8A59-4EDE-B5B7-7B2507ED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862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5" name="AutoShape 17">
            <a:extLst>
              <a:ext uri="{FF2B5EF4-FFF2-40B4-BE49-F238E27FC236}">
                <a16:creationId xmlns:a16="http://schemas.microsoft.com/office/drawing/2014/main" id="{CC1A8201-3954-4781-A4D8-3E7A76332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812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id="{3A5B29D8-7AA8-4E90-A4EA-5D77E982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7" name="AutoShape 19">
            <a:extLst>
              <a:ext uri="{FF2B5EF4-FFF2-40B4-BE49-F238E27FC236}">
                <a16:creationId xmlns:a16="http://schemas.microsoft.com/office/drawing/2014/main" id="{904C8B34-B40D-45C0-833F-9DBB798C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9436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8" name="AutoShape 20">
            <a:extLst>
              <a:ext uri="{FF2B5EF4-FFF2-40B4-BE49-F238E27FC236}">
                <a16:creationId xmlns:a16="http://schemas.microsoft.com/office/drawing/2014/main" id="{74FBFC0A-7F46-4F3E-89AF-C4F1BBB8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4196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29" name="AutoShape 21">
            <a:extLst>
              <a:ext uri="{FF2B5EF4-FFF2-40B4-BE49-F238E27FC236}">
                <a16:creationId xmlns:a16="http://schemas.microsoft.com/office/drawing/2014/main" id="{8717190A-C230-4801-BA5D-9EE8AACF4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28194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30" name="AutoShape 22">
            <a:extLst>
              <a:ext uri="{FF2B5EF4-FFF2-40B4-BE49-F238E27FC236}">
                <a16:creationId xmlns:a16="http://schemas.microsoft.com/office/drawing/2014/main" id="{38032DD9-ACFB-4F83-A228-A0DDE417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7620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31" name="AutoShape 23">
            <a:extLst>
              <a:ext uri="{FF2B5EF4-FFF2-40B4-BE49-F238E27FC236}">
                <a16:creationId xmlns:a16="http://schemas.microsoft.com/office/drawing/2014/main" id="{22382775-D7FF-4501-A574-DE129C702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33400"/>
            <a:ext cx="542925" cy="539750"/>
          </a:xfrm>
          <a:prstGeom prst="star4">
            <a:avLst>
              <a:gd name="adj" fmla="val 12574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7433" name="WordArt 25">
            <a:extLst>
              <a:ext uri="{FF2B5EF4-FFF2-40B4-BE49-F238E27FC236}">
                <a16:creationId xmlns:a16="http://schemas.microsoft.com/office/drawing/2014/main" id="{CA0B6FF4-D8B2-49AB-A54A-3DD8E3EEE1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1171" y="3557281"/>
            <a:ext cx="6562725" cy="13831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Một số nước ở Châu Âu</a:t>
            </a:r>
            <a:endParaRPr lang="en-US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grpSp>
        <p:nvGrpSpPr>
          <p:cNvPr id="22553" name="Group 26">
            <a:extLst>
              <a:ext uri="{FF2B5EF4-FFF2-40B4-BE49-F238E27FC236}">
                <a16:creationId xmlns:a16="http://schemas.microsoft.com/office/drawing/2014/main" id="{76B8EB59-00A3-4187-BA71-0783E45AF6E6}"/>
              </a:ext>
            </a:extLst>
          </p:cNvPr>
          <p:cNvGrpSpPr>
            <a:grpSpLocks/>
          </p:cNvGrpSpPr>
          <p:nvPr/>
        </p:nvGrpSpPr>
        <p:grpSpPr bwMode="auto">
          <a:xfrm>
            <a:off x="20820" y="4006851"/>
            <a:ext cx="2838450" cy="2851150"/>
            <a:chOff x="106" y="2378"/>
            <a:chExt cx="1788" cy="1796"/>
          </a:xfrm>
        </p:grpSpPr>
        <p:pic>
          <p:nvPicPr>
            <p:cNvPr id="22568" name="Picture 27" descr="hoa-day">
              <a:extLst>
                <a:ext uri="{FF2B5EF4-FFF2-40B4-BE49-F238E27FC236}">
                  <a16:creationId xmlns:a16="http://schemas.microsoft.com/office/drawing/2014/main" id="{710E3FEA-64AE-47D6-A44B-292D70EE4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8" descr="hoa-day">
              <a:extLst>
                <a:ext uri="{FF2B5EF4-FFF2-40B4-BE49-F238E27FC236}">
                  <a16:creationId xmlns:a16="http://schemas.microsoft.com/office/drawing/2014/main" id="{9E83B7CB-4EC9-4B24-B7C5-D0F0A40EE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54" name="Picture 29" descr="hoa-hong">
            <a:extLst>
              <a:ext uri="{FF2B5EF4-FFF2-40B4-BE49-F238E27FC236}">
                <a16:creationId xmlns:a16="http://schemas.microsoft.com/office/drawing/2014/main" id="{751A01B7-4182-4B6C-B31F-DB5F2ED18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4635">
            <a:off x="211224" y="603290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30">
            <a:extLst>
              <a:ext uri="{FF2B5EF4-FFF2-40B4-BE49-F238E27FC236}">
                <a16:creationId xmlns:a16="http://schemas.microsoft.com/office/drawing/2014/main" id="{30C0D29C-5E85-4125-9A78-6D7698CC487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318626" y="3995738"/>
            <a:ext cx="2838450" cy="2851150"/>
            <a:chOff x="106" y="2378"/>
            <a:chExt cx="1788" cy="1796"/>
          </a:xfrm>
        </p:grpSpPr>
        <p:pic>
          <p:nvPicPr>
            <p:cNvPr id="22566" name="Picture 31" descr="hoa-day">
              <a:extLst>
                <a:ext uri="{FF2B5EF4-FFF2-40B4-BE49-F238E27FC236}">
                  <a16:creationId xmlns:a16="http://schemas.microsoft.com/office/drawing/2014/main" id="{9209DFD8-BA31-4299-B39F-CBE82D846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32" descr="hoa-day">
              <a:extLst>
                <a:ext uri="{FF2B5EF4-FFF2-40B4-BE49-F238E27FC236}">
                  <a16:creationId xmlns:a16="http://schemas.microsoft.com/office/drawing/2014/main" id="{66C8ED89-2DA5-48AA-A6D4-2207F29C3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56" name="Picture 33" descr="hoa-hong">
            <a:extLst>
              <a:ext uri="{FF2B5EF4-FFF2-40B4-BE49-F238E27FC236}">
                <a16:creationId xmlns:a16="http://schemas.microsoft.com/office/drawing/2014/main" id="{4AEE4C71-E988-4365-A7CE-E71F5CD60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47960">
            <a:off x="11335639" y="587331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7" name="Group 34">
            <a:extLst>
              <a:ext uri="{FF2B5EF4-FFF2-40B4-BE49-F238E27FC236}">
                <a16:creationId xmlns:a16="http://schemas.microsoft.com/office/drawing/2014/main" id="{58865159-2CAB-4367-9C19-0FBAF9922AFD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9347200" y="6350"/>
            <a:ext cx="2838450" cy="2851150"/>
            <a:chOff x="106" y="2378"/>
            <a:chExt cx="1788" cy="1796"/>
          </a:xfrm>
        </p:grpSpPr>
        <p:pic>
          <p:nvPicPr>
            <p:cNvPr id="22564" name="Picture 35" descr="hoa-day">
              <a:extLst>
                <a:ext uri="{FF2B5EF4-FFF2-40B4-BE49-F238E27FC236}">
                  <a16:creationId xmlns:a16="http://schemas.microsoft.com/office/drawing/2014/main" id="{69F9D8C5-3C46-4EC4-94EB-85387262B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36" descr="hoa-day">
              <a:extLst>
                <a:ext uri="{FF2B5EF4-FFF2-40B4-BE49-F238E27FC236}">
                  <a16:creationId xmlns:a16="http://schemas.microsoft.com/office/drawing/2014/main" id="{A905E225-5AF0-4224-99F9-5A76728E2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58" name="Picture 37" descr="hoa-hong">
            <a:extLst>
              <a:ext uri="{FF2B5EF4-FFF2-40B4-BE49-F238E27FC236}">
                <a16:creationId xmlns:a16="http://schemas.microsoft.com/office/drawing/2014/main" id="{B0AA8888-B15E-4C59-BFFF-A0F455C24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365" flipV="1">
            <a:off x="11433040" y="14723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9" name="Group 38">
            <a:extLst>
              <a:ext uri="{FF2B5EF4-FFF2-40B4-BE49-F238E27FC236}">
                <a16:creationId xmlns:a16="http://schemas.microsoft.com/office/drawing/2014/main" id="{B212A15A-9254-4C76-8939-CC22E8E3184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4765" y="0"/>
            <a:ext cx="2838450" cy="2851150"/>
            <a:chOff x="106" y="2378"/>
            <a:chExt cx="1788" cy="1796"/>
          </a:xfrm>
        </p:grpSpPr>
        <p:pic>
          <p:nvPicPr>
            <p:cNvPr id="22562" name="Picture 39" descr="hoa-day">
              <a:extLst>
                <a:ext uri="{FF2B5EF4-FFF2-40B4-BE49-F238E27FC236}">
                  <a16:creationId xmlns:a16="http://schemas.microsoft.com/office/drawing/2014/main" id="{881F7AB8-ABB2-41D4-8A7F-557591BE3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40" descr="hoa-day">
              <a:extLst>
                <a:ext uri="{FF2B5EF4-FFF2-40B4-BE49-F238E27FC236}">
                  <a16:creationId xmlns:a16="http://schemas.microsoft.com/office/drawing/2014/main" id="{B31C1952-8D25-4D7E-A719-F2EA95175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60" name="Picture 41" descr="hoa-hong">
            <a:extLst>
              <a:ext uri="{FF2B5EF4-FFF2-40B4-BE49-F238E27FC236}">
                <a16:creationId xmlns:a16="http://schemas.microsoft.com/office/drawing/2014/main" id="{798A3954-7542-45D6-94C0-A4A2FF9AD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3873" flipV="1">
            <a:off x="83214" y="7066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00200"/>
            <a:ext cx="5638800" cy="1828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800"/>
              <a:t>Kể một số câu chuyện Olympic mà em biết?</a:t>
            </a: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/>
              <a:t>Liên</a:t>
            </a:r>
            <a:r>
              <a:rPr lang="en-US" altLang="en-US" sz="3600" dirty="0"/>
              <a:t> Bang Nga,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Điển.Ba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Lan,Đức</a:t>
            </a:r>
            <a:r>
              <a:rPr lang="en-US" altLang="en-US" sz="3600" dirty="0"/>
              <a:t>, Na </a:t>
            </a:r>
            <a:r>
              <a:rPr lang="en-US" altLang="en-US" sz="3600" dirty="0" err="1"/>
              <a:t>Uy</a:t>
            </a:r>
            <a:r>
              <a:rPr lang="en-US" altLang="en-US" sz="3600" dirty="0"/>
              <a:t>…</a:t>
            </a:r>
            <a:endParaRPr lang="vi-V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38">
            <a:extLst>
              <a:ext uri="{FF2B5EF4-FFF2-40B4-BE49-F238E27FC236}">
                <a16:creationId xmlns:a16="http://schemas.microsoft.com/office/drawing/2014/main" id="{D455F609-FEE1-44F1-9A26-50E95AE3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0">
            <a:extLst>
              <a:ext uri="{FF2B5EF4-FFF2-40B4-BE49-F238E27FC236}">
                <a16:creationId xmlns:a16="http://schemas.microsoft.com/office/drawing/2014/main" id="{72E961B3-1418-4A88-B741-E59211DB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A3C2F-C83C-4116-8277-DAE1C78E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3713"/>
            <a:ext cx="11430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Chúng</a:t>
            </a:r>
            <a:r>
              <a:rPr lang="en-US" altLang="en-US" sz="3600" dirty="0"/>
              <a:t> ta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nét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Âu</a:t>
            </a:r>
            <a:endParaRPr lang="en-US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18,hình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Cung điện krem-lin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1096</Words>
  <Application>Microsoft Office PowerPoint</Application>
  <PresentationFormat>Widescreen</PresentationFormat>
  <Paragraphs>137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.VnTime</vt:lpstr>
      <vt:lpstr>Arial</vt:lpstr>
      <vt:lpstr>Calibri</vt:lpstr>
      <vt:lpstr>Times New Roman</vt:lpstr>
      <vt:lpstr>3_Default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Admin</cp:lastModifiedBy>
  <cp:revision>119</cp:revision>
  <dcterms:created xsi:type="dcterms:W3CDTF">2010-02-01T14:53:08Z</dcterms:created>
  <dcterms:modified xsi:type="dcterms:W3CDTF">2022-02-20T13:21:11Z</dcterms:modified>
</cp:coreProperties>
</file>