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5" r:id="rId2"/>
    <p:sldId id="332" r:id="rId3"/>
    <p:sldId id="328" r:id="rId4"/>
    <p:sldId id="299" r:id="rId5"/>
    <p:sldId id="304" r:id="rId6"/>
    <p:sldId id="305" r:id="rId7"/>
    <p:sldId id="333" r:id="rId8"/>
    <p:sldId id="331" r:id="rId9"/>
    <p:sldId id="32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50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753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5.wdp"/><Relationship Id="rId19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11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03" y="10802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tư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16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2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 smtClean="0">
                <a:latin typeface="HP001 4 hàng" pitchFamily="34" charset="0"/>
              </a:rPr>
              <a:t>T</a:t>
            </a:r>
            <a:r>
              <a:rPr lang="en-US" sz="3047" b="1" dirty="0" err="1" smtClean="0">
                <a:latin typeface="HP001 4 hàng" pitchFamily="34" charset="0"/>
              </a:rPr>
              <a:t>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803" y="222805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47" b="1" dirty="0" smtClean="0">
                <a:latin typeface="HP001 4 hàng" pitchFamily="34" charset="0"/>
                <a:cs typeface="Times New Roman" pitchFamily="18" charset="0"/>
              </a:rPr>
              <a:t>Bài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45</a:t>
            </a:r>
            <a:r>
              <a:rPr lang="vi-VN" sz="3047" b="1" dirty="0" smtClean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28, 29) 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14674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62464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9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688362" y="3707769"/>
            <a:ext cx="5220705" cy="3155795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1053791" y="131214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1491113" y="1312149"/>
            <a:ext cx="9626726" cy="95410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494916" y="269589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4853915" y="318454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397479" y="371173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354238" y="423495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03" y="10802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tư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16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2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 smtClean="0">
                <a:latin typeface="HP001 4 hàng" pitchFamily="34" charset="0"/>
              </a:rPr>
              <a:t>T</a:t>
            </a:r>
            <a:r>
              <a:rPr lang="en-US" sz="3047" b="1" dirty="0" err="1" smtClean="0">
                <a:latin typeface="HP001 4 hàng" pitchFamily="34" charset="0"/>
              </a:rPr>
              <a:t>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803" y="222805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47" b="1" dirty="0" smtClean="0">
                <a:latin typeface="HP001 4 hàng" pitchFamily="34" charset="0"/>
                <a:cs typeface="Times New Roman" pitchFamily="18" charset="0"/>
              </a:rPr>
              <a:t>Bài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45</a:t>
            </a:r>
            <a:r>
              <a:rPr lang="vi-VN" sz="3047" b="1" dirty="0" smtClean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28, 29) </a:t>
            </a:r>
            <a:endParaRPr lang="en-US" sz="3047" dirty="0"/>
          </a:p>
        </p:txBody>
      </p:sp>
      <p:sp>
        <p:nvSpPr>
          <p:cNvPr id="7" name="TextBox 6"/>
          <p:cNvSpPr txBox="1"/>
          <p:nvPr/>
        </p:nvSpPr>
        <p:spPr>
          <a:xfrm>
            <a:off x="2202803" y="2856200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3: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8074" y="3431244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giải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238" y="4002017"/>
            <a:ext cx="597137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……………………………………………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1053981" y="12478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671788" y="1267765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435746" y="270999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435746" y="41872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51" y="2355168"/>
            <a:ext cx="6361897" cy="2860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221940" y="277165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694193" y="2727253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188626" y="416862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437712" y="4275300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0132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34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206</Words>
  <Application>Microsoft Office PowerPoint</Application>
  <PresentationFormat>Widescreen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HP001 4 hàng</vt:lpstr>
      <vt:lpstr>Montserrat Black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</cp:lastModifiedBy>
  <cp:revision>215</cp:revision>
  <dcterms:created xsi:type="dcterms:W3CDTF">2021-06-02T01:34:28Z</dcterms:created>
  <dcterms:modified xsi:type="dcterms:W3CDTF">2022-02-16T03:52:36Z</dcterms:modified>
</cp:coreProperties>
</file>