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22" r:id="rId3"/>
    <p:sldId id="318" r:id="rId4"/>
    <p:sldId id="303" r:id="rId5"/>
    <p:sldId id="295" r:id="rId6"/>
    <p:sldId id="319" r:id="rId7"/>
    <p:sldId id="323" r:id="rId8"/>
    <p:sldId id="296" r:id="rId9"/>
    <p:sldId id="321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15/02/2022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67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60.png"/><Relationship Id="rId4" Type="http://schemas.microsoft.com/office/2007/relationships/hdphoto" Target="../media/hdphoto1.wdp"/><Relationship Id="rId9" Type="http://schemas.openxmlformats.org/officeDocument/2006/relationships/image" Target="../media/image58.png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16274" y="106016"/>
            <a:ext cx="2268388" cy="980661"/>
            <a:chOff x="1446361" y="0"/>
            <a:chExt cx="226838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46361" y="206880"/>
              <a:ext cx="2268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19726" y="327868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521589" y="2212663"/>
            <a:ext cx="6827831" cy="17365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5177764" y="4225394"/>
            <a:ext cx="1515479" cy="7630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0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GB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1</a:t>
            </a:r>
            <a:endParaRPr lang="vi-VN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9278" y="295117"/>
            <a:ext cx="10443301" cy="5850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2803" y="1080235"/>
            <a:ext cx="842581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Thứ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</a:rPr>
              <a:t>ba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en-US" sz="3047" b="1" dirty="0" err="1">
                <a:latin typeface="HP001 4 hàng" pitchFamily="34" charset="0"/>
              </a:rPr>
              <a:t>ngày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15 </a:t>
            </a:r>
            <a:r>
              <a:rPr lang="en-US" sz="3047" b="1" dirty="0" err="1" smtClean="0">
                <a:latin typeface="HP001 4 hàng" pitchFamily="34" charset="0"/>
              </a:rPr>
              <a:t>tháng</a:t>
            </a:r>
            <a:r>
              <a:rPr lang="en-US" sz="3047" b="1" dirty="0" smtClean="0">
                <a:latin typeface="HP001 4 hàng" pitchFamily="34" charset="0"/>
              </a:rPr>
              <a:t> 2 </a:t>
            </a:r>
            <a:r>
              <a:rPr lang="en-US" sz="3047" b="1" dirty="0" err="1" smtClean="0">
                <a:latin typeface="HP001 4 hàng" pitchFamily="34" charset="0"/>
              </a:rPr>
              <a:t>năm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vi-VN" sz="3047" b="1" dirty="0">
                <a:latin typeface="HP001 4 hàng" pitchFamily="34" charset="0"/>
              </a:rPr>
              <a:t>2022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3499" y="1666813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47" b="1" dirty="0" smtClean="0">
                <a:latin typeface="HP001 4 hàng" pitchFamily="34" charset="0"/>
              </a:rPr>
              <a:t>T</a:t>
            </a:r>
            <a:r>
              <a:rPr lang="en-US" sz="3047" b="1" dirty="0" err="1" smtClean="0">
                <a:latin typeface="HP001 4 hàng" pitchFamily="34" charset="0"/>
              </a:rPr>
              <a:t>oán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4362" y="2205265"/>
            <a:ext cx="9254553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45: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Luyện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chung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(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tr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27, 28)</a:t>
            </a:r>
            <a:endParaRPr lang="en-US" sz="3047" dirty="0"/>
          </a:p>
        </p:txBody>
      </p:sp>
      <p:sp>
        <p:nvSpPr>
          <p:cNvPr id="7" name="Rectangle 6"/>
          <p:cNvSpPr/>
          <p:nvPr/>
        </p:nvSpPr>
        <p:spPr>
          <a:xfrm>
            <a:off x="9587345" y="6331527"/>
            <a:ext cx="2008910" cy="526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YÊU CẦU CẦN ĐẠT</a:t>
            </a:r>
            <a:endParaRPr lang="vi-VN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Nhận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biết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ý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nghĩa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của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4154562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toán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tế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liên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quan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đến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3208998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hiện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 chia.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6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15</a:t>
                  </a:r>
                  <a:r>
                    <a:rPr lang="vi-VN" sz="2800" dirty="0" smtClean="0">
                      <a:solidFill>
                        <a:schemeClr val="tx1"/>
                      </a:solidFill>
                    </a:rPr>
                    <a:t> </a:t>
                  </a:r>
                  <a:endParaRPr lang="vi-VN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2804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730152" y="1274797"/>
            <a:ext cx="740840" cy="7408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  <a:endParaRPr lang="vi-VN" sz="4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609944" y="1412497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219" y="2632884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3116765" y="263288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3116765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5100851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5100851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7136315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7136315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9120401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9120401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3190505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3190505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5174591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5174591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7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7210055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7210055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9194141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9194141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789795" y="85854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461484" y="757254"/>
            <a:ext cx="8859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6351584" y="249126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3710583" y="3113269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4254147" y="3640453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47" y="3640453"/>
                <a:ext cx="5065485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5613009" y="4163673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50 viên sỏi.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9278" y="295117"/>
            <a:ext cx="10443301" cy="5850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2803" y="1080235"/>
            <a:ext cx="842581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Thứ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</a:rPr>
              <a:t>ba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en-US" sz="3047" b="1" dirty="0" err="1">
                <a:latin typeface="HP001 4 hàng" pitchFamily="34" charset="0"/>
              </a:rPr>
              <a:t>ngày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15 </a:t>
            </a:r>
            <a:r>
              <a:rPr lang="en-US" sz="3047" b="1" dirty="0" err="1" smtClean="0">
                <a:latin typeface="HP001 4 hàng" pitchFamily="34" charset="0"/>
              </a:rPr>
              <a:t>tháng</a:t>
            </a:r>
            <a:r>
              <a:rPr lang="en-US" sz="3047" b="1" dirty="0" smtClean="0">
                <a:latin typeface="HP001 4 hàng" pitchFamily="34" charset="0"/>
              </a:rPr>
              <a:t> 2 </a:t>
            </a:r>
            <a:r>
              <a:rPr lang="en-US" sz="3047" b="1" dirty="0" err="1" smtClean="0">
                <a:latin typeface="HP001 4 hàng" pitchFamily="34" charset="0"/>
              </a:rPr>
              <a:t>năm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vi-VN" sz="3047" b="1" dirty="0">
                <a:latin typeface="HP001 4 hàng" pitchFamily="34" charset="0"/>
              </a:rPr>
              <a:t>2022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3499" y="1666813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47" b="1" dirty="0" smtClean="0">
                <a:latin typeface="HP001 4 hàng" pitchFamily="34" charset="0"/>
              </a:rPr>
              <a:t>T</a:t>
            </a:r>
            <a:r>
              <a:rPr lang="en-US" sz="3047" b="1" dirty="0" err="1" smtClean="0">
                <a:latin typeface="HP001 4 hàng" pitchFamily="34" charset="0"/>
              </a:rPr>
              <a:t>oán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4362" y="2205265"/>
            <a:ext cx="9254553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45: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Luyện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chung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(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tr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27, 28)</a:t>
            </a:r>
            <a:endParaRPr lang="en-US" sz="3047" dirty="0"/>
          </a:p>
        </p:txBody>
      </p:sp>
      <p:sp>
        <p:nvSpPr>
          <p:cNvPr id="7" name="Rectangle 6"/>
          <p:cNvSpPr/>
          <p:nvPr/>
        </p:nvSpPr>
        <p:spPr>
          <a:xfrm>
            <a:off x="9587345" y="6331527"/>
            <a:ext cx="2008910" cy="526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2803" y="2856200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 smtClean="0">
                <a:solidFill>
                  <a:srgbClr val="7030A0"/>
                </a:solidFill>
                <a:latin typeface="HP001 4 hàng" pitchFamily="34" charset="0"/>
              </a:rPr>
              <a:t>Bài</a:t>
            </a:r>
            <a:r>
              <a:rPr lang="en-US" sz="3047" b="1" smtClean="0">
                <a:solidFill>
                  <a:srgbClr val="7030A0"/>
                </a:solidFill>
                <a:latin typeface="HP001 4 hàng" pitchFamily="34" charset="0"/>
              </a:rPr>
              <a:t> 3:</a:t>
            </a:r>
            <a:endParaRPr lang="en-US" sz="3047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8074" y="3431244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 smtClean="0">
                <a:solidFill>
                  <a:srgbClr val="7030A0"/>
                </a:solidFill>
                <a:latin typeface="HP001 4 hàng" pitchFamily="34" charset="0"/>
              </a:rPr>
              <a:t>Bài</a:t>
            </a:r>
            <a:r>
              <a:rPr lang="en-US" sz="3047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047" b="1" dirty="0" err="1" smtClean="0">
                <a:solidFill>
                  <a:srgbClr val="7030A0"/>
                </a:solidFill>
                <a:latin typeface="HP001 4 hàng" pitchFamily="34" charset="0"/>
              </a:rPr>
              <a:t>giải</a:t>
            </a:r>
            <a:endParaRPr lang="en-US" sz="3047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0513" y="3999638"/>
            <a:ext cx="597137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smtClean="0">
                <a:solidFill>
                  <a:srgbClr val="7030A0"/>
                </a:solidFill>
                <a:latin typeface="HP001 4 hàng" pitchFamily="34" charset="0"/>
              </a:rPr>
              <a:t>……………………………………………</a:t>
            </a:r>
            <a:endParaRPr lang="en-US" sz="3047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8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0118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253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 Math</vt:lpstr>
      <vt:lpstr>HP001 4 hàng</vt:lpstr>
      <vt:lpstr>Montserrat Black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Trang</cp:lastModifiedBy>
  <cp:revision>213</cp:revision>
  <dcterms:created xsi:type="dcterms:W3CDTF">2021-06-02T01:34:28Z</dcterms:created>
  <dcterms:modified xsi:type="dcterms:W3CDTF">2022-02-15T02:42:40Z</dcterms:modified>
</cp:coreProperties>
</file>