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6" r:id="rId2"/>
    <p:sldId id="343" r:id="rId3"/>
    <p:sldId id="337" r:id="rId4"/>
    <p:sldId id="338" r:id="rId5"/>
    <p:sldId id="339" r:id="rId6"/>
    <p:sldId id="344" r:id="rId7"/>
    <p:sldId id="340" r:id="rId8"/>
    <p:sldId id="341" r:id="rId9"/>
    <p:sldId id="342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18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87614" y="106016"/>
            <a:ext cx="2297048" cy="980661"/>
            <a:chOff x="1417701" y="0"/>
            <a:chExt cx="229704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17701" y="197943"/>
              <a:ext cx="2297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55895" y="355807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1613573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49309" y="4088916"/>
            <a:ext cx="4445961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15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803" y="1080235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hai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14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tháng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2 </a:t>
            </a:r>
            <a:r>
              <a:rPr lang="en-US" sz="3047" b="1" dirty="0" err="1" smtClean="0">
                <a:latin typeface="HP001 4 hàng" pitchFamily="34" charset="0"/>
              </a:rPr>
              <a:t>năm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34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47" b="1" dirty="0" smtClean="0">
                <a:latin typeface="HP001 4 hàng" pitchFamily="34" charset="0"/>
              </a:rPr>
              <a:t>T</a:t>
            </a:r>
            <a:r>
              <a:rPr lang="en-US" sz="3047" b="1" dirty="0" err="1" smtClean="0">
                <a:latin typeface="HP001 4 hàng" pitchFamily="34" charset="0"/>
              </a:rPr>
              <a:t>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661" y="2228057"/>
            <a:ext cx="92545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44: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tr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25, 26)</a:t>
            </a:r>
            <a:endParaRPr lang="en-US" sz="3047" dirty="0"/>
          </a:p>
        </p:txBody>
      </p:sp>
      <p:sp>
        <p:nvSpPr>
          <p:cNvPr id="7" name="Rectangle 6"/>
          <p:cNvSpPr/>
          <p:nvPr/>
        </p:nvSpPr>
        <p:spPr>
          <a:xfrm>
            <a:off x="9587345" y="6331527"/>
            <a:ext cx="2008910" cy="526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Củng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cố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bảng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chia 2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bảng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chia 5 qua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tập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Vận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dụng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vào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lời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văn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về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1783853" y="140817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2221175" y="140817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057C0-9010-45F1-BAF2-FB9D4A560B91}"/>
              </a:ext>
            </a:extLst>
          </p:cNvPr>
          <p:cNvSpPr txBox="1"/>
          <p:nvPr/>
        </p:nvSpPr>
        <p:spPr>
          <a:xfrm>
            <a:off x="3337250" y="238896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D0B34-F6AB-4631-B4DF-CEF5111A3110}"/>
              </a:ext>
            </a:extLst>
          </p:cNvPr>
          <p:cNvSpPr txBox="1"/>
          <p:nvPr/>
        </p:nvSpPr>
        <p:spPr>
          <a:xfrm>
            <a:off x="3503964" y="407924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6492" y="2360846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6492" y="3972695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83D23-1CE8-4383-9FB9-6481C185DA07}"/>
              </a:ext>
            </a:extLst>
          </p:cNvPr>
          <p:cNvSpPr txBox="1"/>
          <p:nvPr/>
        </p:nvSpPr>
        <p:spPr>
          <a:xfrm>
            <a:off x="5919868" y="2777287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106E1-5364-4A83-96CB-C64F9D30E717}"/>
              </a:ext>
            </a:extLst>
          </p:cNvPr>
          <p:cNvSpPr txBox="1"/>
          <p:nvPr/>
        </p:nvSpPr>
        <p:spPr>
          <a:xfrm>
            <a:off x="7611193" y="2749151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413A-8438-4D86-AB7E-ADD0A7F2469D}"/>
              </a:ext>
            </a:extLst>
          </p:cNvPr>
          <p:cNvSpPr txBox="1"/>
          <p:nvPr/>
        </p:nvSpPr>
        <p:spPr>
          <a:xfrm>
            <a:off x="5966357" y="44394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CACD-4BEE-4E27-A567-3B72F83A79EC}"/>
              </a:ext>
            </a:extLst>
          </p:cNvPr>
          <p:cNvSpPr txBox="1"/>
          <p:nvPr/>
        </p:nvSpPr>
        <p:spPr>
          <a:xfrm>
            <a:off x="7694279" y="44394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342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6259" y="1132094"/>
            <a:ext cx="4860142" cy="25716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A1010E-F69F-4C66-BA1D-2CBD86000BAA}"/>
              </a:ext>
            </a:extLst>
          </p:cNvPr>
          <p:cNvSpPr/>
          <p:nvPr/>
        </p:nvSpPr>
        <p:spPr>
          <a:xfrm>
            <a:off x="776064" y="6947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2B50C-014E-442D-B384-0477101A2233}"/>
              </a:ext>
            </a:extLst>
          </p:cNvPr>
          <p:cNvSpPr txBox="1"/>
          <p:nvPr/>
        </p:nvSpPr>
        <p:spPr>
          <a:xfrm>
            <a:off x="1213387" y="694772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86389-7F08-419A-B2DF-5B58AE9BB601}"/>
              </a:ext>
            </a:extLst>
          </p:cNvPr>
          <p:cNvSpPr txBox="1"/>
          <p:nvPr/>
        </p:nvSpPr>
        <p:spPr>
          <a:xfrm>
            <a:off x="4599420" y="383099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5D835-25F2-4D45-B56E-F63DDBF2CDED}"/>
              </a:ext>
            </a:extLst>
          </p:cNvPr>
          <p:cNvSpPr txBox="1"/>
          <p:nvPr/>
        </p:nvSpPr>
        <p:spPr>
          <a:xfrm>
            <a:off x="1206462" y="428647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9F420-107B-4846-8B5C-CB3AD64B3D1C}"/>
              </a:ext>
            </a:extLst>
          </p:cNvPr>
          <p:cNvSpPr txBox="1"/>
          <p:nvPr/>
        </p:nvSpPr>
        <p:spPr>
          <a:xfrm>
            <a:off x="2516927" y="474195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7486B-77FA-4196-85EF-2A05A9B5FA29}"/>
              </a:ext>
            </a:extLst>
          </p:cNvPr>
          <p:cNvSpPr txBox="1"/>
          <p:nvPr/>
        </p:nvSpPr>
        <p:spPr>
          <a:xfrm>
            <a:off x="4262931" y="51974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8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803" y="1080235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hai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14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tháng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2 </a:t>
            </a:r>
            <a:r>
              <a:rPr lang="en-US" sz="3047" b="1" dirty="0" err="1" smtClean="0">
                <a:latin typeface="HP001 4 hàng" pitchFamily="34" charset="0"/>
              </a:rPr>
              <a:t>năm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34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47" b="1" dirty="0" smtClean="0">
                <a:latin typeface="HP001 4 hàng" pitchFamily="34" charset="0"/>
              </a:rPr>
              <a:t>T</a:t>
            </a:r>
            <a:r>
              <a:rPr lang="en-US" sz="3047" b="1" dirty="0" err="1" smtClean="0">
                <a:latin typeface="HP001 4 hàng" pitchFamily="34" charset="0"/>
              </a:rPr>
              <a:t>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661" y="2228057"/>
            <a:ext cx="92545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44: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tr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25, 26)</a:t>
            </a:r>
            <a:endParaRPr lang="en-US" sz="3047" dirty="0"/>
          </a:p>
        </p:txBody>
      </p:sp>
      <p:sp>
        <p:nvSpPr>
          <p:cNvPr id="7" name="TextBox 6"/>
          <p:cNvSpPr txBox="1"/>
          <p:nvPr/>
        </p:nvSpPr>
        <p:spPr>
          <a:xfrm>
            <a:off x="2202803" y="2856200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 2:</a:t>
            </a:r>
            <a:endParaRPr lang="en-US" sz="304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8074" y="3431244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047" b="1" dirty="0" err="1" smtClean="0">
                <a:solidFill>
                  <a:srgbClr val="7030A0"/>
                </a:solidFill>
                <a:latin typeface="HP001 4 hàng" pitchFamily="34" charset="0"/>
              </a:rPr>
              <a:t>giải</a:t>
            </a:r>
            <a:endParaRPr lang="en-US" sz="304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0513" y="3999638"/>
            <a:ext cx="597137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……………………………………………</a:t>
            </a:r>
            <a:endParaRPr lang="en-US" sz="304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87345" y="6331527"/>
            <a:ext cx="2008910" cy="526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55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32484" y="2828579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57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uiExpand="1" build="p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19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249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HP001 4 hàng</vt:lpstr>
      <vt:lpstr>Montserrat Black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Trang</cp:lastModifiedBy>
  <cp:revision>211</cp:revision>
  <dcterms:created xsi:type="dcterms:W3CDTF">2021-06-02T01:34:28Z</dcterms:created>
  <dcterms:modified xsi:type="dcterms:W3CDTF">2022-02-13T15:59:55Z</dcterms:modified>
</cp:coreProperties>
</file>