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36" r:id="rId5"/>
    <p:sldMasterId id="2147483772" r:id="rId6"/>
  </p:sldMasterIdLst>
  <p:notesMasterIdLst>
    <p:notesMasterId r:id="rId26"/>
  </p:notesMasterIdLst>
  <p:sldIdLst>
    <p:sldId id="270" r:id="rId7"/>
    <p:sldId id="271" r:id="rId8"/>
    <p:sldId id="258" r:id="rId9"/>
    <p:sldId id="257" r:id="rId10"/>
    <p:sldId id="266" r:id="rId11"/>
    <p:sldId id="526" r:id="rId12"/>
    <p:sldId id="267" r:id="rId13"/>
    <p:sldId id="272" r:id="rId14"/>
    <p:sldId id="273" r:id="rId15"/>
    <p:sldId id="527" r:id="rId16"/>
    <p:sldId id="506" r:id="rId17"/>
    <p:sldId id="508" r:id="rId18"/>
    <p:sldId id="509" r:id="rId19"/>
    <p:sldId id="304" r:id="rId20"/>
    <p:sldId id="523" r:id="rId21"/>
    <p:sldId id="525" r:id="rId22"/>
    <p:sldId id="32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1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8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6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9820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26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869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17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6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7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10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8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0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3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8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1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1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9.png"/><Relationship Id="rId18" Type="http://schemas.openxmlformats.org/officeDocument/2006/relationships/image" Target="../media/image42.gif"/><Relationship Id="rId26" Type="http://schemas.microsoft.com/office/2007/relationships/hdphoto" Target="../media/hdphoto11.wdp"/><Relationship Id="rId3" Type="http://schemas.openxmlformats.org/officeDocument/2006/relationships/image" Target="../media/image33.png"/><Relationship Id="rId21" Type="http://schemas.openxmlformats.org/officeDocument/2006/relationships/image" Target="../media/image44.png"/><Relationship Id="rId7" Type="http://schemas.openxmlformats.org/officeDocument/2006/relationships/image" Target="../media/image35.png"/><Relationship Id="rId12" Type="http://schemas.openxmlformats.org/officeDocument/2006/relationships/image" Target="../media/image38.gif"/><Relationship Id="rId17" Type="http://schemas.openxmlformats.org/officeDocument/2006/relationships/image" Target="../media/image41.png"/><Relationship Id="rId25" Type="http://schemas.openxmlformats.org/officeDocument/2006/relationships/image" Target="../media/image46.png"/><Relationship Id="rId2" Type="http://schemas.openxmlformats.org/officeDocument/2006/relationships/image" Target="../media/image32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48.gif"/><Relationship Id="rId1" Type="http://schemas.openxmlformats.org/officeDocument/2006/relationships/slideLayout" Target="../slideLayouts/slideLayout58.xml"/><Relationship Id="rId6" Type="http://schemas.microsoft.com/office/2007/relationships/hdphoto" Target="../media/hdphoto3.wdp"/><Relationship Id="rId11" Type="http://schemas.openxmlformats.org/officeDocument/2006/relationships/image" Target="../media/image37.gif"/><Relationship Id="rId24" Type="http://schemas.microsoft.com/office/2007/relationships/hdphoto" Target="../media/hdphoto10.wdp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23" Type="http://schemas.openxmlformats.org/officeDocument/2006/relationships/image" Target="../media/image45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43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36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47.png"/><Relationship Id="rId30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21" Type="http://schemas.openxmlformats.org/officeDocument/2006/relationships/image" Target="../media/image16.png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jp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17.jp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18.jp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25791" y="5888157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2670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229" y="3579833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8112" y="1180406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2553" y="3612628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865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261074" y="5828207"/>
            <a:ext cx="2719140" cy="10297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2394" y="111175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394" y="360507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06083" y="360507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06083" y="111175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843026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161708" y="1740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896811" y="2279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6501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628366" y="362166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10576" y="419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47206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7141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4345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14588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87492" y="17969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73494" y="22795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97294" y="28366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3506" y="28338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42438" y="3605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80538" y="426332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90788" y="47571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845330" y="53169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23557" y="53026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124838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11199" y="3457155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0857" y="963839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191058" y="1869011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38971" y="434970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486089" y="1825798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670459" y="438030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93027" y="5714891"/>
            <a:ext cx="1998345" cy="11431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</p:spTree>
    <p:extLst>
      <p:ext uri="{BB962C8B-B14F-4D97-AF65-F5344CB8AC3E}">
        <p14:creationId xmlns:p14="http://schemas.microsoft.com/office/powerpoint/2010/main" val="200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163457"/>
            <a:ext cx="19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869710"/>
            <a:ext cx="498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174768"/>
            <a:ext cx="523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174768"/>
            <a:ext cx="6605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869710"/>
            <a:ext cx="537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309282" y="5370821"/>
            <a:ext cx="11571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1.Tìm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những câu thơ miêu tả cây tre vào lúc mặt trời mọc?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900761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1294" y="2402785"/>
            <a:ext cx="3617259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309282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Câu thơ nào ở khổ thơ thứ hai cho thấy tre cũng như người 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77165" y="5357412"/>
            <a:ext cx="121148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3.Ở khổ thơ thứ ba, hình ảnh lũy tre được miêu tả những lúc nào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77165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khổ thơ thứ ba, hình ảnh lũy tre được miêu tả vào lúc đêm tối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400" y="4687616"/>
            <a:ext cx="3348111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93223" y="5351828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Em thích hình ảnh nào nhất trong bài thơ?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11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3827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69" y="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7" y="605143"/>
            <a:ext cx="10515600" cy="6589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thời gian trong </a:t>
            </a:r>
            <a:r>
              <a:rPr lang="en-US" sz="36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1868405" y="1134211"/>
            <a:ext cx="6683924" cy="89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mai, trưa, đêm, sáng 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639739" y="2674639"/>
            <a:ext cx="10830636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Tìm thêm những từ ngữ chỉ thời gian mà em biết.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3226557" y="3618488"/>
            <a:ext cx="5325771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gày , tháng, năm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Hoài 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noProof="0" smtClean="0">
                <a:solidFill>
                  <a:srgbClr val="008000"/>
                </a:solidFill>
                <a:latin typeface="Calibri" panose="020F0502020204030204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659" y="1834426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sinh ra ở đâu?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ăn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 smtClean="0">
                <a:solidFill>
                  <a:srgbClr val="008000"/>
                </a:solidFill>
                <a:latin typeface="Calibri" panose="020F0502020204030204"/>
              </a:rPr>
              <a:t>uôi sống con người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 loại thực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quý giá như thế nào với con người?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Lũy</a:t>
              </a:r>
              <a:r>
                <a:rPr kumimoji="0" lang="en-US" sz="4400" b="1" i="0" u="none" strike="noStrike" kern="1200" cap="none" spc="0" normalizeH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tre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2803" y="10802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</a:rPr>
              <a:t>tư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smtClean="0">
                <a:latin typeface="HP001 4 hàng" pitchFamily="34" charset="0"/>
              </a:rPr>
              <a:t>16 </a:t>
            </a:r>
            <a:r>
              <a:rPr lang="en-US" sz="3047" b="1" dirty="0" err="1" smtClean="0">
                <a:latin typeface="HP001 4 hàng" pitchFamily="34" charset="0"/>
              </a:rPr>
              <a:t>tháng</a:t>
            </a:r>
            <a:r>
              <a:rPr lang="en-US" sz="3047" b="1" dirty="0" smtClean="0">
                <a:latin typeface="HP001 4 hàng" pitchFamily="34" charset="0"/>
              </a:rPr>
              <a:t> 2 </a:t>
            </a:r>
            <a:r>
              <a:rPr lang="en-US" sz="3047" b="1" dirty="0" err="1" smtClean="0">
                <a:latin typeface="HP001 4 hàng" pitchFamily="34" charset="0"/>
              </a:rPr>
              <a:t>năm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34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>
                <a:latin typeface="HP001 4 hàng" pitchFamily="34" charset="0"/>
              </a:rPr>
              <a:t>Tiếng Việt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1443" y="2209088"/>
            <a:ext cx="925455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047" b="1" dirty="0">
                <a:latin typeface="HP001 4 hàng" pitchFamily="34" charset="0"/>
                <a:cs typeface="Times New Roman" pitchFamily="18" charset="0"/>
              </a:rPr>
              <a:t>Đọc: Bài </a:t>
            </a:r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8</a:t>
            </a:r>
            <a:r>
              <a:rPr lang="vi-VN" sz="3047" b="1" dirty="0" smtClean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Lũy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tre</a:t>
            </a:r>
            <a:endParaRPr lang="en-US" sz="3047" dirty="0"/>
          </a:p>
        </p:txBody>
      </p:sp>
    </p:spTree>
    <p:extLst>
      <p:ext uri="{BB962C8B-B14F-4D97-AF65-F5344CB8AC3E}">
        <p14:creationId xmlns:p14="http://schemas.microsoft.com/office/powerpoint/2010/main" val="27535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495" y="1720103"/>
            <a:ext cx="8559893" cy="34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25791" y="5888157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2670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229" y="3579833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8112" y="1180406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2553" y="3612628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</a:t>
                </a:r>
                <a:r>
                  <a:rPr kumimoji="0" 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ần 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vi-VN" sz="28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</a:t>
                </a:r>
                <a:r>
                  <a:rPr lang="en-US" altLang="vi-VN" sz="28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hỉ tâm trạng nhớ thương, lưu luyến, nghĩ ngợi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985</Words>
  <Application>Microsoft Office PowerPoint</Application>
  <PresentationFormat>Widescreen</PresentationFormat>
  <Paragraphs>191</Paragraphs>
  <Slides>19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Microsoft YaHei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Times New Roman</vt:lpstr>
      <vt:lpstr>Verdana</vt:lpstr>
      <vt:lpstr>1_Office Theme</vt:lpstr>
      <vt:lpstr>2_Office Theme</vt:lpstr>
      <vt:lpstr>2_Office 主题​​</vt:lpstr>
      <vt:lpstr>4_Office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những từ ngữ chỉ thời gian trong bài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</cp:lastModifiedBy>
  <cp:revision>60</cp:revision>
  <dcterms:created xsi:type="dcterms:W3CDTF">2021-05-27T08:02:03Z</dcterms:created>
  <dcterms:modified xsi:type="dcterms:W3CDTF">2022-02-16T03:09:21Z</dcterms:modified>
</cp:coreProperties>
</file>