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22" r:id="rId5"/>
    <p:sldMasterId id="2147483748" r:id="rId6"/>
    <p:sldMasterId id="2147483760" r:id="rId7"/>
  </p:sldMasterIdLst>
  <p:notesMasterIdLst>
    <p:notesMasterId r:id="rId30"/>
  </p:notesMasterIdLst>
  <p:sldIdLst>
    <p:sldId id="257" r:id="rId8"/>
    <p:sldId id="263" r:id="rId9"/>
    <p:sldId id="264" r:id="rId10"/>
    <p:sldId id="258" r:id="rId11"/>
    <p:sldId id="259" r:id="rId12"/>
    <p:sldId id="260" r:id="rId13"/>
    <p:sldId id="261" r:id="rId14"/>
    <p:sldId id="266" r:id="rId15"/>
    <p:sldId id="509" r:id="rId16"/>
    <p:sldId id="270" r:id="rId17"/>
    <p:sldId id="271" r:id="rId18"/>
    <p:sldId id="506" r:id="rId19"/>
    <p:sldId id="507" r:id="rId20"/>
    <p:sldId id="508" r:id="rId21"/>
    <p:sldId id="304" r:id="rId22"/>
    <p:sldId id="494" r:id="rId23"/>
    <p:sldId id="495" r:id="rId24"/>
    <p:sldId id="496" r:id="rId25"/>
    <p:sldId id="497" r:id="rId26"/>
    <p:sldId id="278" r:id="rId27"/>
    <p:sldId id="325" r:id="rId28"/>
    <p:sldId id="2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5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94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9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3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394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24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31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2.wdp"/><Relationship Id="rId30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7.png"/><Relationship Id="rId18" Type="http://schemas.openxmlformats.org/officeDocument/2006/relationships/slide" Target="slide6.xml"/><Relationship Id="rId26" Type="http://schemas.openxmlformats.org/officeDocument/2006/relationships/image" Target="../media/image14.png"/><Relationship Id="rId39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11.png"/><Relationship Id="rId34" Type="http://schemas.openxmlformats.org/officeDocument/2006/relationships/image" Target="../media/image33.png"/><Relationship Id="rId42" Type="http://schemas.microsoft.com/office/2007/relationships/hdphoto" Target="../media/hdphoto26.wdp"/><Relationship Id="rId7" Type="http://schemas.openxmlformats.org/officeDocument/2006/relationships/image" Target="../media/image24.png"/><Relationship Id="rId12" Type="http://schemas.microsoft.com/office/2007/relationships/hdphoto" Target="../media/hdphoto19.wdp"/><Relationship Id="rId17" Type="http://schemas.openxmlformats.org/officeDocument/2006/relationships/image" Target="../media/image28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" Type="http://schemas.openxmlformats.org/officeDocument/2006/relationships/image" Target="../media/image19.jpeg"/><Relationship Id="rId16" Type="http://schemas.microsoft.com/office/2007/relationships/hdphoto" Target="../media/hdphoto9.wdp"/><Relationship Id="rId20" Type="http://schemas.openxmlformats.org/officeDocument/2006/relationships/slide" Target="slide5.xml"/><Relationship Id="rId29" Type="http://schemas.microsoft.com/office/2007/relationships/hdphoto" Target="../media/hdphoto21.wdp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6.png"/><Relationship Id="rId24" Type="http://schemas.openxmlformats.org/officeDocument/2006/relationships/image" Target="../media/image30.png"/><Relationship Id="rId32" Type="http://schemas.openxmlformats.org/officeDocument/2006/relationships/image" Target="../media/image15.png"/><Relationship Id="rId37" Type="http://schemas.openxmlformats.org/officeDocument/2006/relationships/image" Target="../media/image35.png"/><Relationship Id="rId40" Type="http://schemas.microsoft.com/office/2007/relationships/hdphoto" Target="../media/hdphoto25.wdp"/><Relationship Id="rId45" Type="http://schemas.openxmlformats.org/officeDocument/2006/relationships/image" Target="../media/image39.png"/><Relationship Id="rId5" Type="http://schemas.openxmlformats.org/officeDocument/2006/relationships/image" Target="../media/image23.png"/><Relationship Id="rId15" Type="http://schemas.openxmlformats.org/officeDocument/2006/relationships/image" Target="../media/image12.png"/><Relationship Id="rId23" Type="http://schemas.openxmlformats.org/officeDocument/2006/relationships/slide" Target="slide7.xml"/><Relationship Id="rId28" Type="http://schemas.openxmlformats.org/officeDocument/2006/relationships/image" Target="../media/image31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29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25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2.png"/><Relationship Id="rId35" Type="http://schemas.openxmlformats.org/officeDocument/2006/relationships/image" Target="../media/image34.png"/><Relationship Id="rId4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882741" y="58552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7237540" cy="2628770"/>
            <a:chOff x="3815445" y="140918"/>
            <a:chExt cx="3822655" cy="26287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628748"/>
              <a:chOff x="181619" y="1261924"/>
              <a:chExt cx="2109019" cy="2394653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210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228265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388620" y="5203226"/>
            <a:ext cx="11204665" cy="1196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 thóc sinh ra ở đâu</a:t>
            </a:r>
            <a:r>
              <a:rPr lang="vi-VN" sz="3600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3141123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thơ nào cho thấy hạt thóc trải qua nhiều khó khăn</a:t>
            </a:r>
            <a:r>
              <a:rPr lang="vi-VN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808105"/>
            <a:ext cx="8994098" cy="921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6A1B2D-CBBF-4678-8B78-F239F672D379}"/>
              </a:ext>
            </a:extLst>
          </p:cNvPr>
          <p:cNvSpPr/>
          <p:nvPr/>
        </p:nvSpPr>
        <p:spPr>
          <a:xfrm>
            <a:off x="8994098" y="4746913"/>
            <a:ext cx="3943350" cy="1201420"/>
          </a:xfrm>
          <a:prstGeom prst="wedgeRoundRectCallout">
            <a:avLst>
              <a:gd name="adj1" fmla="val -48963"/>
              <a:gd name="adj2" fmla="val 9868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quý giá với con người ở chỗ nó nuôi sống con người.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0" y="5945593"/>
            <a:ext cx="881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 thóc quý giá như thế nào với con người?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228" y="88745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998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638" y="996880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638" y="3159708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39271" y="2839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2" y="209391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thích nhất câu thơ nào? Vì sao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3804054" y="4917694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228" y="163696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Từ nào trong bài thơ cho thấy hạt thóc tự kể chuyện về mình?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838200" y="305991"/>
            <a:ext cx="9594954" cy="71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 vai hạt thóc tự giới thiệu về mình.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93547" y="2515425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Hạt thóc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95" b="1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2803" y="108023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Thứ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hai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ngày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smtClean="0">
                <a:latin typeface="HP001 4 hàng" pitchFamily="34" charset="0"/>
              </a:rPr>
              <a:t>14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</a:rPr>
              <a:t>tháng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en-US" sz="3047" b="1" dirty="0" smtClean="0">
                <a:latin typeface="HP001 4 hàng" pitchFamily="34" charset="0"/>
              </a:rPr>
              <a:t>2 </a:t>
            </a:r>
            <a:r>
              <a:rPr lang="en-US" sz="3047" b="1" dirty="0" err="1" smtClean="0">
                <a:latin typeface="HP001 4 hàng" pitchFamily="34" charset="0"/>
              </a:rPr>
              <a:t>năm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2022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3499" y="1666813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47" b="1" dirty="0">
                <a:latin typeface="HP001 4 hàng" pitchFamily="34" charset="0"/>
              </a:rPr>
              <a:t>Tiếng Việt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1443" y="2209088"/>
            <a:ext cx="9254553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3047" b="1" dirty="0">
                <a:latin typeface="HP001 4 hàng" pitchFamily="34" charset="0"/>
                <a:cs typeface="Times New Roman" pitchFamily="18" charset="0"/>
              </a:rPr>
              <a:t>Đọc: Bài 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7</a:t>
            </a:r>
            <a:r>
              <a:rPr lang="vi-VN" sz="3047" b="1" dirty="0" smtClean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Hạt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thóc</a:t>
            </a:r>
            <a:endParaRPr lang="en-US" sz="3047" dirty="0"/>
          </a:p>
        </p:txBody>
      </p:sp>
      <p:sp>
        <p:nvSpPr>
          <p:cNvPr id="5" name="Rectangle 4"/>
          <p:cNvSpPr/>
          <p:nvPr/>
        </p:nvSpPr>
        <p:spPr>
          <a:xfrm>
            <a:off x="9564914" y="72572"/>
            <a:ext cx="2438400" cy="179003"/>
          </a:xfrm>
          <a:prstGeom prst="rect">
            <a:avLst/>
          </a:prstGeom>
          <a:solidFill>
            <a:srgbClr val="F2E8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1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1054</Words>
  <Application>Microsoft Office PowerPoint</Application>
  <PresentationFormat>Widescreen</PresentationFormat>
  <Paragraphs>211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Microsoft YaHei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黑体</vt:lpstr>
      <vt:lpstr>Times New Roman</vt:lpstr>
      <vt:lpstr>Verdana</vt:lpstr>
      <vt:lpstr>1_Office Theme</vt:lpstr>
      <vt:lpstr>2_Office Theme</vt:lpstr>
      <vt:lpstr>2_Office 主题​​</vt:lpstr>
      <vt:lpstr>4_Office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1. Từ nào trong bài thơ cho thấy hạt thóc tự kể chuyện về mình?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</cp:lastModifiedBy>
  <cp:revision>39</cp:revision>
  <dcterms:created xsi:type="dcterms:W3CDTF">2021-05-27T07:23:15Z</dcterms:created>
  <dcterms:modified xsi:type="dcterms:W3CDTF">2022-02-13T15:56:31Z</dcterms:modified>
</cp:coreProperties>
</file>