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310" r:id="rId2"/>
    <p:sldId id="333" r:id="rId3"/>
    <p:sldId id="317" r:id="rId4"/>
    <p:sldId id="319" r:id="rId5"/>
    <p:sldId id="355" r:id="rId6"/>
    <p:sldId id="337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34" r:id="rId21"/>
    <p:sldId id="341" r:id="rId22"/>
    <p:sldId id="259" r:id="rId23"/>
    <p:sldId id="356" r:id="rId24"/>
    <p:sldId id="288" r:id="rId25"/>
  </p:sldIdLst>
  <p:sldSz cx="12161838" cy="6858000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Arial-Rounded" panose="020B0500000000000000" pitchFamily="34" charset="0"/>
      <p:regular r:id="rId28"/>
    </p:embeddedFont>
    <p:embeddedFont>
      <p:font typeface="Chewy" panose="02000000000000000000" pitchFamily="2" charset="0"/>
      <p:regular r:id="rId29"/>
    </p:embeddedFont>
    <p:embeddedFont>
      <p:font typeface="Comfortaa" panose="020B0604020202020204" charset="0"/>
      <p:regular r:id="rId30"/>
      <p:bold r:id="rId31"/>
    </p:embeddedFont>
    <p:embeddedFont>
      <p:font typeface="Delius Unicase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63" d="100"/>
          <a:sy n="63" d="100"/>
        </p:scale>
        <p:origin x="1002" y="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 yếu khơi gợi cho HS thích đọc sách, tìm những cuốn sách thú vị để đọc hoặc nhờ ba mẹ mua</a:t>
            </a:r>
          </a:p>
        </p:txBody>
      </p:sp>
    </p:spTree>
    <p:extLst>
      <p:ext uri="{BB962C8B-B14F-4D97-AF65-F5344CB8AC3E}">
        <p14:creationId xmlns:p14="http://schemas.microsoft.com/office/powerpoint/2010/main" val="23507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>
                <a:hlinkClick r:id="rId3"/>
              </a:rPr>
              <a:t>https://www.facebook.com/nhilinh.phan/</a:t>
            </a:r>
            <a:endParaRPr lang="en-US" sz="1600"/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9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ốn sách đầu đời của bé - Khám phá động vật hoang dã">
            <a:extLst>
              <a:ext uri="{FF2B5EF4-FFF2-40B4-BE49-F238E27FC236}">
                <a16:creationId xmlns:a16="http://schemas.microsoft.com/office/drawing/2014/main" id="{8AE846D0-0015-4D3D-B7FF-F679CD2C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1524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ốn sách đầu đời của bé - Khám phá động vật hoang dã">
            <a:extLst>
              <a:ext uri="{FF2B5EF4-FFF2-40B4-BE49-F238E27FC236}">
                <a16:creationId xmlns:a16="http://schemas.microsoft.com/office/drawing/2014/main" id="{CE22C2FD-D5C3-4259-9581-6ACF771F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59" y="106680"/>
            <a:ext cx="6751320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ốn sách đầu đời của bé - Khám phá động vật hoang dã">
            <a:extLst>
              <a:ext uri="{FF2B5EF4-FFF2-40B4-BE49-F238E27FC236}">
                <a16:creationId xmlns:a16="http://schemas.microsoft.com/office/drawing/2014/main" id="{94FD7D4F-8E2B-4BC8-9815-391FD05A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1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666BE87-809C-4B65-8E48-D559BA48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CD3A64E-E784-4375-A13C-C991A252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0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5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AADAF41-258B-4047-BA5E-03CAC335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-2286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7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074499C-B6C9-4C2D-81AE-072982C8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3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73584AE-D80C-4255-928B-304CBC26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9" y="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1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3887750-AD69-449C-A04C-B08B596A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5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AB4C437-0A0D-4E22-8391-B3D85045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-3048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600911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thơ, câu chuyện… 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8319" y="533400"/>
            <a:ext cx="12528392" cy="731520"/>
            <a:chOff x="294783" y="915918"/>
            <a:chExt cx="12528392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47742" y="1044632"/>
              <a:ext cx="11775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Giới thiệu với các bạn một số thông tin về loài động vật đó.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33DD60-B20F-4A22-BA44-F0E10967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082" y="2057400"/>
            <a:ext cx="9729673" cy="21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BB4B1-AF3B-41CE-8784-3409ED99CE4D}"/>
              </a:ext>
            </a:extLst>
          </p:cNvPr>
          <p:cNvSpPr txBox="1"/>
          <p:nvPr/>
        </p:nvSpPr>
        <p:spPr>
          <a:xfrm>
            <a:off x="745653" y="533400"/>
            <a:ext cx="10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 KÍ ĐỌC SÁCH CỦA EM</a:t>
            </a:r>
            <a:endParaRPr lang="en-US" sz="3600" i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Notebook Cartoon Vector Illustration Black White Stock Vector (Royalty  Free) 732356062">
            <a:extLst>
              <a:ext uri="{FF2B5EF4-FFF2-40B4-BE49-F238E27FC236}">
                <a16:creationId xmlns:a16="http://schemas.microsoft.com/office/drawing/2014/main" id="{34EF2433-A803-4D8F-85C6-E0A96548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4" b="86429" l="3226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 bwMode="auto">
          <a:xfrm>
            <a:off x="3756819" y="1255931"/>
            <a:ext cx="4648200" cy="52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0242A-5C09-4B84-B64F-EE746B7BA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556" y="3900758"/>
            <a:ext cx="1752601" cy="123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C3A1-6DC0-40B5-AA10-8FD1FEB91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428" y="1964930"/>
            <a:ext cx="2706859" cy="206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F9BF3-51BD-438C-890A-DDB47E36E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431" y="5211568"/>
            <a:ext cx="2554445" cy="54259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B7725D-E2DE-4127-B972-CF5EEDEC0E67}"/>
              </a:ext>
            </a:extLst>
          </p:cNvPr>
          <p:cNvSpPr/>
          <p:nvPr/>
        </p:nvSpPr>
        <p:spPr>
          <a:xfrm>
            <a:off x="4891428" y="2057400"/>
            <a:ext cx="2706859" cy="381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14BE6-BE59-4554-9998-019B81922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784" y="228600"/>
            <a:ext cx="105282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4219" y="388541"/>
            <a:ext cx="9273401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508380" y="540564"/>
            <a:ext cx="2109319" cy="202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219" y="3429001"/>
            <a:ext cx="9273401" cy="2241383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1995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995">
                <a:hlinkClick r:id="rId4"/>
              </a:rPr>
              <a:t>https://www.facebook.com/nhilinh.phan/</a:t>
            </a:r>
            <a:endParaRPr lang="en-US" sz="1995"/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995">
                <a:hlinkClick r:id="rId5"/>
              </a:rPr>
              <a:t>https://www.facebook.com/groups/443096903751589</a:t>
            </a:r>
            <a:endParaRPr lang="en-US" sz="1995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724" y="1254837"/>
            <a:ext cx="5092769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6052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9F220-02B5-49F1-B046-D488B121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3916713" y="1828800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3287033" y="2894615"/>
            <a:ext cx="5587772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KHỦNG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7528719" y="4813211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S/45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84489"/>
            <a:ext cx="11734800" cy="1299584"/>
            <a:chOff x="294783" y="915918"/>
            <a:chExt cx="10519582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836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sách, báo viết về động vật hoang dã (hổ, báo, sư tử,…) </a:t>
              </a:r>
            </a:p>
          </p:txBody>
        </p:sp>
      </p:grpSp>
      <p:pic>
        <p:nvPicPr>
          <p:cNvPr id="2" name="Picture 2" descr="Thỏ Con Ăn gì?">
            <a:extLst>
              <a:ext uri="{FF2B5EF4-FFF2-40B4-BE49-F238E27FC236}">
                <a16:creationId xmlns:a16="http://schemas.microsoft.com/office/drawing/2014/main" id="{132AA9A2-DFC0-4467-9A91-D61E5E50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124129"/>
            <a:ext cx="4576762" cy="57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Bách Khoa Tri Thức  Về Khám Phá Thế Giới Cho Trẻ Em - Các Loài Mèo Lớn (bìa Mềm - Tái Bản 2018)">
            <a:extLst>
              <a:ext uri="{FF2B5EF4-FFF2-40B4-BE49-F238E27FC236}">
                <a16:creationId xmlns:a16="http://schemas.microsoft.com/office/drawing/2014/main" id="{5878F3D4-FEF4-4495-9AE0-4B3ED42E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79" y="137160"/>
            <a:ext cx="658368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ách Bách Khoa Tri Thức  Về Khám Phá Thế Giới Cho Trẻ Em - Các Loài Mèo Lớn (bìa Mềm - Tái Bản 2018)">
            <a:extLst>
              <a:ext uri="{FF2B5EF4-FFF2-40B4-BE49-F238E27FC236}">
                <a16:creationId xmlns:a16="http://schemas.microsoft.com/office/drawing/2014/main" id="{DDE83FF6-5C92-425C-A780-54F16F18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7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ách Bách Khoa Tri Thức  Về Khám Phá Thế Giới Cho Trẻ Em - Các Loài Mèo Lớn (bìa Mềm - Tái Bản 2018)">
            <a:extLst>
              <a:ext uri="{FF2B5EF4-FFF2-40B4-BE49-F238E27FC236}">
                <a16:creationId xmlns:a16="http://schemas.microsoft.com/office/drawing/2014/main" id="{FD87BD26-669A-4299-88B9-E2418DA8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6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Bách Khoa Tri Thức  Về Khám Phá Thế Giới Cho Trẻ Em - Các Loài Mèo Lớn (bìa Mềm - Tái Bản 2018)">
            <a:extLst>
              <a:ext uri="{FF2B5EF4-FFF2-40B4-BE49-F238E27FC236}">
                <a16:creationId xmlns:a16="http://schemas.microsoft.com/office/drawing/2014/main" id="{3AA5E0CE-0A1B-4487-A68A-73517412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9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ách Bách Khoa Tri Thức  Về Khám Phá Thế Giới Cho Trẻ Em - Các Loài Mèo Lớn (bìa Mềm - Tái Bản 2018)">
            <a:extLst>
              <a:ext uri="{FF2B5EF4-FFF2-40B4-BE49-F238E27FC236}">
                <a16:creationId xmlns:a16="http://schemas.microsoft.com/office/drawing/2014/main" id="{3A243ABC-6617-4359-8BB5-7EA1073A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48729"/>
      </p:ext>
    </p:extLst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514</Words>
  <Application>Microsoft Office PowerPoint</Application>
  <PresentationFormat>Custom</PresentationFormat>
  <Paragraphs>48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Arial-Rounded</vt:lpstr>
      <vt:lpstr>Delius Unicase</vt:lpstr>
      <vt:lpstr>Chewy</vt:lpstr>
      <vt:lpstr>Arial Rounded MT Bold</vt:lpstr>
      <vt:lpstr>Comfortaa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Phan Thi Linh (FE FSC DN)</cp:lastModifiedBy>
  <cp:revision>95</cp:revision>
  <dcterms:modified xsi:type="dcterms:W3CDTF">2022-01-03T14:19:25Z</dcterms:modified>
</cp:coreProperties>
</file>