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1"/>
  </p:notesMasterIdLst>
  <p:sldIdLst>
    <p:sldId id="313" r:id="rId2"/>
    <p:sldId id="362" r:id="rId3"/>
    <p:sldId id="258" r:id="rId4"/>
    <p:sldId id="259" r:id="rId5"/>
    <p:sldId id="260" r:id="rId6"/>
    <p:sldId id="261" r:id="rId7"/>
    <p:sldId id="363" r:id="rId8"/>
    <p:sldId id="256" r:id="rId9"/>
    <p:sldId id="364" r:id="rId10"/>
    <p:sldId id="317" r:id="rId11"/>
    <p:sldId id="322" r:id="rId12"/>
    <p:sldId id="359" r:id="rId13"/>
    <p:sldId id="342" r:id="rId14"/>
    <p:sldId id="340" r:id="rId15"/>
    <p:sldId id="347" r:id="rId16"/>
    <p:sldId id="360" r:id="rId17"/>
    <p:sldId id="361" r:id="rId18"/>
    <p:sldId id="357" r:id="rId19"/>
    <p:sldId id="327" r:id="rId20"/>
  </p:sldIdLst>
  <p:sldSz cx="12161838" cy="6858000"/>
  <p:notesSz cx="6858000" cy="9144000"/>
  <p:embeddedFontLst>
    <p:embeddedFont>
      <p:font typeface="Cooper Black" panose="0208090404030B020404" pitchFamily="18" charset="0"/>
      <p:regular r:id="rId22"/>
    </p:embeddedFont>
    <p:embeddedFont>
      <p:font typeface="Quicksand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Bebas Neue" panose="020B0604020202020204" charset="0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Source Sans Pro" panose="020B050303040302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Dosis" panose="02010503020202060003" pitchFamily="2" charset="0"/>
      <p:regular r:id="rId46"/>
      <p:bold r:id="rId47"/>
    </p:embeddedFont>
    <p:embeddedFont>
      <p:font typeface="Titan On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D833"/>
    <a:srgbClr val="8FDF37"/>
    <a:srgbClr val="000000"/>
    <a:srgbClr val="EE8174"/>
    <a:srgbClr val="ED7F76"/>
    <a:srgbClr val="FFAFAF"/>
    <a:srgbClr val="FFFFFF"/>
    <a:srgbClr val="EA00A2"/>
    <a:srgbClr val="D6009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364" autoAdjust="0"/>
  </p:normalViewPr>
  <p:slideViewPr>
    <p:cSldViewPr>
      <p:cViewPr varScale="1">
        <p:scale>
          <a:sx n="73" d="100"/>
          <a:sy n="73" d="100"/>
        </p:scale>
        <p:origin x="636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nói lời cảm ơn như hai bạn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tổ chức chơi trên lớp hoặc HD HS tự chơi với ng thân chứ phần này ng soạn k làm trên slide dc ạ</a:t>
            </a:r>
          </a:p>
        </p:txBody>
      </p:sp>
    </p:spTree>
    <p:extLst>
      <p:ext uri="{BB962C8B-B14F-4D97-AF65-F5344CB8AC3E}">
        <p14:creationId xmlns:p14="http://schemas.microsoft.com/office/powerpoint/2010/main" val="1194565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các đáp án sai để vịt biến mất</a:t>
            </a:r>
          </a:p>
        </p:txBody>
      </p:sp>
    </p:spTree>
    <p:extLst>
      <p:ext uri="{BB962C8B-B14F-4D97-AF65-F5344CB8AC3E}">
        <p14:creationId xmlns:p14="http://schemas.microsoft.com/office/powerpoint/2010/main" val="159519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 các đáp án sai để vịt biến mất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1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 các đáp án sai để vịt biến mất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 các đáp án sai để vịt biến mất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5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57">
              <a:buClrTx/>
              <a:defRPr/>
            </a:pPr>
            <a:fld id="{44A34911-890F-C949-92EE-9ACA5BDA8B54}" type="datetimeFigureOut">
              <a:rPr lang="ru-RU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6057">
                <a:buClrTx/>
                <a:defRPr/>
              </a:pPr>
              <a:t>21.02.2022</a:t>
            </a:fld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6057">
              <a:buClrTx/>
              <a:defRPr/>
            </a:pPr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6057">
              <a:buClrTx/>
              <a:defRPr/>
            </a:pPr>
            <a:fld id="{86F50A33-6C6C-514F-881D-E2EE39246D27}" type="slidenum">
              <a:rPr lang="ru-RU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456057">
                <a:buClrTx/>
                <a:defRPr/>
              </a:pPr>
              <a:t>‹#›</a:t>
            </a:fld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721770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E9459-B656-4AA8-A02E-689C9A7CA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0943F2-4703-4E15-87EF-2C8C648313B2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S/32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065FD446-B0AF-4367-9CE7-29B884E41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751519"/>
              </p:ext>
            </p:extLst>
          </p:nvPr>
        </p:nvGraphicFramePr>
        <p:xfrm>
          <a:off x="1589821" y="2892228"/>
          <a:ext cx="9737207" cy="2173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0631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70984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  <a:endParaRPr lang="vi-VN" sz="36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0984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75360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id="{7855DD4F-0AB0-4D13-BA87-C1A32282EB35}"/>
              </a:ext>
            </a:extLst>
          </p:cNvPr>
          <p:cNvGrpSpPr/>
          <p:nvPr/>
        </p:nvGrpSpPr>
        <p:grpSpPr>
          <a:xfrm>
            <a:off x="794634" y="750957"/>
            <a:ext cx="10108038" cy="707886"/>
            <a:chOff x="1070828" y="738982"/>
            <a:chExt cx="10108038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4950ED-40D8-44EE-A2A7-D869C14FDE8C}"/>
                </a:ext>
              </a:extLst>
            </p:cNvPr>
            <p:cNvSpPr txBox="1"/>
            <p:nvPr/>
          </p:nvSpPr>
          <p:spPr>
            <a:xfrm>
              <a:off x="1617978" y="738982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2743012-57D5-4400-AF42-CB8AC342D371}"/>
                </a:ext>
              </a:extLst>
            </p:cNvPr>
            <p:cNvSpPr/>
            <p:nvPr/>
          </p:nvSpPr>
          <p:spPr>
            <a:xfrm>
              <a:off x="1070828" y="826225"/>
              <a:ext cx="533400" cy="53340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8B001D-916B-4D14-9294-EDA3C12606E2}"/>
              </a:ext>
            </a:extLst>
          </p:cNvPr>
          <p:cNvSpPr txBox="1"/>
          <p:nvPr/>
        </p:nvSpPr>
        <p:spPr>
          <a:xfrm>
            <a:off x="1471048" y="1828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a)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Avatar, cartoon, character, cute, fresh, fruit, orange icon - Download on  Iconfinder">
            <a:extLst>
              <a:ext uri="{FF2B5EF4-FFF2-40B4-BE49-F238E27FC236}">
                <a16:creationId xmlns:a16="http://schemas.microsoft.com/office/drawing/2014/main" id="{D3F7FB9D-AD45-4859-BD55-EE91461B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53" y="4224838"/>
            <a:ext cx="838994" cy="8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atar, cartoon, character, cute, fruit, pear icon - Download on Iconfinder">
            <a:extLst>
              <a:ext uri="{FF2B5EF4-FFF2-40B4-BE49-F238E27FC236}">
                <a16:creationId xmlns:a16="http://schemas.microsoft.com/office/drawing/2014/main" id="{F5C243DB-E443-46DE-A76E-85928A38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82" y="4224839"/>
            <a:ext cx="838993" cy="8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vatar, cartoon, character, cute, fruit, lemon icon - Download on Iconfinder">
            <a:extLst>
              <a:ext uri="{FF2B5EF4-FFF2-40B4-BE49-F238E27FC236}">
                <a16:creationId xmlns:a16="http://schemas.microsoft.com/office/drawing/2014/main" id="{5F5AAB11-8152-4B7B-8785-BA9DCBAD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741" y="4257945"/>
            <a:ext cx="91439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ulau Designs - Fruit Animation">
            <a:extLst>
              <a:ext uri="{FF2B5EF4-FFF2-40B4-BE49-F238E27FC236}">
                <a16:creationId xmlns:a16="http://schemas.microsoft.com/office/drawing/2014/main" id="{6F53FD29-051D-48F0-B883-960FFF43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9" y="4255848"/>
            <a:ext cx="8856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kiwi fruit whole and cut Royalty Free Vector Image">
            <a:extLst>
              <a:ext uri="{FF2B5EF4-FFF2-40B4-BE49-F238E27FC236}">
                <a16:creationId xmlns:a16="http://schemas.microsoft.com/office/drawing/2014/main" id="{7BFC51E8-BBD3-4175-9A51-816C9319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833" b="83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5556"/>
          <a:stretch/>
        </p:blipFill>
        <p:spPr bwMode="auto">
          <a:xfrm>
            <a:off x="7716830" y="4376504"/>
            <a:ext cx="1107055" cy="9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63BD5EB6-E0AA-4260-89F1-322E7753E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771944"/>
              </p:ext>
            </p:extLst>
          </p:nvPr>
        </p:nvGraphicFramePr>
        <p:xfrm>
          <a:off x="1506537" y="2561439"/>
          <a:ext cx="10136981" cy="2467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8371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80602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80602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5571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id="{7855DD4F-0AB0-4D13-BA87-C1A32282EB35}"/>
              </a:ext>
            </a:extLst>
          </p:cNvPr>
          <p:cNvGrpSpPr/>
          <p:nvPr/>
        </p:nvGrpSpPr>
        <p:grpSpPr>
          <a:xfrm>
            <a:off x="746919" y="533400"/>
            <a:ext cx="10108038" cy="707886"/>
            <a:chOff x="1070828" y="738982"/>
            <a:chExt cx="10108038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4950ED-40D8-44EE-A2A7-D869C14FDE8C}"/>
                </a:ext>
              </a:extLst>
            </p:cNvPr>
            <p:cNvSpPr txBox="1"/>
            <p:nvPr/>
          </p:nvSpPr>
          <p:spPr>
            <a:xfrm>
              <a:off x="1617978" y="738982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2743012-57D5-4400-AF42-CB8AC342D371}"/>
                </a:ext>
              </a:extLst>
            </p:cNvPr>
            <p:cNvSpPr/>
            <p:nvPr/>
          </p:nvSpPr>
          <p:spPr>
            <a:xfrm>
              <a:off x="1070828" y="826225"/>
              <a:ext cx="533400" cy="53340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8B001D-916B-4D14-9294-EDA3C12606E2}"/>
              </a:ext>
            </a:extLst>
          </p:cNvPr>
          <p:cNvSpPr txBox="1"/>
          <p:nvPr/>
        </p:nvSpPr>
        <p:spPr>
          <a:xfrm>
            <a:off x="1423333" y="1611243"/>
            <a:ext cx="79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b)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12" name="Picture 6" descr="Slices of tropical fruit set modern coaster - TenStickers">
            <a:extLst>
              <a:ext uri="{FF2B5EF4-FFF2-40B4-BE49-F238E27FC236}">
                <a16:creationId xmlns:a16="http://schemas.microsoft.com/office/drawing/2014/main" id="{4108DB13-20A8-4C96-8B0B-F8F9D192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8" t="-1195" r="-8162" b="50000"/>
          <a:stretch/>
        </p:blipFill>
        <p:spPr bwMode="auto">
          <a:xfrm>
            <a:off x="6723469" y="4191649"/>
            <a:ext cx="925608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lices of tropical fruit set modern coaster - TenStickers">
            <a:extLst>
              <a:ext uri="{FF2B5EF4-FFF2-40B4-BE49-F238E27FC236}">
                <a16:creationId xmlns:a16="http://schemas.microsoft.com/office/drawing/2014/main" id="{937D023D-BA57-4907-AE94-B6C7CD6C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9" t="50000" r="-9133" b="-1195"/>
          <a:stretch/>
        </p:blipFill>
        <p:spPr bwMode="auto">
          <a:xfrm>
            <a:off x="5482002" y="4196620"/>
            <a:ext cx="925608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lices of tropical fruit set modern coaster - TenStickers">
            <a:extLst>
              <a:ext uri="{FF2B5EF4-FFF2-40B4-BE49-F238E27FC236}">
                <a16:creationId xmlns:a16="http://schemas.microsoft.com/office/drawing/2014/main" id="{322F530F-8B63-444E-8138-01ED0C099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" t="50170" r="49581" b="-1194"/>
          <a:stretch/>
        </p:blipFill>
        <p:spPr bwMode="auto">
          <a:xfrm>
            <a:off x="10599871" y="4273169"/>
            <a:ext cx="785413" cy="7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termelon Achtergrond Beet Pictogram Meloen Vector Voedsel Slice Cartoon  Fruit Stockvectorkunst en meer beelden van Achtergrond - Thema - iStock">
            <a:extLst>
              <a:ext uri="{FF2B5EF4-FFF2-40B4-BE49-F238E27FC236}">
                <a16:creationId xmlns:a16="http://schemas.microsoft.com/office/drawing/2014/main" id="{08ADB783-2F90-4807-B2EB-24B9D6529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52" b="51202" l="50000" r="94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0" t="5769" r="655" b="50000"/>
          <a:stretch/>
        </p:blipFill>
        <p:spPr bwMode="auto">
          <a:xfrm>
            <a:off x="7975619" y="4154861"/>
            <a:ext cx="914399" cy="8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t of Fruit Halves. | Fruits drawing, Fruit cartoon, Fruit illustration">
            <a:extLst>
              <a:ext uri="{FF2B5EF4-FFF2-40B4-BE49-F238E27FC236}">
                <a16:creationId xmlns:a16="http://schemas.microsoft.com/office/drawing/2014/main" id="{F8292EE7-1407-427E-99DF-361C93C33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424" b="97119" l="2203" r="26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6" t="73194" r="72355" b="2346"/>
          <a:stretch/>
        </p:blipFill>
        <p:spPr bwMode="auto">
          <a:xfrm>
            <a:off x="9282140" y="4126776"/>
            <a:ext cx="925609" cy="9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0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0AB4AC4-0E67-421C-B570-56149572FA9E}"/>
              </a:ext>
            </a:extLst>
          </p:cNvPr>
          <p:cNvSpPr/>
          <p:nvPr/>
        </p:nvSpPr>
        <p:spPr>
          <a:xfrm>
            <a:off x="6313745" y="655005"/>
            <a:ext cx="2205574" cy="4735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88355" y="515076"/>
            <a:ext cx="10050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Bà có 20 quả vải, bà chia đều cho 2 cháu. Hỏi mỗi cháu được bao nhiêu quả vải?</a:t>
            </a:r>
            <a:endParaRPr lang="vi-VN" sz="4000" dirty="0"/>
          </a:p>
        </p:txBody>
      </p:sp>
      <p:sp>
        <p:nvSpPr>
          <p:cNvPr id="3" name="Oval 2"/>
          <p:cNvSpPr/>
          <p:nvPr/>
        </p:nvSpPr>
        <p:spPr>
          <a:xfrm>
            <a:off x="518736" y="515076"/>
            <a:ext cx="637450" cy="63745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69CD2C-906F-4EDC-A7A2-CA3C3D279AB4}"/>
              </a:ext>
            </a:extLst>
          </p:cNvPr>
          <p:cNvCxnSpPr>
            <a:cxnSpLocks/>
          </p:cNvCxnSpPr>
          <p:nvPr/>
        </p:nvCxnSpPr>
        <p:spPr>
          <a:xfrm flipV="1">
            <a:off x="1410892" y="1742010"/>
            <a:ext cx="8556227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B6EF79-1D69-48C6-BF7D-43CC30D89941}"/>
              </a:ext>
            </a:extLst>
          </p:cNvPr>
          <p:cNvSpPr txBox="1"/>
          <p:nvPr/>
        </p:nvSpPr>
        <p:spPr>
          <a:xfrm>
            <a:off x="1097439" y="2740838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F745C0-1205-4C8E-8E7A-0B3A7905DCF1}"/>
              </a:ext>
            </a:extLst>
          </p:cNvPr>
          <p:cNvSpPr txBox="1"/>
          <p:nvPr/>
        </p:nvSpPr>
        <p:spPr>
          <a:xfrm>
            <a:off x="1098400" y="3490246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cháu	: 20 quả vải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148CA4-7128-4ABF-BF2A-BDEF2A12F95D}"/>
              </a:ext>
            </a:extLst>
          </p:cNvPr>
          <p:cNvSpPr txBox="1"/>
          <p:nvPr/>
        </p:nvSpPr>
        <p:spPr>
          <a:xfrm>
            <a:off x="1098400" y="4239654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 cháu	: … quả vải?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048FC-CA8D-443D-AE86-360A58BCA62C}"/>
              </a:ext>
            </a:extLst>
          </p:cNvPr>
          <p:cNvCxnSpPr>
            <a:cxnSpLocks/>
          </p:cNvCxnSpPr>
          <p:nvPr/>
        </p:nvCxnSpPr>
        <p:spPr>
          <a:xfrm>
            <a:off x="1410892" y="1164251"/>
            <a:ext cx="3831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39A9EF-3DAB-4335-AA72-8FB63FA8DA4D}"/>
              </a:ext>
            </a:extLst>
          </p:cNvPr>
          <p:cNvCxnSpPr>
            <a:cxnSpLocks/>
          </p:cNvCxnSpPr>
          <p:nvPr/>
        </p:nvCxnSpPr>
        <p:spPr>
          <a:xfrm>
            <a:off x="5623719" y="1152526"/>
            <a:ext cx="56107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CCBF648-3005-4364-89BD-41B2F4F8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05" y="2374373"/>
            <a:ext cx="6014397" cy="27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72660" y="300513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Mỗi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cháu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s</a:t>
            </a:r>
            <a:r>
              <a:rPr lang="vi-VN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ố 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Ǖ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ả vải </a:t>
            </a:r>
            <a:r>
              <a:rPr lang="vi-VN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80519" y="375294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20 : 2 = 10 (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Ǖ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ả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)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536130" y="4452938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Đáp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 10 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Ǖ</a:t>
            </a:r>
            <a:r>
              <a:rPr lang="el-GR" altLang="en-US" sz="3800" b="1" dirty="0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vi-VN" altLang="en-US" sz="3800" b="1" dirty="0">
                <a:solidFill>
                  <a:srgbClr val="7030A0"/>
                </a:solidFill>
                <a:latin typeface="HP001 4 hàng" pitchFamily="34" charset="0"/>
              </a:rPr>
              <a:t>ả vải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17971" y="1557338"/>
            <a:ext cx="2939844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2: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327B5-053C-43EE-AADC-772F566F898A}"/>
              </a:ext>
            </a:extLst>
          </p:cNvPr>
          <p:cNvGrpSpPr/>
          <p:nvPr/>
        </p:nvGrpSpPr>
        <p:grpSpPr>
          <a:xfrm>
            <a:off x="15915" y="4876998"/>
            <a:ext cx="5150605" cy="1961595"/>
            <a:chOff x="15915" y="4876998"/>
            <a:chExt cx="5150605" cy="19615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BD835E-86B8-4B3C-9F48-E810D6078DBE}"/>
                </a:ext>
              </a:extLst>
            </p:cNvPr>
            <p:cNvSpPr/>
            <p:nvPr/>
          </p:nvSpPr>
          <p:spPr>
            <a:xfrm>
              <a:off x="15915" y="4876998"/>
              <a:ext cx="3941917" cy="1937287"/>
            </a:xfrm>
            <a:prstGeom prst="roundRect">
              <a:avLst/>
            </a:prstGeom>
            <a:solidFill>
              <a:srgbClr val="FFDD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01878F-7694-4166-9A7E-0F4D07B3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320" y="4937942"/>
              <a:ext cx="5029200" cy="1900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92132" y="798731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Số?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30474" y="738247"/>
            <a:ext cx="673403" cy="673403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6B1E28-33F6-4111-951E-BE8CC71D18C6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3DDCFB-0CA5-4632-BE1C-794BD1B9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8103D6-25B1-493A-A921-D60F0BA7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A003E5-203B-488E-B922-A3C567C67AD8}"/>
                </a:ext>
              </a:extLst>
            </p:cNvPr>
            <p:cNvSpPr txBox="1"/>
            <p:nvPr/>
          </p:nvSpPr>
          <p:spPr>
            <a:xfrm>
              <a:off x="1397623" y="1760777"/>
              <a:ext cx="6415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a)</a:t>
              </a:r>
              <a:endParaRPr lang="vi-VN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F9A2D7-FB7A-4AD2-AFC3-AA0920561AA5}"/>
                </a:ext>
              </a:extLst>
            </p:cNvPr>
            <p:cNvSpPr txBox="1"/>
            <p:nvPr/>
          </p:nvSpPr>
          <p:spPr>
            <a:xfrm>
              <a:off x="1397623" y="389891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b)</a:t>
              </a:r>
              <a:endParaRPr lang="vi-VN" sz="36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88687A-BD69-4546-8E89-9AEDFA179F2D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rgbClr val="7CD83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9389A-EB90-413F-A008-C0CE6990013C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rgbClr val="8FDF37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BCBCF3-1F47-48F9-812A-AF1D42D1A48A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rgbClr val="ED7F76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/>
              <a:t>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45946-314D-4DE6-AEC4-4F184B6C4B11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rgbClr val="EE8174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/>
              <a:t>19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7905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B6553B-887C-44D7-8648-54CE731B56A5}"/>
              </a:ext>
            </a:extLst>
          </p:cNvPr>
          <p:cNvSpPr txBox="1"/>
          <p:nvPr/>
        </p:nvSpPr>
        <p:spPr>
          <a:xfrm flipH="1">
            <a:off x="2956719" y="740676"/>
            <a:ext cx="532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8CADE-855E-4488-B5AC-160CD028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8058" y="443739"/>
            <a:ext cx="1693179" cy="1426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CDA08-0B33-471C-A40D-36F54F7BE4D6}"/>
              </a:ext>
            </a:extLst>
          </p:cNvPr>
          <p:cNvSpPr txBox="1"/>
          <p:nvPr/>
        </p:nvSpPr>
        <p:spPr>
          <a:xfrm>
            <a:off x="996694" y="2440951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Người chơi bắt đầu từ vị trí </a:t>
            </a:r>
            <a:r>
              <a:rPr lang="vi-VN" sz="2400" b="1" dirty="0">
                <a:solidFill>
                  <a:srgbClr val="002060"/>
                </a:solidFill>
              </a:rPr>
              <a:t>xuất phát</a:t>
            </a:r>
            <a:r>
              <a:rPr lang="vi-VN" sz="2400" dirty="0">
                <a:solidFill>
                  <a:srgbClr val="002060"/>
                </a:solidFill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Nêu kết quả của phép tính tại ô đi đến, nếu nêu sai kết quả thì phải quay về ô xuất phát trước đó.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có người đến được </a:t>
            </a:r>
            <a:r>
              <a:rPr lang="vi-VN" sz="2400" b="1" dirty="0">
                <a:solidFill>
                  <a:srgbClr val="002060"/>
                </a:solidFill>
              </a:rPr>
              <a:t>kho báu</a:t>
            </a:r>
            <a:r>
              <a:rPr lang="vi-VN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7EB952-ECF9-4D87-B007-6D178692AC41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Business Rules Clip Art - Royalty Free - GoGraph">
            <a:extLst>
              <a:ext uri="{FF2B5EF4-FFF2-40B4-BE49-F238E27FC236}">
                <a16:creationId xmlns:a16="http://schemas.microsoft.com/office/drawing/2014/main" id="{0F9D55CB-1F8D-41EF-8399-D8BE58DF5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5026496" y="1416937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9958E-6 -1.85185E-6 L -1.1995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16CE76-0DEB-4B67-B09F-ED02065C01F1}"/>
              </a:ext>
            </a:extLst>
          </p:cNvPr>
          <p:cNvSpPr txBox="1"/>
          <p:nvPr/>
        </p:nvSpPr>
        <p:spPr>
          <a:xfrm flipH="1">
            <a:off x="735152" y="1905000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F278D-F528-4F36-B669-076E8198C6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B2C10-B002-4CF1-904B-CE1C050EC3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176" y="340223"/>
            <a:ext cx="618851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1941E-6 -3.7037E-7 L 3.31941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79562" y="9144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Vận dụng</a:t>
            </a:r>
            <a:endParaRPr sz="4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560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2FAB5-E752-4357-A705-37D06591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1062080" y="2687833"/>
            <a:ext cx="4298293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2091"/>
            <a:r>
              <a:rPr lang="en-US" sz="4788">
                <a:solidFill>
                  <a:prstClr val="white"/>
                </a:solidFill>
                <a:latin typeface="UTM Cookies" panose="02040603050506020204" pitchFamily="18" charset="0"/>
              </a:rPr>
              <a:t>CÂU HỎI CỦA VỊT CON</a:t>
            </a:r>
            <a:endParaRPr lang="ru-RU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98054" y="2719950"/>
            <a:ext cx="6664902" cy="2521554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062080" y="5212669"/>
            <a:ext cx="2998810" cy="70597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3990" b="1" dirty="0">
                <a:solidFill>
                  <a:prstClr val="black"/>
                </a:solidFill>
                <a:latin typeface="Calibri" panose="020F0502020204030204"/>
              </a:rPr>
              <a:t>START</a:t>
            </a:r>
            <a:endParaRPr lang="ru-RU" sz="399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24395" y="670720"/>
            <a:ext cx="599764" cy="58726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endParaRPr lang="ru-RU" sz="1348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528125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DC3DDBE-EB41-46BC-A99A-D7697FEFE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28511" y="1485134"/>
            <a:ext cx="2887520" cy="2700941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64744" y="3118104"/>
              <a:ext cx="2258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10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00941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94103" y="3145539"/>
              <a:ext cx="2202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4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9"/>
            <a:ext cx="2887520" cy="270094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1075" y="3158384"/>
              <a:ext cx="2025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8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E295-F923-254D-86EC-E5C629ED2D52}"/>
              </a:ext>
            </a:extLst>
          </p:cNvPr>
          <p:cNvSpPr txBox="1"/>
          <p:nvPr/>
        </p:nvSpPr>
        <p:spPr>
          <a:xfrm>
            <a:off x="672195" y="601133"/>
            <a:ext cx="8970309" cy="828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40 : 5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166416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A52000-7D66-4CD1-B828-4BC07B376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28511" y="1485134"/>
            <a:ext cx="2887520" cy="2700941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29195" y="3152225"/>
              <a:ext cx="189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30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00941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517903" y="3136612"/>
              <a:ext cx="1710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11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8"/>
            <a:ext cx="2887520" cy="270094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45761" y="3147499"/>
              <a:ext cx="2134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2793">
                  <a:solidFill>
                    <a:prstClr val="black"/>
                  </a:solidFill>
                  <a:latin typeface="Comic Sans MS" panose="030F0902030302020204" pitchFamily="66" charset="0"/>
                </a:rPr>
                <a:t>25</a:t>
              </a:r>
              <a:endParaRPr lang="ru-RU" sz="279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0A41F9-7CF7-4222-AB30-C26E30ECBB7E}"/>
              </a:ext>
            </a:extLst>
          </p:cNvPr>
          <p:cNvSpPr txBox="1"/>
          <p:nvPr/>
        </p:nvSpPr>
        <p:spPr>
          <a:xfrm>
            <a:off x="672195" y="601132"/>
            <a:ext cx="897030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5 x 6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04912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C80AD9-BE8D-47F4-886C-B2A26A907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15001" y="1957823"/>
            <a:ext cx="2887520" cy="2803186"/>
            <a:chOff x="656492" y="1169416"/>
            <a:chExt cx="2894681" cy="281013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03027" y="2963892"/>
              <a:ext cx="18133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10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09019"/>
            <a:chOff x="656492" y="1169416"/>
            <a:chExt cx="2894681" cy="271573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60776" y="2869492"/>
              <a:ext cx="21282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2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9"/>
            <a:ext cx="2887520" cy="2790055"/>
            <a:chOff x="656492" y="1169416"/>
            <a:chExt cx="2894681" cy="279697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9724" y="2950728"/>
              <a:ext cx="19301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5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F22A4B-E0FB-F843-B596-895F112E310E}"/>
              </a:ext>
            </a:extLst>
          </p:cNvPr>
          <p:cNvSpPr txBox="1"/>
          <p:nvPr/>
        </p:nvSpPr>
        <p:spPr>
          <a:xfrm>
            <a:off x="285467" y="533387"/>
            <a:ext cx="8783864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10 : 5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669707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C 0.02305 0.00092 0.04206 0.00902 0.05195 0.02106 L 0.075 0.04907 C 0.07995 0.05509 0.08802 0.0581 0.09805 0.0581 C 0.11198 0.0581 0.12396 0.05 0.125 0.03796 C 0.12396 0.02801 0.11198 0.01898 0.09805 0.01898 C 0.08802 0.01898 0.07995 0.02291 0.075 0.02801 L 0.05195 0.05601 C 0.04206 0.06805 0.02305 0.07592 4.16667E-7 0.07708 C -0.02305 0.07592 -0.04206 0.06805 -0.05195 0.05601 L -0.075 0.02801 C -0.07995 0.02291 -0.08802 0.01898 -0.09805 0.01898 C -0.11198 0.01898 -0.12396 0.02801 -0.125 0.03796 C -0.12396 0.05 -0.11198 0.0581 -0.09805 0.0581 C -0.08802 0.0581 -0.07995 0.05509 -0.075 0.04907 L -0.05195 0.02106 C -0.04206 0.00902 -0.02305 0.00092 4.16667E-7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58E0DC-99B9-4E09-B2B4-8F1255D3B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28511" y="1485135"/>
            <a:ext cx="2887520" cy="2723644"/>
            <a:chOff x="656492" y="1169416"/>
            <a:chExt cx="2894681" cy="273039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257752" y="2884152"/>
              <a:ext cx="1832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9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69472"/>
            <a:chOff x="656492" y="1169416"/>
            <a:chExt cx="2894681" cy="27763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47796" y="2930093"/>
              <a:ext cx="2200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5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9"/>
            <a:ext cx="2887520" cy="2708405"/>
            <a:chOff x="656492" y="1169416"/>
            <a:chExt cx="2894681" cy="271512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72739" y="2868874"/>
              <a:ext cx="1977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14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D20175-8988-4A0E-9C70-FA5D2D4FE4AF}"/>
              </a:ext>
            </a:extLst>
          </p:cNvPr>
          <p:cNvSpPr txBox="1"/>
          <p:nvPr/>
        </p:nvSpPr>
        <p:spPr>
          <a:xfrm>
            <a:off x="87028" y="384651"/>
            <a:ext cx="8783863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2 x 7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950019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A3DA-4036-49D5-B5F3-B7001C8AB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F13FE-C31C-40D1-BCF3-4569E75212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726B0-0FE4-4547-B59C-4DC2D50D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6057">
              <a:buClrTx/>
              <a:defRPr/>
            </a:pPr>
            <a:fld id="{86F50A33-6C6C-514F-881D-E2EE39246D27}" type="slidenum">
              <a:rPr lang="ru-RU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456057">
                <a:buClrTx/>
                <a:defRPr/>
              </a:pPr>
              <a:t>7</a:t>
            </a:fld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83FD15-AD2E-4F80-8E91-2A8EB9D5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CDF65C78-90E5-4F77-B434-8A02179BB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0356" l="10000" r="90000">
                        <a14:foregroundMark x1="26304" y1="55341" x2="26739" y2="69139"/>
                        <a14:foregroundMark x1="26739" y1="69139" x2="26739" y2="69139"/>
                        <a14:foregroundMark x1="29006" y1="77951" x2="29239" y2="77300"/>
                        <a14:foregroundMark x1="22618" y1="74216" x2="26087" y2="74332"/>
                        <a14:foregroundMark x1="24627" y1="71573" x2="26522" y2="71662"/>
                        <a14:foregroundMark x1="62500" y1="90504" x2="69674" y2="82344"/>
                        <a14:foregroundMark x1="69674" y1="82344" x2="70652" y2="77300"/>
                        <a14:foregroundMark x1="70435" y1="65282" x2="73696" y2="71958"/>
                        <a14:foregroundMark x1="48370" y1="7418" x2="54348" y2="9199"/>
                        <a14:backgroundMark x1="23043" y1="82789" x2="29674" y2="83680"/>
                        <a14:backgroundMark x1="28804" y1="80564" x2="37609" y2="80712"/>
                        <a14:backgroundMark x1="19348" y1="78190" x2="22283" y2="79822"/>
                        <a14:backgroundMark x1="24457" y1="79970" x2="29674" y2="80119"/>
                        <a14:backgroundMark x1="19022" y1="73294" x2="19783" y2="73442"/>
                        <a14:backgroundMark x1="20978" y1="70475" x2="22500" y2="70623"/>
                        <a14:backgroundMark x1="23370" y1="70772" x2="23370" y2="70772"/>
                        <a14:backgroundMark x1="23913" y1="71068" x2="23913" y2="71068"/>
                        <a14:backgroundMark x1="24239" y1="70920" x2="20217" y2="72849"/>
                        <a14:backgroundMark x1="17500" y1="74629" x2="18261" y2="81454"/>
                        <a14:backgroundMark x1="18696" y1="71810" x2="18696" y2="76409"/>
                        <a14:backgroundMark x1="20000" y1="74184" x2="20543" y2="74332"/>
                        <a14:backgroundMark x1="20326" y1="74036" x2="21087" y2="74184"/>
                        <a14:backgroundMark x1="56848" y1="35163" x2="56848" y2="35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904" y="402768"/>
            <a:ext cx="7635569" cy="5593885"/>
          </a:xfrm>
          <a:prstGeom prst="rect">
            <a:avLst/>
          </a:prstGeom>
        </p:spPr>
      </p:pic>
      <p:sp>
        <p:nvSpPr>
          <p:cNvPr id="8" name="Скругленная прямоугольная выноска 4">
            <a:extLst>
              <a:ext uri="{FF2B5EF4-FFF2-40B4-BE49-F238E27FC236}">
                <a16:creationId xmlns:a16="http://schemas.microsoft.com/office/drawing/2014/main" id="{53A12E5D-008C-4AA4-8418-8EC7049BE994}"/>
              </a:ext>
            </a:extLst>
          </p:cNvPr>
          <p:cNvSpPr/>
          <p:nvPr/>
        </p:nvSpPr>
        <p:spPr>
          <a:xfrm>
            <a:off x="1238865" y="861348"/>
            <a:ext cx="3362632" cy="1784555"/>
          </a:xfrm>
          <a:prstGeom prst="wedgeRoundRectCallout">
            <a:avLst>
              <a:gd name="adj1" fmla="val 87062"/>
              <a:gd name="adj2" fmla="val 4514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Cooper Black" panose="0208090404030B020404" pitchFamily="18" charset="0"/>
                <a:sym typeface="Arial" panose="020B0604020202020204"/>
              </a:rPr>
              <a:t>Well done!</a:t>
            </a:r>
            <a:endParaRPr lang="ru-RU" sz="3200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5736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45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hai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21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319" y="2209800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45: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32, 33)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355528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837</Words>
  <Application>Microsoft Office PowerPoint</Application>
  <PresentationFormat>Custom</PresentationFormat>
  <Paragraphs>155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Cooper Black</vt:lpstr>
      <vt:lpstr>Quicksand</vt:lpstr>
      <vt:lpstr>Calibri</vt:lpstr>
      <vt:lpstr>UTM Cookies</vt:lpstr>
      <vt:lpstr>Arial</vt:lpstr>
      <vt:lpstr>Fira Sans Extra Condensed Medium</vt:lpstr>
      <vt:lpstr>Bebas Neue</vt:lpstr>
      <vt:lpstr>HP001 4 hàng</vt:lpstr>
      <vt:lpstr>Times New Roman</vt:lpstr>
      <vt:lpstr>Roboto Condensed Light</vt:lpstr>
      <vt:lpstr>Source Sans Pro</vt:lpstr>
      <vt:lpstr>Comic Sans MS</vt:lpstr>
      <vt:lpstr>Dosis</vt:lpstr>
      <vt:lpstr>Titan One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45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Trang</cp:lastModifiedBy>
  <cp:revision>117</cp:revision>
  <dcterms:modified xsi:type="dcterms:W3CDTF">2022-02-21T03:43:12Z</dcterms:modified>
</cp:coreProperties>
</file>