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6" r:id="rId3"/>
    <p:sldId id="263" r:id="rId4"/>
    <p:sldId id="281" r:id="rId5"/>
    <p:sldId id="288" r:id="rId6"/>
    <p:sldId id="293" r:id="rId7"/>
    <p:sldId id="282" r:id="rId8"/>
    <p:sldId id="290" r:id="rId9"/>
    <p:sldId id="283" r:id="rId10"/>
    <p:sldId id="291" r:id="rId11"/>
    <p:sldId id="285" r:id="rId12"/>
    <p:sldId id="289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0A5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70" y="6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6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1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1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7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5" y="1566373"/>
            <a:ext cx="7400615" cy="4807427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51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811E0E-D231-4F7D-81EF-88BDAF08AC42}"/>
              </a:ext>
            </a:extLst>
          </p:cNvPr>
          <p:cNvSpPr/>
          <p:nvPr/>
        </p:nvSpPr>
        <p:spPr>
          <a:xfrm flipH="1"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958271" y="3253178"/>
            <a:ext cx="3259838" cy="92643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40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HOA S</a:t>
            </a:r>
            <a:endParaRPr lang="zh-CN" altLang="en-US" sz="40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877730" y="260840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540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VIẾT - LỚP 2</a:t>
            </a:r>
            <a:endParaRPr lang="zh-CN" altLang="en-US" sz="54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65509" y="464855"/>
            <a:ext cx="8645363" cy="78245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TIỂU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HỌC</a:t>
            </a:r>
            <a:r>
              <a:rPr lang="vi-VN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SÀI ĐỒNG</a:t>
            </a:r>
            <a:endParaRPr lang="zh-CN" altLang="en-US" sz="24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06511"/>
              </p:ext>
            </p:extLst>
          </p:nvPr>
        </p:nvGraphicFramePr>
        <p:xfrm>
          <a:off x="769378" y="37616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57" y="24472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sp>
        <p:nvSpPr>
          <p:cNvPr id="19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86" y="5656619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21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47805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8" y="3565652"/>
            <a:ext cx="728439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ô, a, o,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25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5" y="3351368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h, k,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6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114" y="4273660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 đ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</a:t>
            </a:r>
          </a:p>
        </p:txBody>
      </p:sp>
      <p:sp>
        <p:nvSpPr>
          <p:cNvPr id="27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83" y="2595199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453" y="2878868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786" y="4830186"/>
            <a:ext cx="50889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</a:t>
            </a: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731728" y="2132935"/>
            <a:ext cx="2060461" cy="18629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827520" y="148059"/>
            <a:ext cx="1722206" cy="1862956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39056"/>
              </p:ext>
            </p:extLst>
          </p:nvPr>
        </p:nvGraphicFramePr>
        <p:xfrm>
          <a:off x="307621" y="415568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2424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359318" y="382671"/>
            <a:ext cx="3061449" cy="3811204"/>
            <a:chOff x="0" y="0"/>
            <a:chExt cx="3228" cy="3920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771891" y="2011015"/>
            <a:ext cx="1919441" cy="1865029"/>
            <a:chOff x="4486275" y="2265363"/>
            <a:chExt cx="1455" cy="1649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519294" y="185637"/>
            <a:ext cx="7856997" cy="5810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35831" y="617842"/>
            <a:ext cx="6724802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hai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7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067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9591" y="1376283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8654" y="1982374"/>
            <a:ext cx="4817228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pPr lvl="1"/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Viết: Chữ hoa S 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(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Tiết 3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)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323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6777C3A-1741-4B63-B04E-D9A84BC2BA98}"/>
              </a:ext>
            </a:extLst>
          </p:cNvPr>
          <p:cNvGrpSpPr/>
          <p:nvPr/>
        </p:nvGrpSpPr>
        <p:grpSpPr>
          <a:xfrm>
            <a:off x="625576" y="1696071"/>
            <a:ext cx="8094290" cy="3931970"/>
            <a:chOff x="3548970" y="2374221"/>
            <a:chExt cx="3092555" cy="206562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36C0091-F4BA-4A27-8461-58E7160CA4F1}"/>
                </a:ext>
              </a:extLst>
            </p:cNvPr>
            <p:cNvSpPr/>
            <p:nvPr/>
          </p:nvSpPr>
          <p:spPr>
            <a:xfrm>
              <a:off x="3548970" y="3028735"/>
              <a:ext cx="3092555" cy="679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Suối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chảy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róc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rách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khe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đá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3C218C-8D9C-4C02-B659-C1769BFA5B8F}"/>
                </a:ext>
              </a:extLst>
            </p:cNvPr>
            <p:cNvSpPr/>
            <p:nvPr/>
          </p:nvSpPr>
          <p:spPr>
            <a:xfrm>
              <a:off x="3548970" y="4057283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3657062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43984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id="{3A4535DE-BEE5-4654-80FA-1953FEBD0AFA}"/>
              </a:ext>
            </a:extLst>
          </p:cNvPr>
          <p:cNvSpPr/>
          <p:nvPr/>
        </p:nvSpPr>
        <p:spPr>
          <a:xfrm>
            <a:off x="2983831" y="258370"/>
            <a:ext cx="4138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7444" r="22346" b="19398"/>
          <a:stretch/>
        </p:blipFill>
        <p:spPr bwMode="auto">
          <a:xfrm>
            <a:off x="2204185" y="269507"/>
            <a:ext cx="4937760" cy="6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80674" y="1437114"/>
            <a:ext cx="200369" cy="5078956"/>
            <a:chOff x="1042416" y="804672"/>
            <a:chExt cx="210312" cy="43616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84283" y="1017703"/>
            <a:ext cx="4237897" cy="222437"/>
            <a:chOff x="5440680" y="1322832"/>
            <a:chExt cx="3017520" cy="1950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28007" y="327166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528660" y="471373"/>
            <a:ext cx="2111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 ô li</a:t>
            </a:r>
          </a:p>
        </p:txBody>
      </p:sp>
    </p:spTree>
    <p:extLst>
      <p:ext uri="{BB962C8B-B14F-4D97-AF65-F5344CB8AC3E}">
        <p14:creationId xmlns:p14="http://schemas.microsoft.com/office/powerpoint/2010/main" val="33364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2331" r="15309" b="13534"/>
          <a:stretch/>
        </p:blipFill>
        <p:spPr bwMode="auto">
          <a:xfrm>
            <a:off x="385011" y="83698"/>
            <a:ext cx="5284269" cy="62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826897" y="1435622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id="{B36C0091-F4BA-4A27-8461-58E7160CA4F1}"/>
              </a:ext>
            </a:extLst>
          </p:cNvPr>
          <p:cNvSpPr/>
          <p:nvPr/>
        </p:nvSpPr>
        <p:spPr>
          <a:xfrm>
            <a:off x="5794342" y="1093902"/>
            <a:ext cx="30603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xoắn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ở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1.38889E-6 0.00023 C -0.00226 0.00023 -0.00469 0.00046 -0.00694 0.00092 C -0.01076 0.00185 -0.01232 0.00254 -0.01545 0.00393 C -0.02083 0.00879 -0.0151 0.00439 -0.02708 0.00717 C -0.02864 0.0074 -0.03021 0.00856 -0.03177 0.00926 C -0.03403 0.01018 -0.03646 0.00995 -0.03871 0.01018 C -0.04236 0.01134 -0.0408 0.01134 -0.0434 0.01134 L -0.0434 0.01157 L -0.08368 0.02986 L -0.12014 0.0537 L -0.15035 0.08564 L -0.17292 0.11875 L -0.18993 0.1662 L -0.19531 0.20763 L -0.19305 0.23958 L -0.18368 0.25926 L -0.1658 0.28101 L -0.13403 0.30162 L -0.10382 0.3037 L -0.05347 0.30069 L -0.01545 0.29027 L 0.02483 0.2706 L 0.07518 0.24282 L 0.10938 0.20972 L 0.13802 0.17662 L 0.16129 0.13426 L 0.18143 0.0949 L 0.18681 0.0618 L 0.1875 0.05578 L 0.18524 0.03495 L 0.17899 0.01435 L 0.16736 0.00509 L 0.12865 4.07407E-6 L 0.09306 0.01736 L 0.06979 0.04745 L 0.04028 0.09189 L 0.02101 0.14351 L 0.01163 0.19004 L 0.00695 0.25301 L 0.01007 0.29652 L 0.01163 0.32847 L 0.02101 0.39791 L 0.02327 0.46713 L 0.01632 0.51458 L -0.00625 0.56226 L -0.03403 0.5912 L -0.05417 0.5993 L -0.09305 0.60671 L -0.12708 0.5993 L -0.17135 0.56944 L -0.1868 0.53634 L -0.19601 0.48981 L -0.18993 0.44537 L -0.16667 0.40509 L -0.12639 0.38032 L -0.09305 0.37708 L -0.0566 0.39884 L -0.0441 0.42569 L -0.03559 0.4537 L -0.03802 0.47129 L -0.03958 0.4868 L -0.03871 0.48564 " pathEditMode="relative" rAng="0" ptsTypes="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S 5 l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625" t="2555" r="17000" b="3001"/>
          <a:stretch/>
        </p:blipFill>
        <p:spPr>
          <a:xfrm>
            <a:off x="1351280" y="0"/>
            <a:ext cx="6685280" cy="57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2933" y="229900"/>
            <a:ext cx="4704903" cy="5857144"/>
            <a:chOff x="0" y="0"/>
            <a:chExt cx="3228" cy="39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9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401679" y="2743200"/>
            <a:ext cx="2949841" cy="2866219"/>
            <a:chOff x="4486275" y="2265363"/>
            <a:chExt cx="1455" cy="164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01393" y="523771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658679" y="3278372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7690"/>
              </p:ext>
            </p:extLst>
          </p:nvPr>
        </p:nvGraphicFramePr>
        <p:xfrm>
          <a:off x="887616" y="74192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5" y="61048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46" y="2563577"/>
            <a:ext cx="4331367" cy="324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" y="2869229"/>
            <a:ext cx="3942354" cy="26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363</Words>
  <Application>Microsoft Office PowerPoint</Application>
  <PresentationFormat>On-screen Show (4:3)</PresentationFormat>
  <Paragraphs>55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.VnTime</vt:lpstr>
      <vt:lpstr>Arial</vt:lpstr>
      <vt:lpstr>Arial-Rounded</vt:lpstr>
      <vt:lpstr>Calibri</vt:lpstr>
      <vt:lpstr>HP001 4 hàng</vt:lpstr>
      <vt:lpstr>HP001 5 hàng</vt:lpstr>
      <vt:lpstr>iCiel Cadena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Dao Thuy</cp:lastModifiedBy>
  <cp:revision>273</cp:revision>
  <dcterms:created xsi:type="dcterms:W3CDTF">2018-02-23T07:21:57Z</dcterms:created>
  <dcterms:modified xsi:type="dcterms:W3CDTF">2022-02-01T14:10:38Z</dcterms:modified>
</cp:coreProperties>
</file>