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9" r:id="rId2"/>
    <p:sldId id="261" r:id="rId3"/>
    <p:sldId id="280" r:id="rId4"/>
    <p:sldId id="272" r:id="rId5"/>
    <p:sldId id="282" r:id="rId6"/>
    <p:sldId id="281" r:id="rId7"/>
    <p:sldId id="263" r:id="rId8"/>
    <p:sldId id="283" r:id="rId9"/>
    <p:sldId id="271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380</Words>
  <Application>Microsoft Office PowerPoint</Application>
  <PresentationFormat>Widescreen</PresentationFormat>
  <Paragraphs>39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UTM Avo</vt:lpstr>
      <vt:lpstr>UTM Cookies</vt:lpstr>
      <vt:lpstr>UTM Cooper Black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ha duong</cp:lastModifiedBy>
  <cp:revision>113</cp:revision>
  <dcterms:created xsi:type="dcterms:W3CDTF">2021-06-11T02:39:36Z</dcterms:created>
  <dcterms:modified xsi:type="dcterms:W3CDTF">2022-02-06T16:03:27Z</dcterms:modified>
</cp:coreProperties>
</file>