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3" r:id="rId3"/>
    <p:sldId id="2007577129" r:id="rId4"/>
    <p:sldId id="284" r:id="rId5"/>
    <p:sldId id="294" r:id="rId6"/>
    <p:sldId id="286" r:id="rId7"/>
    <p:sldId id="295" r:id="rId8"/>
    <p:sldId id="296" r:id="rId9"/>
    <p:sldId id="2007577130" r:id="rId10"/>
    <p:sldId id="297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4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11/02/2022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 animBg="1"/>
      <p:bldP spid="48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956C0-84CB-4FAB-BED0-64DE07A026AD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8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7461" r="29142" b="15696"/>
          <a:stretch/>
        </p:blipFill>
        <p:spPr>
          <a:xfrm>
            <a:off x="2033335" y="226723"/>
            <a:ext cx="7856997" cy="58102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459832" y="617842"/>
            <a:ext cx="6867469" cy="549549"/>
          </a:xfrm>
          <a:prstGeom prst="rect">
            <a:avLst/>
          </a:prstGeom>
          <a:noFill/>
        </p:spPr>
        <p:txBody>
          <a:bodyPr wrap="none" lIns="76809" tIns="38405" rIns="76809" bIns="38405" rtlCol="0">
            <a:spAutoFit/>
          </a:bodyPr>
          <a:lstStyle/>
          <a:p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Thứ</a:t>
            </a:r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3067" b="1" dirty="0" err="1" smtClean="0">
                <a:solidFill>
                  <a:prstClr val="white"/>
                </a:solidFill>
                <a:latin typeface="HP001 4 hàng" panose="020B0603050302020204" pitchFamily="34" charset="-93"/>
              </a:rPr>
              <a:t>sáu</a:t>
            </a:r>
            <a:r>
              <a:rPr lang="en-US" sz="3067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ngày</a:t>
            </a:r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3067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11</a:t>
            </a:r>
            <a:r>
              <a:rPr lang="vi-VN" sz="3067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Ǉháng</a:t>
            </a:r>
            <a:r>
              <a:rPr lang="en-US" sz="3067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2 </a:t>
            </a:r>
            <a:r>
              <a:rPr lang="en-US" sz="3067" b="1" dirty="0" err="1">
                <a:solidFill>
                  <a:prstClr val="white"/>
                </a:solidFill>
                <a:latin typeface="HP001 4 hàng" panose="020B0603050302020204" pitchFamily="34" charset="-93"/>
              </a:rPr>
              <a:t>năm</a:t>
            </a:r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 202</a:t>
            </a:r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3591" y="1376283"/>
            <a:ext cx="4098904" cy="549549"/>
          </a:xfrm>
          <a:prstGeom prst="rect">
            <a:avLst/>
          </a:prstGeom>
          <a:noFill/>
        </p:spPr>
        <p:txBody>
          <a:bodyPr wrap="square" lIns="76809" tIns="38405" rIns="76809" bIns="38405" rtlCol="0">
            <a:spAutoFit/>
          </a:bodyPr>
          <a:lstStyle/>
          <a:p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Toán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4339" y="2065449"/>
            <a:ext cx="4462388" cy="549549"/>
          </a:xfrm>
          <a:prstGeom prst="rect">
            <a:avLst/>
          </a:prstGeom>
          <a:noFill/>
        </p:spPr>
        <p:txBody>
          <a:bodyPr wrap="none" lIns="76809" tIns="38405" rIns="76809" bIns="38405" rtlCol="0">
            <a:spAutoFit/>
          </a:bodyPr>
          <a:lstStyle/>
          <a:p>
            <a:pPr lvl="1"/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Bài 44: Bảng chia </a:t>
            </a:r>
            <a:r>
              <a:rPr lang="vi-VN" sz="3067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5</a:t>
            </a:r>
            <a:endParaRPr lang="vi-VN" sz="3067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53842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9786885-680E-40BF-80E3-984B69B0E43F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85FBF61-7E49-4514-AD1B-3BA2C507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8246489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en-US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8246489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en-US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7" grpId="0" animBg="1"/>
      <p:bldP spid="48" grpId="0" animBg="1"/>
      <p:bldP spid="4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3" t="-2030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648ED4-5EFF-498A-A31F-833EB09631D0}"/>
              </a:ext>
            </a:extLst>
          </p:cNvPr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A9E79C-F8D3-4F85-880B-B258BB905196}"/>
              </a:ext>
            </a:extLst>
          </p:cNvPr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516543-AE42-447D-A522-8878595E7A38}"/>
              </a:ext>
            </a:extLst>
          </p:cNvPr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Số bó hoa </a:t>
            </a:r>
            <a:r>
              <a:rPr lang="vi-VN" sz="2800" dirty="0" smtClean="0">
                <a:solidFill>
                  <a:srgbClr val="FF0000"/>
                </a:solidFill>
              </a:rPr>
              <a:t>cúc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vi-VN" sz="2800" dirty="0" smtClean="0">
                <a:solidFill>
                  <a:srgbClr val="FF0000"/>
                </a:solidFill>
              </a:rPr>
              <a:t>là</a:t>
            </a:r>
            <a:r>
              <a:rPr lang="vi-VN" sz="28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40 : 5 = 8 (bó)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8 bó hoa cúc.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283" y="3327631"/>
            <a:ext cx="7074992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7461" r="29142" b="15696"/>
          <a:stretch/>
        </p:blipFill>
        <p:spPr>
          <a:xfrm>
            <a:off x="2033335" y="226723"/>
            <a:ext cx="7856997" cy="58102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459832" y="617842"/>
            <a:ext cx="6867469" cy="549549"/>
          </a:xfrm>
          <a:prstGeom prst="rect">
            <a:avLst/>
          </a:prstGeom>
          <a:noFill/>
        </p:spPr>
        <p:txBody>
          <a:bodyPr wrap="none" lIns="76809" tIns="38405" rIns="76809" bIns="38405" rtlCol="0">
            <a:spAutoFit/>
          </a:bodyPr>
          <a:lstStyle/>
          <a:p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Thứ</a:t>
            </a:r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3067" b="1" dirty="0" err="1" smtClean="0">
                <a:solidFill>
                  <a:prstClr val="white"/>
                </a:solidFill>
                <a:latin typeface="HP001 4 hàng" panose="020B0603050302020204" pitchFamily="34" charset="-93"/>
              </a:rPr>
              <a:t>sáu</a:t>
            </a:r>
            <a:r>
              <a:rPr lang="en-US" sz="3067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ngày</a:t>
            </a:r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3067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11</a:t>
            </a:r>
            <a:r>
              <a:rPr lang="vi-VN" sz="3067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Ǉháng</a:t>
            </a:r>
            <a:r>
              <a:rPr lang="en-US" sz="3067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2 </a:t>
            </a:r>
            <a:r>
              <a:rPr lang="en-US" sz="3067" b="1" dirty="0" err="1">
                <a:solidFill>
                  <a:prstClr val="white"/>
                </a:solidFill>
                <a:latin typeface="HP001 4 hàng" panose="020B0603050302020204" pitchFamily="34" charset="-93"/>
              </a:rPr>
              <a:t>năm</a:t>
            </a:r>
            <a:r>
              <a:rPr lang="en-US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 202</a:t>
            </a:r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2864" y="1363498"/>
            <a:ext cx="4098904" cy="549549"/>
          </a:xfrm>
          <a:prstGeom prst="rect">
            <a:avLst/>
          </a:prstGeom>
          <a:noFill/>
        </p:spPr>
        <p:txBody>
          <a:bodyPr wrap="square" lIns="76809" tIns="38405" rIns="76809" bIns="38405" rtlCol="0">
            <a:spAutoFit/>
          </a:bodyPr>
          <a:lstStyle/>
          <a:p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Toán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4339" y="2065449"/>
            <a:ext cx="4462388" cy="549549"/>
          </a:xfrm>
          <a:prstGeom prst="rect">
            <a:avLst/>
          </a:prstGeom>
          <a:noFill/>
        </p:spPr>
        <p:txBody>
          <a:bodyPr wrap="none" lIns="76809" tIns="38405" rIns="76809" bIns="38405" rtlCol="0">
            <a:spAutoFit/>
          </a:bodyPr>
          <a:lstStyle/>
          <a:p>
            <a:pPr lvl="1"/>
            <a:r>
              <a:rPr lang="vi-VN" sz="3067" b="1" dirty="0">
                <a:solidFill>
                  <a:prstClr val="white"/>
                </a:solidFill>
                <a:latin typeface="HP001 4 hàng" panose="020B0603050302020204" pitchFamily="34" charset="-93"/>
              </a:rPr>
              <a:t>Bài 44: Bảng chia </a:t>
            </a:r>
            <a:r>
              <a:rPr lang="vi-VN" sz="3067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5</a:t>
            </a:r>
            <a:endParaRPr lang="vi-VN" sz="3067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5547" y="2799711"/>
            <a:ext cx="4098904" cy="549549"/>
          </a:xfrm>
          <a:prstGeom prst="rect">
            <a:avLst/>
          </a:prstGeom>
          <a:noFill/>
        </p:spPr>
        <p:txBody>
          <a:bodyPr wrap="square" lIns="76809" tIns="38405" rIns="76809" bIns="38405" rtlCol="0">
            <a:spAutoFit/>
          </a:bodyPr>
          <a:lstStyle/>
          <a:p>
            <a:r>
              <a:rPr lang="en-US" sz="3067" b="1" dirty="0" err="1" smtClean="0">
                <a:solidFill>
                  <a:prstClr val="white"/>
                </a:solidFill>
                <a:latin typeface="HP001 4 hàng" panose="020B0603050302020204" pitchFamily="34" charset="-93"/>
              </a:rPr>
              <a:t>Bài</a:t>
            </a:r>
            <a:r>
              <a:rPr lang="en-US" sz="3067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3:</a:t>
            </a:r>
            <a:endParaRPr lang="vi-VN" sz="3067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1194" y="3511658"/>
            <a:ext cx="4098904" cy="549549"/>
          </a:xfrm>
          <a:prstGeom prst="rect">
            <a:avLst/>
          </a:prstGeom>
          <a:noFill/>
        </p:spPr>
        <p:txBody>
          <a:bodyPr wrap="square" lIns="76809" tIns="38405" rIns="76809" bIns="38405" rtlCol="0">
            <a:spAutoFit/>
          </a:bodyPr>
          <a:lstStyle/>
          <a:p>
            <a:r>
              <a:rPr lang="en-US" sz="3067" b="1" dirty="0" err="1" smtClean="0">
                <a:solidFill>
                  <a:prstClr val="white"/>
                </a:solidFill>
                <a:latin typeface="HP001 4 hàng" panose="020B0603050302020204" pitchFamily="34" charset="-93"/>
              </a:rPr>
              <a:t>Bài</a:t>
            </a:r>
            <a:r>
              <a:rPr lang="en-US" sz="3067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3067" b="1" dirty="0" err="1" smtClean="0">
                <a:solidFill>
                  <a:prstClr val="white"/>
                </a:solidFill>
                <a:latin typeface="HP001 4 hàng" panose="020B0603050302020204" pitchFamily="34" charset="-93"/>
              </a:rPr>
              <a:t>giải</a:t>
            </a:r>
            <a:endParaRPr lang="vi-VN" sz="3067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8456" y="4224767"/>
            <a:ext cx="4098904" cy="549549"/>
          </a:xfrm>
          <a:prstGeom prst="rect">
            <a:avLst/>
          </a:prstGeom>
          <a:noFill/>
        </p:spPr>
        <p:txBody>
          <a:bodyPr wrap="square" lIns="76809" tIns="38405" rIns="76809" bIns="38405" rtlCol="0">
            <a:spAutoFit/>
          </a:bodyPr>
          <a:lstStyle/>
          <a:p>
            <a:r>
              <a:rPr lang="en-US" sz="3067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…………………………………</a:t>
            </a:r>
            <a:endParaRPr lang="vi-VN" sz="3067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97009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407</Words>
  <Application>Microsoft Office PowerPoint</Application>
  <PresentationFormat>Widescreen</PresentationFormat>
  <Paragraphs>105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 Math</vt:lpstr>
      <vt:lpstr>HP001 4 hàng</vt:lpstr>
      <vt:lpstr>iCiel Cadena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Trang</cp:lastModifiedBy>
  <cp:revision>185</cp:revision>
  <dcterms:created xsi:type="dcterms:W3CDTF">2021-06-02T01:34:28Z</dcterms:created>
  <dcterms:modified xsi:type="dcterms:W3CDTF">2022-02-11T03:09:30Z</dcterms:modified>
</cp:coreProperties>
</file>